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63"/>
    <p:restoredTop sz="94717"/>
  </p:normalViewPr>
  <p:slideViewPr>
    <p:cSldViewPr snapToGrid="0" snapToObjects="1">
      <p:cViewPr>
        <p:scale>
          <a:sx n="90" d="100"/>
          <a:sy n="90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E8E72-A518-7146-A127-B83F0808A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4B219-DCE2-B546-BF3D-9EC66668F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8F115-8093-7243-8158-E5486BDFD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18CC-BA55-BE4A-92DC-091464F677E1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2FA5A-F977-4D4C-A650-A7EA23F5D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7E08D-B06B-4A4E-9B4F-C09ECD8A7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3795-8EF0-184C-8C1D-980966FED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84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98379-411B-A349-8F90-50B4693E9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6FABBE-FBAC-E34F-8526-2D334B43A0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59E1F-FC41-7749-9C01-6DE5E5A02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18CC-BA55-BE4A-92DC-091464F677E1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686BC-3793-1E48-9061-A6A63D315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53DDB-6D50-0C40-A2D8-AAA6765F3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3795-8EF0-184C-8C1D-980966FED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6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B4C0E0-4E64-494B-AA9B-124E4AB64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5F63AC-FFA0-5744-A42A-41B50713C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6CFC8-415B-6E44-984D-C6A7EBCC5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18CC-BA55-BE4A-92DC-091464F677E1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13E49-DE98-8944-9402-45624AA2E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E1679-257D-F649-8E74-7A051C62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3795-8EF0-184C-8C1D-980966FED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7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AE253-34E4-CF49-A2C5-06286FCE6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8B96-147F-D544-AB4F-89A9B2078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BA57B-124D-2C47-84D5-652DE365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18CC-BA55-BE4A-92DC-091464F677E1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65A88-5A41-A84A-A372-CF9EF32F0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E6E3D-100A-A342-99A7-4660A768B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3795-8EF0-184C-8C1D-980966FED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0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21534-2317-2F49-B1A6-A9D5E6F60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1E79F-5F0F-E54A-B418-B4AA969F7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729A2-613C-3343-8F54-4908D35F1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18CC-BA55-BE4A-92DC-091464F677E1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EAF7D-3CDF-0E4C-9979-EF9F423B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F0642-5539-5646-B9EC-4F102FA9E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3795-8EF0-184C-8C1D-980966FED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51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A3015-DA0F-9B44-8DC7-E719423E5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70E76-555F-2D42-95F0-EC66DA733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10F9B5-35A5-7242-B046-85A32B1D2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966294-39C4-4A4D-B778-4279D7B8C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18CC-BA55-BE4A-92DC-091464F677E1}" type="datetimeFigureOut">
              <a:rPr lang="en-US" smtClean="0"/>
              <a:t>9/20/19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763DA6-A5D0-8447-AC3D-8CB30AEE9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75DC2-C01F-DC41-B1E6-1393F4CE9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3795-8EF0-184C-8C1D-980966FED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15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85759-329C-604E-8732-F8DCE12B9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1E197-93D9-784C-9DA6-5361A99B3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24C54D-2E05-6A4B-ACB4-9626AA067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213EB8-06B8-F749-92AB-F8625A2578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7044CC-6121-7D48-A32A-5A60182FD1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885B0E-5497-7B4D-8A08-0CBFAC697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18CC-BA55-BE4A-92DC-091464F677E1}" type="datetimeFigureOut">
              <a:rPr lang="en-US" smtClean="0"/>
              <a:t>9/20/19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75C834-B7A9-1D4C-958A-266E45259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D7B57B-B39A-DF43-AF54-D71284CFD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3795-8EF0-184C-8C1D-980966FED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6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069C0-9A8F-7D42-813A-B48606F88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5F3B08-9AF1-9947-9861-357933840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18CC-BA55-BE4A-92DC-091464F677E1}" type="datetimeFigureOut">
              <a:rPr lang="en-US" smtClean="0"/>
              <a:t>9/20/19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B140FD-53DF-C441-A84D-AB1047014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068470-575E-2B45-A13C-9E1DB76C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3795-8EF0-184C-8C1D-980966FED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5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F5AFDA-A892-EA46-8451-DCD35406F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18CC-BA55-BE4A-92DC-091464F677E1}" type="datetimeFigureOut">
              <a:rPr lang="en-US" smtClean="0"/>
              <a:t>9/20/19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40A133-DA51-DC4C-AE76-E50A303F4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6AA96-BBE3-804C-A4D8-EFD3943EC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3795-8EF0-184C-8C1D-980966FED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9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545EA-A818-7A4B-8302-F4BDA5DF6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BD135-95B7-7D42-A4D3-0E38D49DB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12A747-87BC-9742-9F67-D0E86D2A1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00939B-5C53-3045-878F-9F1EB8646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18CC-BA55-BE4A-92DC-091464F677E1}" type="datetimeFigureOut">
              <a:rPr lang="en-US" smtClean="0"/>
              <a:t>9/20/19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D4DD5-C085-8E49-9FE2-C0CE6C1D0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9E7152-8AAC-DB48-BD4A-ED2C1DC9A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3795-8EF0-184C-8C1D-980966FED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00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627C9-6CA0-2749-B527-53D4451F8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ED5D74-FCAC-B046-9DF4-8B0E29C6EA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B906ED-AAD8-044D-B869-748083F91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D5D65-BAC6-904B-B55C-9CDD3C9DF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18CC-BA55-BE4A-92DC-091464F677E1}" type="datetimeFigureOut">
              <a:rPr lang="en-US" smtClean="0"/>
              <a:t>9/20/19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8605B-FD1E-B740-ACB3-5AD97A461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C3CCE0-2AEA-F64A-A693-4FF7F390B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3795-8EF0-184C-8C1D-980966FED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84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5D0CEE-3EE0-FE4F-BE9D-6748674C2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E2842-3ABB-8744-9E21-1E4327804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DF564-9763-264B-A471-C6039FE383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818CC-BA55-BE4A-92DC-091464F677E1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0D149-53C0-D544-9E2D-6B662E80E3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0EA03-81A9-AE4D-ADD1-116514057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13795-8EF0-184C-8C1D-980966FED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9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EA619-E26D-D943-A3D7-65AFC21353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CERN Visit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8D70B6-8FF0-E84A-8945-76C171B8C2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Ming Liu, Walt Sondheim</a:t>
            </a:r>
          </a:p>
          <a:p>
            <a:r>
              <a:rPr lang="en-US" dirty="0"/>
              <a:t>09/16-20, 2019</a:t>
            </a:r>
          </a:p>
        </p:txBody>
      </p:sp>
    </p:spTree>
    <p:extLst>
      <p:ext uri="{BB962C8B-B14F-4D97-AF65-F5344CB8AC3E}">
        <p14:creationId xmlns:p14="http://schemas.microsoft.com/office/powerpoint/2010/main" val="3282420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27C24-0A98-4247-930F-B0804133F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45"/>
            <a:ext cx="10515600" cy="1325563"/>
          </a:xfrm>
        </p:spPr>
        <p:txBody>
          <a:bodyPr/>
          <a:lstStyle/>
          <a:p>
            <a:r>
              <a:rPr lang="en-US" dirty="0"/>
              <a:t>11.4m </a:t>
            </a:r>
            <a:r>
              <a:rPr lang="en-US" dirty="0" err="1"/>
              <a:t>SamTec</a:t>
            </a:r>
            <a:r>
              <a:rPr lang="en-US" dirty="0"/>
              <a:t> Readout Cable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87730-C5E5-3C46-BDDB-081BB0E69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44" y="1253331"/>
            <a:ext cx="10515600" cy="4351338"/>
          </a:xfrm>
        </p:spPr>
        <p:txBody>
          <a:bodyPr/>
          <a:lstStyle/>
          <a:p>
            <a:r>
              <a:rPr lang="en-US" dirty="0"/>
              <a:t>Double looped readout cables: </a:t>
            </a:r>
          </a:p>
          <a:p>
            <a:pPr lvl="1"/>
            <a:r>
              <a:rPr lang="en-US" dirty="0"/>
              <a:t>Effective length = 2 x 11.4 m = 22.8m</a:t>
            </a:r>
          </a:p>
          <a:p>
            <a:pPr lvl="1"/>
            <a:r>
              <a:rPr lang="en-US" dirty="0"/>
              <a:t>Data rate: 1.2Gbps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One overnight run, ~10hrs</a:t>
            </a:r>
          </a:p>
          <a:p>
            <a:pPr lvl="1"/>
            <a:r>
              <a:rPr lang="en-US" dirty="0"/>
              <a:t>Error rate &lt; 1.4 x10</a:t>
            </a:r>
            <a:r>
              <a:rPr lang="en-US" baseline="30000" dirty="0"/>
              <a:t>-14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98B3E1-0F58-D747-A3F2-EAD7BC90C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020" y="2250741"/>
            <a:ext cx="7649980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1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933F44-F673-F742-B78E-9E4867B279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60" t="-1530" r="25301" b="1530"/>
          <a:stretch/>
        </p:blipFill>
        <p:spPr>
          <a:xfrm>
            <a:off x="112738" y="0"/>
            <a:ext cx="6935762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1D4266-2892-7648-BEC7-278A23ADF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749" y="0"/>
            <a:ext cx="4855251" cy="36414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160154-8BD3-224E-A4CD-E208D63F8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00" y="3429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60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0DA27-47CF-8540-9A2D-C5C1E0AA6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Stave Production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DF10A-46B8-A642-ADED-65984E3D5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this week</a:t>
            </a:r>
          </a:p>
          <a:p>
            <a:pPr lvl="1"/>
            <a:r>
              <a:rPr lang="en-US" dirty="0"/>
              <a:t>Bi-weekly meeting on Thursday 5PM/CERN (9AM/LANL)</a:t>
            </a:r>
          </a:p>
          <a:p>
            <a:endParaRPr lang="en-US" dirty="0"/>
          </a:p>
          <a:p>
            <a:r>
              <a:rPr lang="en-US" dirty="0"/>
              <a:t>~10 staves/month</a:t>
            </a:r>
          </a:p>
          <a:p>
            <a:endParaRPr lang="en-US" dirty="0"/>
          </a:p>
          <a:p>
            <a:pPr lvl="1"/>
            <a:r>
              <a:rPr lang="en-US" dirty="0"/>
              <a:t>Limited by </a:t>
            </a:r>
            <a:r>
              <a:rPr lang="en-US" dirty="0" err="1"/>
              <a:t>Wirebonding</a:t>
            </a:r>
            <a:r>
              <a:rPr lang="en-US" dirty="0"/>
              <a:t> , 2~3 staves/week</a:t>
            </a:r>
          </a:p>
          <a:p>
            <a:endParaRPr lang="en-US" dirty="0"/>
          </a:p>
          <a:p>
            <a:r>
              <a:rPr lang="en-US" dirty="0"/>
              <a:t>Production last 7~11 months</a:t>
            </a:r>
          </a:p>
        </p:txBody>
      </p:sp>
    </p:spTree>
    <p:extLst>
      <p:ext uri="{BB962C8B-B14F-4D97-AF65-F5344CB8AC3E}">
        <p14:creationId xmlns:p14="http://schemas.microsoft.com/office/powerpoint/2010/main" val="779169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534DB-B49D-FC4A-A0D4-CC8496DFB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DEF7E-3C99-FA40-B77C-EE76C96B3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Visited </a:t>
            </a:r>
            <a:r>
              <a:rPr lang="en-US" dirty="0" err="1"/>
              <a:t>WorkShape</a:t>
            </a:r>
            <a:endParaRPr lang="en-US" dirty="0"/>
          </a:p>
          <a:p>
            <a:r>
              <a:rPr lang="en-US" dirty="0"/>
              <a:t>Very productive, well prepared </a:t>
            </a:r>
          </a:p>
        </p:txBody>
      </p:sp>
    </p:spTree>
    <p:extLst>
      <p:ext uri="{BB962C8B-B14F-4D97-AF65-F5344CB8AC3E}">
        <p14:creationId xmlns:p14="http://schemas.microsoft.com/office/powerpoint/2010/main" val="768720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14B11-B60F-5947-9AFB-6C3434329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ITS </a:t>
            </a:r>
            <a:r>
              <a:rPr lang="en-US" dirty="0" err="1"/>
              <a:t>Commisioning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8E6FB-D94E-654B-BCB2-6D1C7E6E8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98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4361</TotalTime>
  <Words>89</Words>
  <Application>Microsoft Macintosh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CERN Visit</vt:lpstr>
      <vt:lpstr>11.4m SamTec Readout Cable Test</vt:lpstr>
      <vt:lpstr>PowerPoint Presentation</vt:lpstr>
      <vt:lpstr>Stave Production </vt:lpstr>
      <vt:lpstr>Carbon Structures</vt:lpstr>
      <vt:lpstr>ITS Commisioning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CERN Visit</dc:title>
  <dc:creator>Microsoft Office User</dc:creator>
  <cp:lastModifiedBy>Microsoft Office User</cp:lastModifiedBy>
  <cp:revision>8</cp:revision>
  <dcterms:created xsi:type="dcterms:W3CDTF">2019-09-20T15:57:27Z</dcterms:created>
  <dcterms:modified xsi:type="dcterms:W3CDTF">2019-09-23T16:39:05Z</dcterms:modified>
</cp:coreProperties>
</file>