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7cde5c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7cde5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e7cde5c8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e7cde5c8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975" y="3038075"/>
            <a:ext cx="2492826" cy="19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142075" y="2146225"/>
            <a:ext cx="16902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SY4527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 5900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600W model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979" y="2934376"/>
            <a:ext cx="1042025" cy="21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076100" y="1812575"/>
            <a:ext cx="16902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A2518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 2050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8V/10A 8-ch individual floating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025" y="2934375"/>
            <a:ext cx="617721" cy="21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612525" y="1812575"/>
            <a:ext cx="16902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A1676A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 1470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to 6 crates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6475" y="3192275"/>
            <a:ext cx="2373750" cy="19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666450" y="2146225"/>
            <a:ext cx="16902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EASY3000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 2850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Crate for hostile area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" y="3195719"/>
            <a:ext cx="1042024" cy="19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0" y="657375"/>
            <a:ext cx="15582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A3009B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 7750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8V/9A/45W 12-ch floating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3.3V output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powers 1.8V digital and analog rails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4960050" y="787475"/>
            <a:ext cx="18027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A3486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 13000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220/400Vac-&gt;48Vdc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2ch/2kW / 1ch/4kW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9100" y="711275"/>
            <a:ext cx="2315174" cy="13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IB staves: 48 staves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24 power boards &amp; 48 readout units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power board (2 units) powers 2 IB staves.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readout unit read 1 IB stave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48 channels from CAEN that provides 3.3V for power boards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(How much for readout boards?)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19” wide X 7U VME crate has 21 slots.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4 slots per 2-staves (2-slot for power boards, 2-slot for 2 readout units).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 crate for 10 staves.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5 crates needed.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3.3V channels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1.5A per CAEN 3.3V channel into power boards.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48 channels total.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-5V channel: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channel per crate (5 crates total).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1A per channel spec.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