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(null)" ContentType="image/x-em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6"/>
    <p:restoredTop sz="94643"/>
  </p:normalViewPr>
  <p:slideViewPr>
    <p:cSldViewPr snapToGrid="0" snapToObjects="1">
      <p:cViewPr varScale="1">
        <p:scale>
          <a:sx n="115" d="100"/>
          <a:sy n="115" d="100"/>
        </p:scale>
        <p:origin x="4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A03EF-0CFD-3B4A-99DC-C65CC6730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01A84A-AA23-6F48-A277-31D01855B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E3B88-4F95-8E42-B095-B789E51A3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096F-74AD-4C45-8056-4C1660FE2F26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E3518-2359-B34E-9DB9-5C27659B4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DEA0D-81B6-BC4A-A8E4-6B338402B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7D69-A2EC-DA41-B228-41A913ED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79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9CE38-28A0-494C-818A-A0C17408F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B6BC94-2825-4F48-A2A3-9D8D0A69A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D6E0B-9179-9141-AFEA-3F65BB281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096F-74AD-4C45-8056-4C1660FE2F26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B3414-D711-684E-8E10-9923CC01C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EC2F4-9E8D-8F42-8BEB-7491F35E3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7D69-A2EC-DA41-B228-41A913ED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0874BB-06EB-4940-9806-FB550DB198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F4C837-D11F-6D4E-880E-81723CB1E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47A61-66F7-094A-B35C-90FCFC59D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096F-74AD-4C45-8056-4C1660FE2F26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7AE36-89EE-1E41-B394-0772A8ED3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2B2B0-FE45-AC4E-B74E-DA4E5CDC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7D69-A2EC-DA41-B228-41A913ED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2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D6105-DAE3-D348-8D64-DD574647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82908-A170-9142-8B1F-94947A49B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B92D5-BBAE-894B-B39C-31695EA9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096F-74AD-4C45-8056-4C1660FE2F26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BCF12-A311-F444-B449-048E955C2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A3179-707F-6740-8DCB-B5DEE8FAA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7D69-A2EC-DA41-B228-41A913ED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3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32412-F536-C14D-B72B-7F2EDB09A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0C49A-6692-A043-9475-794304A1C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D135E-425A-2647-9358-E6A166EBF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096F-74AD-4C45-8056-4C1660FE2F26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2A22D-FB92-B54F-848A-C3879060C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5A83E-8EDC-594B-9489-63EED5932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7D69-A2EC-DA41-B228-41A913ED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A06A9-A89C-7C49-A6C0-ECAA32A24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77783-56EF-8143-A298-F525377A53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3E6931-7CC8-264F-8418-72A69EC35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1D21E0-53A3-2944-89FC-0D1B6EED0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096F-74AD-4C45-8056-4C1660FE2F26}" type="datetimeFigureOut">
              <a:rPr lang="en-US" smtClean="0"/>
              <a:t>4/9/18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E079A-BA19-4746-81A1-1F48E7B7B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906DA-3894-F04C-8FD7-4F163851F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7D69-A2EC-DA41-B228-41A913ED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7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502FB-89C7-224B-91CE-07738E337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4AC39E-315C-934C-8550-61CA9BB0C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A1F63-475E-2946-BB90-69358B4E6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E7939-EB68-AC4E-AB2B-B8CBF2EB5D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17AA6C-7FA6-D945-8C2E-62DF9EF1C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87DE71-81E2-694B-B34A-C87B1510D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096F-74AD-4C45-8056-4C1660FE2F26}" type="datetimeFigureOut">
              <a:rPr lang="en-US" smtClean="0"/>
              <a:t>4/9/18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C6BF8A-4AB2-4A44-9161-254D03392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2B7262-CE22-C04D-8EDA-5F17DEE26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7D69-A2EC-DA41-B228-41A913ED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4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14E5-18D2-FA41-ACFE-48D866FA8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829FA9-AB2E-864A-8974-CAF4A297A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096F-74AD-4C45-8056-4C1660FE2F26}" type="datetimeFigureOut">
              <a:rPr lang="en-US" smtClean="0"/>
              <a:t>4/9/18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F5C90A-F4D7-144A-B487-CEDD263E6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547BB9-F159-614A-B80F-C864A7790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7D69-A2EC-DA41-B228-41A913ED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02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B96AB0-255C-214E-A178-1280ADF3E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096F-74AD-4C45-8056-4C1660FE2F26}" type="datetimeFigureOut">
              <a:rPr lang="en-US" smtClean="0"/>
              <a:t>4/9/18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BACA7D-C229-284E-BCE2-942AD3086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EBE15D-3ECE-4D4C-A604-4D0EC85A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7D69-A2EC-DA41-B228-41A913ED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27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C882C-D1D9-1F44-8494-FB8EBDC5F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42CB2-1861-5041-9BE2-D499D0A6F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29DDE2-CDD6-FF46-8C4D-7E612685A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05A654-9AA1-4A45-9413-0C1F6DFFA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096F-74AD-4C45-8056-4C1660FE2F26}" type="datetimeFigureOut">
              <a:rPr lang="en-US" smtClean="0"/>
              <a:t>4/9/18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BFC8B-5FF2-3B4F-B77A-B3B0417D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C458C0-1ED2-8048-A8DA-89323C466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7D69-A2EC-DA41-B228-41A913ED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4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438C5-A4D1-D64C-B565-BD440D5E9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335562-6685-2B41-A40A-79D78637DA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D3968-FCCB-414E-8880-A04A7634E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6D569-87DE-E84A-A12F-BE09EF684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096F-74AD-4C45-8056-4C1660FE2F26}" type="datetimeFigureOut">
              <a:rPr lang="en-US" smtClean="0"/>
              <a:t>4/9/18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3EE0E-83ED-9D46-8E69-1CD6EA49A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4AD12-82EE-C84A-8C45-3FA00B9D0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77D69-A2EC-DA41-B228-41A913ED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7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1F185B-99CF-274A-B173-C47BEBF01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9464D7-7B2E-8C43-8F86-60B0C7769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57F33-039B-8741-8825-4BCAAE9FE0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D096F-74AD-4C45-8056-4C1660FE2F26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DF4CD-F816-4741-A4F2-7BABB75297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CAD9C-4CE2-1947-A107-ED6C732E4A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77D69-A2EC-DA41-B228-41A913ED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(null)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(null)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D4832E-6120-3B45-AD41-A7B00136F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sPHENIX HF Trigger Study, 04/2018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821F7B-CBA1-6341-BB15-FD97072AA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Single track large DAC trigger for B-hadron in </a:t>
            </a:r>
            <a:r>
              <a:rPr lang="en-US" dirty="0" err="1"/>
              <a:t>p+Au</a:t>
            </a:r>
            <a:r>
              <a:rPr lang="en-US" dirty="0"/>
              <a:t> and </a:t>
            </a:r>
            <a:r>
              <a:rPr lang="en-US" dirty="0" err="1"/>
              <a:t>p+p</a:t>
            </a:r>
            <a:endParaRPr lang="en-US" dirty="0"/>
          </a:p>
          <a:p>
            <a:pPr lvl="1"/>
            <a:r>
              <a:rPr lang="en-US" dirty="0"/>
              <a:t>Enable B-hadron flow and </a:t>
            </a:r>
            <a:r>
              <a:rPr lang="en-US" dirty="0" err="1"/>
              <a:t>R_pA</a:t>
            </a:r>
            <a:r>
              <a:rPr lang="en-US" dirty="0"/>
              <a:t> in </a:t>
            </a:r>
            <a:r>
              <a:rPr lang="en-US" dirty="0" err="1"/>
              <a:t>p+Au</a:t>
            </a:r>
            <a:r>
              <a:rPr lang="en-US" dirty="0"/>
              <a:t>  </a:t>
            </a:r>
          </a:p>
          <a:p>
            <a:endParaRPr lang="en-US" dirty="0"/>
          </a:p>
          <a:p>
            <a:r>
              <a:rPr lang="en-US" dirty="0"/>
              <a:t>MVTX + INTT + others (electron Trigger)</a:t>
            </a:r>
          </a:p>
          <a:p>
            <a:endParaRPr lang="en-US" dirty="0"/>
          </a:p>
          <a:p>
            <a:r>
              <a:rPr lang="en-US" dirty="0"/>
              <a:t>RU + “Trigger board/FELIX-like”</a:t>
            </a:r>
          </a:p>
          <a:p>
            <a:endParaRPr lang="en-US" dirty="0"/>
          </a:p>
          <a:p>
            <a:r>
              <a:rPr lang="en-US" dirty="0"/>
              <a:t>Pythia simulation: </a:t>
            </a:r>
          </a:p>
          <a:p>
            <a:pPr lvl="1"/>
            <a:r>
              <a:rPr lang="en-US" dirty="0"/>
              <a:t>200GeV </a:t>
            </a:r>
            <a:r>
              <a:rPr lang="en-US" dirty="0" err="1"/>
              <a:t>p+p</a:t>
            </a:r>
            <a:endParaRPr lang="en-US" dirty="0"/>
          </a:p>
          <a:p>
            <a:pPr lvl="1"/>
            <a:r>
              <a:rPr lang="en-US" dirty="0"/>
              <a:t>BB -&gt; muons, |eta|&lt;1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51ED3E1-2FD0-D74C-A15A-2A1FB576161C}"/>
              </a:ext>
            </a:extLst>
          </p:cNvPr>
          <p:cNvCxnSpPr/>
          <p:nvPr/>
        </p:nvCxnSpPr>
        <p:spPr>
          <a:xfrm>
            <a:off x="7861610" y="5151863"/>
            <a:ext cx="34011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D7261A5-9032-F54F-9759-1F7996D17A00}"/>
              </a:ext>
            </a:extLst>
          </p:cNvPr>
          <p:cNvCxnSpPr>
            <a:cxnSpLocks/>
          </p:cNvCxnSpPr>
          <p:nvPr/>
        </p:nvCxnSpPr>
        <p:spPr>
          <a:xfrm flipV="1">
            <a:off x="9244360" y="3791414"/>
            <a:ext cx="0" cy="2460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2EB6257-C424-A849-AE55-DF2FAB826DC8}"/>
              </a:ext>
            </a:extLst>
          </p:cNvPr>
          <p:cNvCxnSpPr/>
          <p:nvPr/>
        </p:nvCxnSpPr>
        <p:spPr>
          <a:xfrm flipV="1">
            <a:off x="9244360" y="4348976"/>
            <a:ext cx="925552" cy="802887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F5062DB-D247-3545-A075-8F61A30A80D3}"/>
              </a:ext>
            </a:extLst>
          </p:cNvPr>
          <p:cNvCxnSpPr/>
          <p:nvPr/>
        </p:nvCxnSpPr>
        <p:spPr>
          <a:xfrm flipV="1">
            <a:off x="9723120" y="2667000"/>
            <a:ext cx="1127760" cy="300228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2E6CBE-7982-5644-A477-75E2320F3D77}"/>
              </a:ext>
            </a:extLst>
          </p:cNvPr>
          <p:cNvCxnSpPr>
            <a:cxnSpLocks/>
          </p:cNvCxnSpPr>
          <p:nvPr/>
        </p:nvCxnSpPr>
        <p:spPr>
          <a:xfrm>
            <a:off x="9244360" y="5151863"/>
            <a:ext cx="600680" cy="227857"/>
          </a:xfrm>
          <a:prstGeom prst="straightConnector1">
            <a:avLst/>
          </a:prstGeom>
          <a:ln w="28575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405F5FF-C0FD-B44D-B570-A829D15658FE}"/>
              </a:ext>
            </a:extLst>
          </p:cNvPr>
          <p:cNvSpPr txBox="1"/>
          <p:nvPr/>
        </p:nvSpPr>
        <p:spPr>
          <a:xfrm>
            <a:off x="10027920" y="585216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DCA_XY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D7D3FE-8A5B-BE42-9E5C-B50F6421CF78}"/>
              </a:ext>
            </a:extLst>
          </p:cNvPr>
          <p:cNvSpPr txBox="1"/>
          <p:nvPr/>
        </p:nvSpPr>
        <p:spPr>
          <a:xfrm>
            <a:off x="9415347" y="439953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39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9382-FC32-FE40-8609-82E836207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508" y="197857"/>
            <a:ext cx="5101682" cy="1325563"/>
          </a:xfrm>
        </p:spPr>
        <p:txBody>
          <a:bodyPr/>
          <a:lstStyle/>
          <a:p>
            <a:r>
              <a:rPr lang="en-US" dirty="0"/>
              <a:t>PYTHIA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F1DA2-2B67-C942-9B5A-5274D2198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74" y="1602600"/>
            <a:ext cx="4960434" cy="4791051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pT</a:t>
            </a:r>
            <a:r>
              <a:rPr lang="en-US" dirty="0"/>
              <a:t> &gt; 0.3GeV, muons</a:t>
            </a:r>
          </a:p>
          <a:p>
            <a:endParaRPr lang="en-US" dirty="0"/>
          </a:p>
          <a:p>
            <a:r>
              <a:rPr lang="en-US" dirty="0"/>
              <a:t>DCA_XY &gt; 500 um</a:t>
            </a:r>
          </a:p>
          <a:p>
            <a:pPr lvl="1"/>
            <a:r>
              <a:rPr lang="en-US" dirty="0"/>
              <a:t>Eff = 52.5%</a:t>
            </a:r>
          </a:p>
          <a:p>
            <a:r>
              <a:rPr lang="en-US" dirty="0"/>
              <a:t>DCA_XY &gt; 1,000 um</a:t>
            </a:r>
          </a:p>
          <a:p>
            <a:pPr lvl="1"/>
            <a:r>
              <a:rPr lang="en-US" dirty="0"/>
              <a:t>Eff = 33.9%</a:t>
            </a:r>
          </a:p>
          <a:p>
            <a:r>
              <a:rPr lang="en-US" dirty="0"/>
              <a:t>sPHENIX DAQ 15kHz</a:t>
            </a:r>
          </a:p>
          <a:p>
            <a:pPr lvl="1"/>
            <a:r>
              <a:rPr lang="en-US" dirty="0"/>
              <a:t>MB ~ 1kHz</a:t>
            </a:r>
          </a:p>
          <a:p>
            <a:r>
              <a:rPr lang="en-US" dirty="0"/>
              <a:t>FH sampled by MB: </a:t>
            </a:r>
          </a:p>
          <a:p>
            <a:pPr lvl="1"/>
            <a:r>
              <a:rPr lang="en-US" dirty="0"/>
              <a:t>1kHz/10MHz = 1x10^-4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Even with 10% HF Trigger Eff, we gain: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0.1/10^-4 = 1000!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Enable B-hadron physics at low </a:t>
            </a:r>
            <a:r>
              <a:rPr lang="en-US" b="1" dirty="0" err="1">
                <a:solidFill>
                  <a:srgbClr val="FF0000"/>
                </a:solidFill>
              </a:rPr>
              <a:t>pT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2648B4-22F1-D843-8F83-60C2D515D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745949" y="172484"/>
            <a:ext cx="6028527" cy="641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391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6AAD2-C361-0845-8940-360C4A3B6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63" y="0"/>
            <a:ext cx="11811000" cy="1325563"/>
          </a:xfrm>
        </p:spPr>
        <p:txBody>
          <a:bodyPr/>
          <a:lstStyle/>
          <a:p>
            <a:r>
              <a:rPr lang="en-US" dirty="0"/>
              <a:t>Trigger </a:t>
            </a:r>
            <a:r>
              <a:rPr lang="en-US" dirty="0" err="1"/>
              <a:t>Effiencey</a:t>
            </a:r>
            <a:r>
              <a:rPr lang="en-US" dirty="0"/>
              <a:t> for B-&gt;</a:t>
            </a:r>
            <a:r>
              <a:rPr lang="en-US" dirty="0" err="1"/>
              <a:t>mu+X</a:t>
            </a:r>
            <a:r>
              <a:rPr lang="en-US" dirty="0"/>
              <a:t>, DCA &gt; 1000 um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4DF8E4-FFED-BA4C-9070-384CBE3FE6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373" y="1204332"/>
            <a:ext cx="9252446" cy="549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10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32B85-5EFF-494F-9079-96D84DA7B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396" y="320520"/>
            <a:ext cx="4648200" cy="1325563"/>
          </a:xfrm>
        </p:spPr>
        <p:txBody>
          <a:bodyPr/>
          <a:lstStyle/>
          <a:p>
            <a:r>
              <a:rPr lang="en-US" dirty="0"/>
              <a:t>Muons from pp200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22275B-5571-F449-996C-B583684D0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468368" y="22855"/>
            <a:ext cx="6590371" cy="68568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81B360C-E6FA-114A-A626-CBD19DAF3071}"/>
              </a:ext>
            </a:extLst>
          </p:cNvPr>
          <p:cNvSpPr txBox="1"/>
          <p:nvPr/>
        </p:nvSpPr>
        <p:spPr>
          <a:xfrm>
            <a:off x="702527" y="2765502"/>
            <a:ext cx="2274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Muon </a:t>
            </a:r>
            <a:r>
              <a:rPr lang="en-US" dirty="0" err="1"/>
              <a:t>pT</a:t>
            </a:r>
            <a:r>
              <a:rPr lang="en-US" dirty="0"/>
              <a:t>: 0.5 – 10GeV</a:t>
            </a:r>
          </a:p>
        </p:txBody>
      </p:sp>
    </p:spTree>
    <p:extLst>
      <p:ext uri="{BB962C8B-B14F-4D97-AF65-F5344CB8AC3E}">
        <p14:creationId xmlns:p14="http://schemas.microsoft.com/office/powerpoint/2010/main" val="3561338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387F8-3084-A04A-BA6D-843C5BD16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19" y="0"/>
            <a:ext cx="4146396" cy="1325563"/>
          </a:xfrm>
        </p:spPr>
        <p:txBody>
          <a:bodyPr/>
          <a:lstStyle/>
          <a:p>
            <a:r>
              <a:rPr lang="en-US" dirty="0"/>
              <a:t>B hadrons (-&gt;mu)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DD0540-35E8-7644-9110-0838AC282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7447" y="289932"/>
            <a:ext cx="8057619" cy="656806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DFBDBB-BD9D-8640-BCC8-DB44A0E07358}"/>
              </a:ext>
            </a:extLst>
          </p:cNvPr>
          <p:cNvSpPr txBox="1"/>
          <p:nvPr/>
        </p:nvSpPr>
        <p:spPr>
          <a:xfrm>
            <a:off x="858644" y="2732049"/>
            <a:ext cx="1667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pT</a:t>
            </a:r>
            <a:r>
              <a:rPr lang="en-US" dirty="0"/>
              <a:t>(B): 0 -10GeV</a:t>
            </a:r>
          </a:p>
        </p:txBody>
      </p:sp>
    </p:spTree>
    <p:extLst>
      <p:ext uri="{BB962C8B-B14F-4D97-AF65-F5344CB8AC3E}">
        <p14:creationId xmlns:p14="http://schemas.microsoft.com/office/powerpoint/2010/main" val="600661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170</Words>
  <Application>Microsoft Macintosh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sPHENIX HF Trigger Study, 04/2018</vt:lpstr>
      <vt:lpstr>PYTHIA simulations</vt:lpstr>
      <vt:lpstr>Trigger Effiencey for B-&gt;mu+X, DCA &gt; 1000 um</vt:lpstr>
      <vt:lpstr>Muons from pp200</vt:lpstr>
      <vt:lpstr>B hadrons (-&gt;mu)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sPHENIX HF Trigger Study</dc:title>
  <dc:creator>Ming Liu</dc:creator>
  <cp:lastModifiedBy>Ming Liu</cp:lastModifiedBy>
  <cp:revision>16</cp:revision>
  <dcterms:created xsi:type="dcterms:W3CDTF">2018-04-06T23:03:27Z</dcterms:created>
  <dcterms:modified xsi:type="dcterms:W3CDTF">2018-04-09T23:07:49Z</dcterms:modified>
</cp:coreProperties>
</file>