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9177A-55F1-524E-A8B8-D395640CD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9744E-4256-974F-A953-5772CE8E3E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2E499-F685-8C4B-91B6-929168059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F57B-D4DC-A44F-93AC-7F4822C081E4}" type="datetimeFigureOut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A1041-BAFE-284E-A000-2F4250CE7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69D6E-C2AE-5346-B00C-D98828C7B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BAA2-D949-9340-8376-E7FCFE09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60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07CD1-F551-E743-A667-0E7A6D0A7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A9E56C-351E-A547-AEC6-E5B9D650B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0A671-D266-564A-88EC-EDB845195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F57B-D4DC-A44F-93AC-7F4822C081E4}" type="datetimeFigureOut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DB43D-7F8C-4340-B62D-11B5456D0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222C4-710A-FB45-91FE-B91099065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BAA2-D949-9340-8376-E7FCFE09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6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E621D9-993B-B248-87C1-02E876AE4C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6D68D-2448-DA40-A39F-13A34273D4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0D32B-9878-B94B-9C35-3850DBFF8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F57B-D4DC-A44F-93AC-7F4822C081E4}" type="datetimeFigureOut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A5183-5047-604D-BAAD-4754B40E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77F82-F497-F246-B857-D109B2BFF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BAA2-D949-9340-8376-E7FCFE09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4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13BC9-F722-DE4D-8FC9-FF16F5E16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A0DD3-1077-6241-AD79-944198C99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73A31-6C0B-5B49-9165-AF73CA010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F57B-D4DC-A44F-93AC-7F4822C081E4}" type="datetimeFigureOut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5968-ED46-184C-830A-5F650FFE7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F6D6-92DA-2F44-A055-E6B898390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BAA2-D949-9340-8376-E7FCFE09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3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029D8-BADD-8F42-9873-0F54255D0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DEA75-5F83-6B40-9C5C-AE6CA8459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B092F-41A9-6C42-9AC8-52344C172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F57B-D4DC-A44F-93AC-7F4822C081E4}" type="datetimeFigureOut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172ED-C967-8447-B000-BB0F8F5FF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C42B7-08A4-1545-BB2D-05D64BDC9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BAA2-D949-9340-8376-E7FCFE09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17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8E0EA-5A50-7C44-84CF-233007A73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7B384-9A87-114E-A782-AE35F1241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7E3E3-0275-A949-B000-A6BB44B80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EBF876-1EFC-E64F-8196-1183462BB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F57B-D4DC-A44F-93AC-7F4822C081E4}" type="datetimeFigureOut">
              <a:rPr lang="en-US" smtClean="0"/>
              <a:t>2/15/22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A9266-F88D-5040-8F63-2852FA612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8282C6-C7C8-7C47-92C0-7BB6CC47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BAA2-D949-9340-8376-E7FCFE09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D29E-5B0E-6148-A23B-E5D536F1D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CA0EA-75CD-C642-AD9E-BABA8A69C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9D76B-93B9-604E-A514-C1D39184E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CDCEC5-6C01-4B49-8146-D55B740B3C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B0F852-5AAE-E643-BB86-F8AABADB19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2B7655-6C95-9F42-95C4-6B2F47195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F57B-D4DC-A44F-93AC-7F4822C081E4}" type="datetimeFigureOut">
              <a:rPr lang="en-US" smtClean="0"/>
              <a:t>2/15/22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AFF6D2-0401-EF4F-B515-94AFB131A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F7BD20-F9D2-0E45-B051-D29AC8D06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BAA2-D949-9340-8376-E7FCFE09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75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00085-E604-E04C-91B2-8E8C63B1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A626C3-0CD4-5048-B581-D98DB12F0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F57B-D4DC-A44F-93AC-7F4822C081E4}" type="datetimeFigureOut">
              <a:rPr lang="en-US" smtClean="0"/>
              <a:t>2/15/22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66DF38-44F5-FF40-948A-14FA5B0FA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335A3-9974-5B4C-A7CE-41081B145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BAA2-D949-9340-8376-E7FCFE09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9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037BD3-6DD9-6E4B-91DC-EBBB9D5F9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F57B-D4DC-A44F-93AC-7F4822C081E4}" type="datetimeFigureOut">
              <a:rPr lang="en-US" smtClean="0"/>
              <a:t>2/15/22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A40475-3B4D-5C4F-A7B3-582F3D823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4837F-C78D-594A-88ED-AAF970A73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BAA2-D949-9340-8376-E7FCFE09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5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DCAC7-D89A-BC49-A71B-E2FC2158C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D1C32-6739-D447-835D-1B48E8E0F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EBCED-34DC-E542-8B49-569C66FE1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61D988-F469-9C49-B0D8-E48EDB0CB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F57B-D4DC-A44F-93AC-7F4822C081E4}" type="datetimeFigureOut">
              <a:rPr lang="en-US" smtClean="0"/>
              <a:t>2/15/22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00279E-C11D-4641-B3D5-ECA5F51A4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6DDD1-2838-2740-93FB-90525980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BAA2-D949-9340-8376-E7FCFE09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65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DBA1F-D831-C44C-9822-48225C9B9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76CB11-E9A4-8C41-9A08-892BA77072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AE81EF-40BB-5841-8309-73EF9BAED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C66E4D-1ECC-6543-8B81-214A65D34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F57B-D4DC-A44F-93AC-7F4822C081E4}" type="datetimeFigureOut">
              <a:rPr lang="en-US" smtClean="0"/>
              <a:t>2/15/22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D7BBA2-2881-0F41-8396-D0F7349A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B82CAD-B2B4-584E-BEA5-74EB73069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BAA2-D949-9340-8376-E7FCFE09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88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3BD02C-1A72-D846-9A3A-F98DAB530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1D52E-A6D1-FC4D-894B-A77636E3F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9968E-31DB-7B4D-A046-24FEBE735C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DF57B-D4DC-A44F-93AC-7F4822C081E4}" type="datetimeFigureOut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ABC23-483A-5440-9184-248AA29819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630E4-5694-8242-A26A-682C33807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DBAA2-D949-9340-8376-E7FCFE09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F84D647-D79B-B745-90BB-8E8EE5EE1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97668"/>
          </a:xfrm>
        </p:spPr>
        <p:txBody>
          <a:bodyPr/>
          <a:lstStyle/>
          <a:p>
            <a:r>
              <a:rPr lang="en-US" dirty="0"/>
              <a:t>MVTX Status, 02/15/2022</a:t>
            </a:r>
          </a:p>
        </p:txBody>
      </p:sp>
    </p:spTree>
    <p:extLst>
      <p:ext uri="{BB962C8B-B14F-4D97-AF65-F5344CB8AC3E}">
        <p14:creationId xmlns:p14="http://schemas.microsoft.com/office/powerpoint/2010/main" val="3345759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93B7B-814D-724E-9D02-E1C70A56D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71662"/>
          </a:xfrm>
        </p:spPr>
        <p:txBody>
          <a:bodyPr/>
          <a:lstStyle/>
          <a:p>
            <a:r>
              <a:rPr lang="en-US" dirty="0"/>
              <a:t>Remaining Key Tasks and Schedules </a:t>
            </a:r>
          </a:p>
        </p:txBody>
      </p:sp>
      <p:pic>
        <p:nvPicPr>
          <p:cNvPr id="4" name="Google Shape;61;p14">
            <a:extLst>
              <a:ext uri="{FF2B5EF4-FFF2-40B4-BE49-F238E27FC236}">
                <a16:creationId xmlns:a16="http://schemas.microsoft.com/office/drawing/2014/main" id="{CDA33865-E18D-C441-BDD2-A146537E7BB7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 b="24537"/>
          <a:stretch/>
        </p:blipFill>
        <p:spPr>
          <a:xfrm>
            <a:off x="444333" y="871662"/>
            <a:ext cx="9584884" cy="52178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4AB219-A590-1C4F-A742-592112F77816}"/>
              </a:ext>
            </a:extLst>
          </p:cNvPr>
          <p:cNvSpPr txBox="1"/>
          <p:nvPr/>
        </p:nvSpPr>
        <p:spPr>
          <a:xfrm>
            <a:off x="8754894" y="994773"/>
            <a:ext cx="3239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Schedule presented 1/6/2022</a:t>
            </a:r>
          </a:p>
          <a:p>
            <a:r>
              <a:rPr lang="en-US" dirty="0" err="1"/>
              <a:t>sPHENIX</a:t>
            </a:r>
            <a:r>
              <a:rPr lang="en-US" dirty="0"/>
              <a:t> collaboration meeting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5502C-C922-6141-9CD5-ECFCFC652D77}"/>
              </a:ext>
            </a:extLst>
          </p:cNvPr>
          <p:cNvSpPr txBox="1"/>
          <p:nvPr/>
        </p:nvSpPr>
        <p:spPr>
          <a:xfrm>
            <a:off x="5291847" y="4786009"/>
            <a:ext cx="3463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Plan to set up a BIG clean tent in the </a:t>
            </a:r>
            <a:r>
              <a:rPr lang="en-US" sz="1600" dirty="0" err="1">
                <a:solidFill>
                  <a:srgbClr val="FF0000"/>
                </a:solidFill>
              </a:rPr>
              <a:t>sPHENIX</a:t>
            </a:r>
            <a:r>
              <a:rPr lang="en-US" sz="1600" dirty="0">
                <a:solidFill>
                  <a:srgbClr val="FF0000"/>
                </a:solidFill>
              </a:rPr>
              <a:t> assembly area in May:</a:t>
            </a:r>
          </a:p>
          <a:p>
            <a:pPr marL="342900" indent="-342900">
              <a:buAutoNum type="arabicParenR"/>
            </a:pPr>
            <a:r>
              <a:rPr lang="en-US" sz="1600" dirty="0"/>
              <a:t>for the full insertion mockup</a:t>
            </a:r>
          </a:p>
          <a:p>
            <a:pPr marL="342900" indent="-342900">
              <a:buAutoNum type="arabicParenR"/>
            </a:pPr>
            <a:r>
              <a:rPr lang="en-US" sz="1600" dirty="0"/>
              <a:t>Full half-detector commissioning   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41C157C-85FD-DF4E-8FCD-727C73E6E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2/14/22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25EE40F-8FB0-5644-A3B8-99F3E7E7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bi-weekly General Mtg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F36F3EF-30B7-CD47-B8CB-5DB115EFD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8F23C7-6740-324C-A005-8E670C818ADF}"/>
              </a:ext>
            </a:extLst>
          </p:cNvPr>
          <p:cNvSpPr txBox="1"/>
          <p:nvPr/>
        </p:nvSpPr>
        <p:spPr>
          <a:xfrm>
            <a:off x="3216139" y="6120436"/>
            <a:ext cx="5434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Today;  delay in half-detector assembly …  by ~1 month?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3375E7-4D3D-CE4F-8930-5B1E66E90C00}"/>
              </a:ext>
            </a:extLst>
          </p:cNvPr>
          <p:cNvCxnSpPr/>
          <p:nvPr/>
        </p:nvCxnSpPr>
        <p:spPr>
          <a:xfrm>
            <a:off x="3522522" y="1641104"/>
            <a:ext cx="0" cy="4581829"/>
          </a:xfrm>
          <a:prstGeom prst="line">
            <a:avLst/>
          </a:prstGeom>
          <a:ln w="41275">
            <a:solidFill>
              <a:srgbClr val="0432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DADBADB-5985-CB4F-B852-37E41A4409AD}"/>
              </a:ext>
            </a:extLst>
          </p:cNvPr>
          <p:cNvSpPr txBox="1"/>
          <p:nvPr/>
        </p:nvSpPr>
        <p:spPr>
          <a:xfrm>
            <a:off x="8786074" y="2567225"/>
            <a:ext cx="282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(Possible delay ~1 month?)</a:t>
            </a:r>
          </a:p>
        </p:txBody>
      </p:sp>
    </p:spTree>
    <p:extLst>
      <p:ext uri="{BB962C8B-B14F-4D97-AF65-F5344CB8AC3E}">
        <p14:creationId xmlns:p14="http://schemas.microsoft.com/office/powerpoint/2010/main" val="143497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64</Words>
  <Application>Microsoft Macintosh PowerPoint</Application>
  <PresentationFormat>Widescreen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MVTX Status, 02/15/2022</vt:lpstr>
      <vt:lpstr>Remaining Key Tasks and Schedules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Status, 02/15/2022</dc:title>
  <dc:creator>Ming Liu</dc:creator>
  <cp:lastModifiedBy>Ming Liu</cp:lastModifiedBy>
  <cp:revision>1</cp:revision>
  <dcterms:created xsi:type="dcterms:W3CDTF">2022-02-15T23:00:27Z</dcterms:created>
  <dcterms:modified xsi:type="dcterms:W3CDTF">2022-02-15T23:03:06Z</dcterms:modified>
</cp:coreProperties>
</file>