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65" d="100"/>
          <a:sy n="165" d="100"/>
        </p:scale>
        <p:origin x="66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c165efe4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c165efe46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c165efe4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0c165efe46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c165efe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0c165efe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nlbox.sdcc.bnl.gov/index.php/apps/files/?dir=/sPHENIX-MVTX-Shared/Commissioning-MVTX-ITS/Onsite_forms&amp;fileid=1978105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cs.google.com/spreadsheets/d/1rPCD_5E5Mi8oLz5d0K1_onjZi4BaeHwL1x390UaNgp8/edit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MVTX Status and Plan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Ming Liu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MVTX bi-weekly Project Meeting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1/10/2022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Remaining Tasks and Schedules 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9375" y="509100"/>
            <a:ext cx="7016049" cy="45946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4457650" y="3573550"/>
            <a:ext cx="4440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Discussed at MIT in 12/2021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setup a large clean tent in the assembly area for the full insertion mockup in May, if needed  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Outstanding Issues 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VTRx flx replacement at CERN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Assembly work at LBNL, schedule etc. 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FY22 budget requests: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LANL, would like to ask for 0.1FTE for Walt in FY22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MIT,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ORNL, extra travel support to BNL, fibers, PLC software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LBNL, TBD later?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658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Travel Plan to BNL </a:t>
            </a: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41450" y="9294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10000"/>
          </a:bodyPr>
          <a:lstStyle/>
          <a:p>
            <a:pPr marL="457200" lvl="0" indent="-291465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Paperwork for BNL on-site access: takes ~1 month to get approval 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https://bnlbox.sdcc.bnl.gov/index.php/apps/files/?dir=/sPHENIX-MVTX-Shared/Commissioning-MVTX-ITS/Onsite_forms&amp;fileid=19781055</a:t>
            </a:r>
            <a:endParaRPr/>
          </a:p>
          <a:p>
            <a:pPr marL="457200" lvl="0" indent="-291465" algn="l" rtl="0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Jan-Feb: </a:t>
            </a:r>
            <a:endParaRPr/>
          </a:p>
          <a:p>
            <a:pPr marL="914400" lvl="1" indent="-277494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setup clean tent, power and cooling system  </a:t>
            </a:r>
            <a:endParaRPr/>
          </a:p>
          <a:p>
            <a:pPr marL="914400" lvl="1" indent="-277494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Setup mosaic test bench, with one HIC?  </a:t>
            </a:r>
            <a:endParaRPr/>
          </a:p>
          <a:p>
            <a:pPr marL="914400" lvl="1" indent="-277494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6 FELIX servers</a:t>
            </a:r>
            <a:endParaRPr/>
          </a:p>
          <a:p>
            <a:pPr marL="457200" lvl="0" indent="-291465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Mar-Apr:</a:t>
            </a:r>
            <a:endParaRPr/>
          </a:p>
          <a:p>
            <a:pPr marL="914400" lvl="1" indent="-277494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Check Hald-detector stave &amp; cable   </a:t>
            </a:r>
            <a:endParaRPr/>
          </a:p>
          <a:p>
            <a:pPr marL="914400" lvl="1" indent="-277494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Possible rework of half-detectors in clean tent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Google doc - for travel plan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https://docs.google.com/spreadsheets/d/1rPCD_5E5Mi8oLz5d0K1_onjZi4BaeHwL1x390UaNgp8/edit?usp=sharing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BNL paperwork: pls enter your BNL Guest # and contact email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https://docs.google.com/document/d/1seXXCxdGgXm_XD-v2Z6m9TLz6j6dXUMbyUZv1gCNluY/edit?usp=sharing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Microsoft Macintosh PowerPoint</Application>
  <PresentationFormat>On-screen Show (16:9)</PresentationFormat>
  <Paragraphs>31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Simple Light</vt:lpstr>
      <vt:lpstr>MVTX Status and Plan</vt:lpstr>
      <vt:lpstr>Remaining Tasks and Schedules </vt:lpstr>
      <vt:lpstr>Outstanding Issues </vt:lpstr>
      <vt:lpstr>Travel Plan to BNL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Status and Plan</dc:title>
  <cp:lastModifiedBy>Ming Liu</cp:lastModifiedBy>
  <cp:revision>1</cp:revision>
  <dcterms:modified xsi:type="dcterms:W3CDTF">2022-01-10T22:42:28Z</dcterms:modified>
</cp:coreProperties>
</file>