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9E155-779C-B648-9CFF-5AAF5F89464C}" type="datetimeFigureOut">
              <a:rPr lang="en-US" smtClean="0"/>
              <a:t>2/18/22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84394-579A-3A4F-9284-9892EE09A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50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A2262-28BD-664C-8FFE-A6FEC41C4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534F1-65F4-494A-9047-B920639D5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DA457-6CC6-DF4A-9242-52868722E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B96CC-BA40-194F-B748-2D0F78793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@sPHENIX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76C92-45F5-0A4E-962D-E8499715F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1124-C270-B14A-947A-640F527C2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65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7ADC2-FEF1-994B-85EC-0A84B5D46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333ACA-0E8B-4044-9DE8-E288EA287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BBF47-33CC-A747-B27E-5EA26522F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39718-688C-5C44-B492-547CA78BE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@sPHENIX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F5B12-E8EF-114A-82F9-41427984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1124-C270-B14A-947A-640F527C2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1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E6B347-61A2-8C40-A139-88B02E3A1A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C18FAA-F8CE-614D-AEE9-A2761A410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FDD28-F439-7D44-819D-A68A61E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56CB3-5518-BE43-B034-7A8620A9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@sPHENIX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42CCC-C471-4344-8E20-4305803CB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1124-C270-B14A-947A-640F527C2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6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8C37B-E5B7-6B41-9937-624DC76F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5C41A-CF85-AE44-AF76-06B4ADF8F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32E0D-DCC0-4A40-AAE1-92B4D2DCA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89696-5439-7442-A605-089010510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@sPHENIX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556DE-BF0A-CD43-8C4F-4883D5AF5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1124-C270-B14A-947A-640F527C2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CC73-C66F-5E49-9B18-08CF408E6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C8D93-208D-BC4F-B318-44DDFDDEF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9FF65-B8A4-1745-8714-4B15D5E6E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D439D-42EE-DE4A-AFE4-9F0AF24B9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@sPHENIX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AD64F-3F33-9B45-9545-E732075F6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1124-C270-B14A-947A-640F527C2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3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CBF0C-84CB-954F-97D3-9274151BC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274D4-6B72-3249-80BD-26446D8B9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A373C-4B68-0E4B-A5FA-59EA2860D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EF423-76E9-AF47-9335-3EA97F215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FFE67-1B62-3249-86BC-6702BA3F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@sPHENIX general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116A9-57B2-7041-99B2-3F6B87F0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1124-C270-B14A-947A-640F527C2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71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8B686-DB85-7745-9B3E-BBF56FAC6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0D3C2-9639-5B4C-B04A-2DE5EE7F9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6145A3-0100-E74D-99CC-AEDBF8A41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313028-067C-A045-B67A-963B5C8E20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5DCCE0-F133-A747-A768-4F8EEBEB22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4F4CBA-B432-AE44-9F99-0A34D5FEA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7BAF72-2D63-D548-B16E-D0C3CAC24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@sPHENIX general meeting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2FF03-988B-3F4B-BF02-1CC24BA1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1124-C270-B14A-947A-640F527C2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1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BEBBC-CEF6-F84E-BC49-A0F5A667A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C963EB-C794-5F41-B539-44F87FCE3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F50816-11A6-9648-9D22-631C7C631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@sPHENIX general meeting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4A0F7F-E8B8-6E4C-8C71-8AEB06F0A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1124-C270-B14A-947A-640F527C2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33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DFBE13-7E3E-C04D-96F6-1A684C7A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82869-1D35-4947-A740-07F593167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@sPHENIX general meeting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59FA9-FBCC-D449-BB3F-19E368D01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1124-C270-B14A-947A-640F527C2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3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60E91-78A0-0D49-B993-557D0E1F2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5294E-8B6F-904F-BACF-2A71A404F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218D9-0A38-C145-97AA-35A015B80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0DFD3-AA53-2B45-84A0-B82ACF776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9D3D3-C727-C24A-B86B-6B3B17F44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@sPHENIX general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530FD-C55D-EC44-97DF-F857CCC3A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1124-C270-B14A-947A-640F527C2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5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E3473-0F8B-524D-B761-A6438FDC8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A2B7B6-6726-F149-A29F-D43DAC30BC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0EEDD1-30A0-3546-B5F8-4678A31CF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7C416-2B00-454D-9D7B-063E97DCA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433956-2F3F-6E40-BCB2-0ADE4B44A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@sPHENIX general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503B8-FBD0-414E-9976-2336DE23F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1124-C270-B14A-947A-640F527C2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41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D9E2B2-A3DB-CC46-93A1-9424C62AE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2CE0E-A25E-4340-BC5C-3F4F0E158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5EF3A-5262-DC46-A092-769523D46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2/18/22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32BA7-8EB0-7C43-8DA0-B1078D5C7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Ming Liu @sPHENIX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2FD8D-440F-584E-BEC7-B3F61A204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1124-C270-B14A-947A-640F527C2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7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A5EC4-8A5D-D349-A754-A28EE3E25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27652" cy="1325563"/>
          </a:xfrm>
        </p:spPr>
        <p:txBody>
          <a:bodyPr/>
          <a:lstStyle/>
          <a:p>
            <a:r>
              <a:rPr lang="en-US" dirty="0"/>
              <a:t>MVTX Supporting Structure – X-Wing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BFB89B-51DA-1E4F-9550-D4501ED11C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6E47DC-EC3E-8142-9856-033C265161A0}"/>
              </a:ext>
            </a:extLst>
          </p:cNvPr>
          <p:cNvSpPr txBox="1"/>
          <p:nvPr/>
        </p:nvSpPr>
        <p:spPr>
          <a:xfrm>
            <a:off x="9350341" y="945222"/>
            <a:ext cx="200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Beam pipe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11FF41-63B6-1B47-A2BF-32C2C1F3E9B7}"/>
              </a:ext>
            </a:extLst>
          </p:cNvPr>
          <p:cNvSpPr txBox="1"/>
          <p:nvPr/>
        </p:nvSpPr>
        <p:spPr>
          <a:xfrm>
            <a:off x="9426114" y="4066264"/>
            <a:ext cx="200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INTT ROC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937D4A-9119-4845-B955-2A442B8C0C0C}"/>
              </a:ext>
            </a:extLst>
          </p:cNvPr>
          <p:cNvSpPr txBox="1"/>
          <p:nvPr/>
        </p:nvSpPr>
        <p:spPr>
          <a:xfrm>
            <a:off x="8774130" y="1993187"/>
            <a:ext cx="2116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MVTX X-Wing in the </a:t>
            </a:r>
          </a:p>
          <a:p>
            <a:r>
              <a:rPr lang="en-US" dirty="0">
                <a:solidFill>
                  <a:srgbClr val="FFFF00"/>
                </a:solidFill>
              </a:rPr>
              <a:t>final position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95B18C-54B5-2F46-9015-AF273126F21F}"/>
              </a:ext>
            </a:extLst>
          </p:cNvPr>
          <p:cNvSpPr txBox="1"/>
          <p:nvPr/>
        </p:nvSpPr>
        <p:spPr>
          <a:xfrm>
            <a:off x="1078787" y="3020602"/>
            <a:ext cx="5234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MVTX + beam-pipe mockup at MIT Bates, 12/14/2021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7375243-DECD-0646-970D-883E0F795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D69377F-EC42-584A-A475-71840196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@sPHENIX general meeting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3D54DEF-E376-AD4F-BA49-1AAF5CE66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1124-C270-B14A-947A-640F527C2D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0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57C6E3-E69B-9746-91BD-18AE8931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75"/>
            <a:ext cx="10515600" cy="891215"/>
          </a:xfrm>
        </p:spPr>
        <p:txBody>
          <a:bodyPr/>
          <a:lstStyle/>
          <a:p>
            <a:r>
              <a:rPr lang="en-US" dirty="0"/>
              <a:t>INTT  and MVTX Support Structure X-Wing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A0669E-B8B7-4546-8F51-7FF7575D7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4" y="1649590"/>
            <a:ext cx="5932755" cy="44277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0CC331-FAF4-9B40-B08B-33820DB437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8657" y="1402338"/>
            <a:ext cx="6233343" cy="46750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668E6B-9A85-CE4B-8C08-A1C614BCA5FB}"/>
              </a:ext>
            </a:extLst>
          </p:cNvPr>
          <p:cNvSpPr txBox="1"/>
          <p:nvPr/>
        </p:nvSpPr>
        <p:spPr>
          <a:xfrm>
            <a:off x="7027524" y="1828800"/>
            <a:ext cx="1504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MVTX X-Wing</a:t>
            </a:r>
          </a:p>
          <a:p>
            <a:r>
              <a:rPr lang="en-US" b="1" dirty="0">
                <a:solidFill>
                  <a:srgbClr val="FFFF00"/>
                </a:solidFill>
              </a:rPr>
              <a:t>support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2AE289-2568-D04C-839C-EA2EA344A45C}"/>
              </a:ext>
            </a:extLst>
          </p:cNvPr>
          <p:cNvSpPr txBox="1"/>
          <p:nvPr/>
        </p:nvSpPr>
        <p:spPr>
          <a:xfrm>
            <a:off x="10056686" y="2248328"/>
            <a:ext cx="1086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INTT ROC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32551D-843E-124D-8B53-561CA0737804}"/>
              </a:ext>
            </a:extLst>
          </p:cNvPr>
          <p:cNvSpPr txBox="1"/>
          <p:nvPr/>
        </p:nvSpPr>
        <p:spPr>
          <a:xfrm>
            <a:off x="6441897" y="5137079"/>
            <a:ext cx="133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Ming’s hand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64B718A-64E1-B045-8FBA-C4844C38BE55}"/>
              </a:ext>
            </a:extLst>
          </p:cNvPr>
          <p:cNvSpPr/>
          <p:nvPr/>
        </p:nvSpPr>
        <p:spPr>
          <a:xfrm rot="605469">
            <a:off x="433273" y="2195949"/>
            <a:ext cx="3441843" cy="2920857"/>
          </a:xfrm>
          <a:prstGeom prst="roundRect">
            <a:avLst/>
          </a:prstGeom>
          <a:noFill/>
          <a:ln w="698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60BC43-6BED-D74A-9501-7094E84C4E95}"/>
              </a:ext>
            </a:extLst>
          </p:cNvPr>
          <p:cNvSpPr/>
          <p:nvPr/>
        </p:nvSpPr>
        <p:spPr>
          <a:xfrm rot="19659032">
            <a:off x="9692496" y="1754137"/>
            <a:ext cx="1859343" cy="1731063"/>
          </a:xfrm>
          <a:prstGeom prst="roundRect">
            <a:avLst/>
          </a:prstGeom>
          <a:noFill/>
          <a:ln w="698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C92EBC8-6730-CF47-834E-D169D1C01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2/18/22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172C5333-83D3-3D49-8456-3CF2927A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@sPHENIX general meeting 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68A5CBA-60D4-E849-894A-D4EA7C1D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1124-C270-B14A-947A-640F527C2DD3}" type="slidenum">
              <a:rPr lang="en-US" smtClean="0"/>
              <a:t>2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DF03E5-7AE9-AD4D-9C98-9008DC79807C}"/>
              </a:ext>
            </a:extLst>
          </p:cNvPr>
          <p:cNvSpPr txBox="1"/>
          <p:nvPr/>
        </p:nvSpPr>
        <p:spPr>
          <a:xfrm>
            <a:off x="234777" y="5659395"/>
            <a:ext cx="5465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From INTT presentation @</a:t>
            </a:r>
            <a:r>
              <a:rPr lang="en-US" dirty="0" err="1">
                <a:solidFill>
                  <a:srgbClr val="FFFF00"/>
                </a:solidFill>
              </a:rPr>
              <a:t>sPHENIX</a:t>
            </a:r>
            <a:r>
              <a:rPr lang="en-US" dirty="0">
                <a:solidFill>
                  <a:srgbClr val="FFFF00"/>
                </a:solidFill>
              </a:rPr>
              <a:t> bi-weekly 2/18/2022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591EC1-6C1E-5745-9D80-0474DBC0E857}"/>
              </a:ext>
            </a:extLst>
          </p:cNvPr>
          <p:cNvSpPr txBox="1"/>
          <p:nvPr/>
        </p:nvSpPr>
        <p:spPr>
          <a:xfrm>
            <a:off x="10703622" y="4533701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@MIT </a:t>
            </a:r>
          </a:p>
          <a:p>
            <a:r>
              <a:rPr lang="en-US" dirty="0">
                <a:solidFill>
                  <a:srgbClr val="FFFF00"/>
                </a:solidFill>
              </a:rPr>
              <a:t>12/14/2021</a:t>
            </a:r>
          </a:p>
        </p:txBody>
      </p:sp>
    </p:spTree>
    <p:extLst>
      <p:ext uri="{BB962C8B-B14F-4D97-AF65-F5344CB8AC3E}">
        <p14:creationId xmlns:p14="http://schemas.microsoft.com/office/powerpoint/2010/main" val="2747571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63</Words>
  <Application>Microsoft Macintosh PowerPoint</Application>
  <PresentationFormat>Widescreen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MVTX Supporting Structure – X-Wing</vt:lpstr>
      <vt:lpstr>INTT  and MVTX Support Structure X-Wing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Supporting Structure – X-Wing</dc:title>
  <dc:creator>Ming Liu</dc:creator>
  <cp:lastModifiedBy>Ming Liu</cp:lastModifiedBy>
  <cp:revision>5</cp:revision>
  <dcterms:created xsi:type="dcterms:W3CDTF">2022-02-18T18:59:50Z</dcterms:created>
  <dcterms:modified xsi:type="dcterms:W3CDTF">2022-02-18T19:18:09Z</dcterms:modified>
</cp:coreProperties>
</file>