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FA60D-8FAE-2E45-855F-8007D51FE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361FB5-2B30-6B41-8DA7-21F4711941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EE352-F544-2A4F-A43D-93C966D3D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D42DB-50C6-2A49-9731-21965C79B51B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988E8-1F62-EF4E-AB4B-7546878D2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84B56-942F-294C-ADE6-8D1EDF103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BB8E-5482-614A-B0D1-CAB3AA0EF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7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5D634-5073-984B-A607-7AD7EB5B6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3BB26D-BEE0-8A4F-9775-83BA30908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2AE1F-161C-CF4B-9913-3852835B7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D42DB-50C6-2A49-9731-21965C79B51B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C5601-F7F2-4D44-9FB8-F0B889CE0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1C36D-73CD-394F-8160-CB8C9B66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BB8E-5482-614A-B0D1-CAB3AA0EF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7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8630DF-5132-CE42-9937-1128B7AD3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CA8084-F4B6-444B-9BB5-823D656B6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87767-7224-3048-974C-8EEA71636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D42DB-50C6-2A49-9731-21965C79B51B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2C9B1-B5D4-F14F-B8A2-D381FCBD0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FCA71-7C29-574B-8275-98E1D2A6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BB8E-5482-614A-B0D1-CAB3AA0EF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5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6DC03-A499-AB49-BA1D-96613F7B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7C0D6-F40D-4544-BB88-5D324AF0F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4FC72-B324-BD46-A5B0-91F80B506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D42DB-50C6-2A49-9731-21965C79B51B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409E9-6CCD-C44E-8108-CA8FD4DD6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C182B-A48D-B34B-A8A5-D6A6E1A2A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BB8E-5482-614A-B0D1-CAB3AA0EF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4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8008A-F45F-AF4C-8988-B9466A559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339ED-AFEB-F945-9357-15FBBC1FE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9C739-4641-A144-8767-A2951332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D42DB-50C6-2A49-9731-21965C79B51B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85105-1C9B-724A-872E-3462B41DF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5150F-9340-9341-8C14-6621726B3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BB8E-5482-614A-B0D1-CAB3AA0EF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56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86D8-B37A-894A-A28D-CB13A6A01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2EBC4-6D42-6243-BD04-5E0EE8BCE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94E3AC-CF47-004D-8BAC-8E5F335657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BA7DB-A54D-854C-ACB4-EFE4DF4D2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D42DB-50C6-2A49-9731-21965C79B51B}" type="datetimeFigureOut">
              <a:rPr lang="en-US" smtClean="0"/>
              <a:t>1/19/22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A5892-0638-6F40-BF1E-0ECF30FA5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7C4539-4FF1-1B49-8827-6F78066AD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BB8E-5482-614A-B0D1-CAB3AA0EF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6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3ADBD-D9E5-CF4E-9C8D-45B7D2A9F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ED1A03-72EF-F74E-BBE2-AE29A0065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2E5459-7F2E-BD44-B07E-6A392D894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CDBC02-3F56-5F4A-A5B5-2CFCE5256F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9FE7E-DF49-9B48-BD9F-7FB5E51BE5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633446-3D84-464F-B889-DD93A41E5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D42DB-50C6-2A49-9731-21965C79B51B}" type="datetimeFigureOut">
              <a:rPr lang="en-US" smtClean="0"/>
              <a:t>1/19/22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69B390-A14C-8640-B15D-7A84CC997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7C0D8E-84F3-5049-8CB8-88FE013F7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BB8E-5482-614A-B0D1-CAB3AA0EF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2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A7820-53AB-0540-98F8-32F5BF52F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F67104-3CB2-A042-BD3E-0C4A039A7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D42DB-50C6-2A49-9731-21965C79B51B}" type="datetimeFigureOut">
              <a:rPr lang="en-US" smtClean="0"/>
              <a:t>1/19/22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85BCF-3C92-F043-952A-E55BCCBE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18C1CB-2908-104D-A845-15BA6FEB0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BB8E-5482-614A-B0D1-CAB3AA0EF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1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CFC14F-B01F-BD45-820F-0C88D6BF6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D42DB-50C6-2A49-9731-21965C79B51B}" type="datetimeFigureOut">
              <a:rPr lang="en-US" smtClean="0"/>
              <a:t>1/19/22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BBBE1B-511C-B742-8B29-E2B73B515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A3104-9EFF-1849-9995-FCDCD2A03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BB8E-5482-614A-B0D1-CAB3AA0EF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68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F1BC5-DE0E-954D-9E0E-423D13053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7B46F-C166-F94A-B655-E7166A935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5815C9-E4E6-7342-8E42-8F4936E9EC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BD634-07B2-C541-92F0-E03ED237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D42DB-50C6-2A49-9731-21965C79B51B}" type="datetimeFigureOut">
              <a:rPr lang="en-US" smtClean="0"/>
              <a:t>1/19/22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AF8D5-5D6F-CF41-943B-F789AF192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E38D6B-C199-4742-A683-BB1343683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BB8E-5482-614A-B0D1-CAB3AA0EF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61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93D5-8F6B-CB49-A4F2-17483EE8E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9BE4DC-1FD4-4240-B4ED-27418688E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76DE5D-5AB8-EA48-9934-6F7ECA939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4A34-6AC9-2443-9A07-09D80C7E7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D42DB-50C6-2A49-9731-21965C79B51B}" type="datetimeFigureOut">
              <a:rPr lang="en-US" smtClean="0"/>
              <a:t>1/19/22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B4FC1-2A64-864C-8247-D0D967DD5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F371D-88D1-BF4F-AE4A-15B8B3907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BB8E-5482-614A-B0D1-CAB3AA0EF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1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98EFA6-C99D-7748-AA48-13750CA6A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60EC2-AE74-8D4D-A408-1C49A0774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81177-35B4-8D4D-A208-3EEFC674D5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42DB-50C6-2A49-9731-21965C79B51B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00115-6039-BC48-B7F5-C3AEE43D5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B23B5-E32B-194B-9390-EF61E88A0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4BB8E-5482-614A-B0D1-CAB3AA0EF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3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2467F-4139-0D42-8EA5-FDD37CA5F0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MVTX and INTT Streaming Readout and Event/Track </a:t>
            </a:r>
            <a:r>
              <a:rPr lang="en-US" dirty="0" err="1"/>
              <a:t>Reco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2A692-F10D-D84B-84D4-6E8E9751F6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Ming Liu</a:t>
            </a:r>
          </a:p>
          <a:p>
            <a:r>
              <a:rPr lang="en-US" dirty="0"/>
              <a:t>With Yasser, Cameron, Jo</a:t>
            </a:r>
          </a:p>
          <a:p>
            <a:r>
              <a:rPr lang="en-US" dirty="0" err="1"/>
              <a:t>sPHENIX</a:t>
            </a:r>
            <a:r>
              <a:rPr lang="en-US" dirty="0"/>
              <a:t> HF bi-weekly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94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MVTX and INTT Streaming Readout and Event/Track Reco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MVTX and INTT Streaming Readout and Event/Track Reco</dc:title>
  <dc:creator>Ming Liu</dc:creator>
  <cp:lastModifiedBy>Ming Liu</cp:lastModifiedBy>
  <cp:revision>1</cp:revision>
  <dcterms:created xsi:type="dcterms:W3CDTF">2022-01-19T15:49:11Z</dcterms:created>
  <dcterms:modified xsi:type="dcterms:W3CDTF">2022-01-19T15:52:06Z</dcterms:modified>
</cp:coreProperties>
</file>