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91"/>
    <p:restoredTop sz="96405"/>
  </p:normalViewPr>
  <p:slideViewPr>
    <p:cSldViewPr snapToGrid="0" snapToObjects="1">
      <p:cViewPr>
        <p:scale>
          <a:sx n="100" d="100"/>
          <a:sy n="100" d="100"/>
        </p:scale>
        <p:origin x="24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17D3-FEA4-9843-9136-E7F7F9352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0E894C-047F-A644-B8B9-3C5F28E17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4A006-F7CD-9343-A225-06AEE4D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1DF24-FE3D-EF4E-B96C-73870A7B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6E614-917C-AA46-826B-31734E62B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9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23711-2DFE-7F48-A421-DED83462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089AE9-0513-CD4B-99FD-627E4C7BE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B8F02-413E-8F40-8B7A-5FD7688D5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8DECD-ED60-0344-8E99-62C4157FE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43C63-EE13-9F4A-B652-18090D20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5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66FF8A-A992-7A49-AB85-F038692079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0061E-A2EF-F348-81F3-9169904E4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1259E-71E9-1847-BF66-3AB2E4A7B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D8763-3DCA-D04A-B927-19980388B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36472-AAB8-254E-BD3C-778EE7F3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4EB4-EBFA-494D-B50D-07A24A8C0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6E68F-0D02-7F44-9F79-9CA2CD5B9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04C91-E607-964A-A702-0B108F9F8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F7A0A-BF49-8F4C-B34C-48DC4C3B5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53F93-4A2E-5545-BDF9-8D65BA72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1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F84B2-0B59-714D-A22F-DA82F8DE5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1F2A2-1E12-8D45-9379-A2A95CC97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F052D-0426-DA42-A948-BD7C91B0E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1022B-5AA8-714E-9B38-91DA3D565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645D8-8521-DB44-B728-6C7C0A8F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2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4B30D-98B5-CA47-93CD-ED037B670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087A1-8D3E-0040-81A6-442E924B4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1E56F-3547-664E-9606-0F8BAF9EC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30E12-3004-714F-85EA-185089CDB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007A2-7E39-2348-9F13-D2B263E7A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814AF8-4796-8C42-8FBF-77DE782D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3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CBC1F-ABCD-A941-BF2E-03B36CA9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F4F28-58B0-834E-B7DC-5492A56B7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0BE75-9D47-6040-AADA-FCDBCA1BA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7EA2F7-8E3E-FF4C-B50C-24DD6D2CA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B00288-9168-2B4A-8737-94B8D86CD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B0006A-E5CB-E646-B336-378CE2B18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5CA02A-84BC-FA4A-A3F4-85D6F202C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B00B68-FB7F-CA45-B5C0-437D4DE05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1618A-0A8F-414B-AD7F-6A7A40D50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75857-6401-A34A-B977-558262932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CF725-7415-9A4D-B5A3-85E4630A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24825D-BD95-C44B-89C8-9E53392C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9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DE332F-2B97-B44F-97F6-20429346E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29A2E4-FDFA-8F4F-9674-345F55E0B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CF5FA-E563-AE41-9D60-AC5ECE26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3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DBBBD-224A-574B-853D-E2C90248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87DCB-B83F-EB4F-AD0D-A2318D55D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AA6CC-D3B3-1445-ABEC-484224B79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654ED-0682-C54D-871E-421BBCB9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0A0C1-4E68-164A-BA49-71F2B1F34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86977-741F-EB48-9565-1679D069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9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8672C-8588-F24E-A4C1-3169756FA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4F4AA2-953D-FA4B-A5B9-36D2F08467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86348C-4D29-2544-9869-7082A7A69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9EC66-8FDB-FC49-B605-EE2AE201B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1AD7D-AB0A-8949-A4DA-2AEECA97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73929-91EC-4047-8EE1-833751631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7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45C75B-E446-D74A-9FF2-28583552A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63A7A-F484-0845-8309-B7FABE57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0B36D-63A6-754F-AC61-1B043238C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5931-C352-C34C-AA8E-D269764D7840}" type="datetimeFigureOut">
              <a:rPr lang="en-US" smtClean="0"/>
              <a:t>2/9/22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4F10F-09CD-E645-AFBA-EF3CEFAC3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F91A6-C9A8-9842-8C67-6C394D7F0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86BE4-D195-8243-ACCD-0E4B4C776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2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5360C0-45BF-BE40-89CB-534207F8E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32" y="177800"/>
            <a:ext cx="11400918" cy="627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56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</dc:creator>
  <cp:lastModifiedBy>Ming Liu</cp:lastModifiedBy>
  <cp:revision>3</cp:revision>
  <dcterms:created xsi:type="dcterms:W3CDTF">2022-02-10T04:23:01Z</dcterms:created>
  <dcterms:modified xsi:type="dcterms:W3CDTF">2022-02-10T04:51:55Z</dcterms:modified>
</cp:coreProperties>
</file>