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57" r:id="rId4"/>
    <p:sldId id="274" r:id="rId5"/>
    <p:sldId id="275" r:id="rId6"/>
    <p:sldId id="267" r:id="rId7"/>
    <p:sldId id="268" r:id="rId8"/>
    <p:sldId id="258" r:id="rId9"/>
    <p:sldId id="259" r:id="rId10"/>
    <p:sldId id="256" r:id="rId11"/>
    <p:sldId id="269" r:id="rId12"/>
    <p:sldId id="270" r:id="rId13"/>
    <p:sldId id="27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23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25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9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32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45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32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69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75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40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14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22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32A0B-3B68-4DC3-A57A-C305BE7D0EBB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15FE-42D3-4B83-A9FE-6EDEAA315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56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1">
            <a:extLst>
              <a:ext uri="{FF2B5EF4-FFF2-40B4-BE49-F238E27FC236}">
                <a16:creationId xmlns:a16="http://schemas.microsoft.com/office/drawing/2014/main" id="{122E3E2A-B571-483E-AFAF-237B1122B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51" y="1424459"/>
            <a:ext cx="8722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New GEANT4 physics model </a:t>
            </a:r>
            <a:endParaRPr lang="en-US" altLang="ko-K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without “multiple scattering &amp; energy loss staggling”</a:t>
            </a:r>
            <a:endParaRPr lang="ko-KR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954F8A3-0C95-4B0C-9668-E335152D1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35" y="4920291"/>
            <a:ext cx="8329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Feb. 2022</a:t>
            </a:r>
          </a:p>
          <a:p>
            <a:pPr algn="r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J. Y.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Jeong</a:t>
            </a:r>
            <a:r>
              <a:rPr lang="en-US" altLang="ko-K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H.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altLang="ko-KR" baseline="30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Y. K.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altLang="ko-K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Kwon</a:t>
            </a:r>
            <a:r>
              <a:rPr lang="en-US" altLang="ko-KR" baseline="30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ko-KR" baseline="30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Hanyang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Univ.</a:t>
            </a:r>
            <a:r>
              <a:rPr lang="en-US" altLang="ko-K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/>
            <a:r>
              <a:rPr lang="en-US" altLang="ko-KR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Yonsei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Univ.</a:t>
            </a:r>
            <a:r>
              <a:rPr lang="en-US" altLang="ko-KR" baseline="30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ko-KR" baseline="30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AF59DD-0E02-467C-8412-1B4395B4E035}"/>
              </a:ext>
            </a:extLst>
          </p:cNvPr>
          <p:cNvSpPr/>
          <p:nvPr/>
        </p:nvSpPr>
        <p:spPr>
          <a:xfrm>
            <a:off x="0" y="3264932"/>
            <a:ext cx="9144000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86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D59B14-A190-455E-AD24-C6DC53A71B35}"/>
              </a:ext>
            </a:extLst>
          </p:cNvPr>
          <p:cNvSpPr txBox="1"/>
          <p:nvPr/>
        </p:nvSpPr>
        <p:spPr>
          <a:xfrm>
            <a:off x="-1" y="0"/>
            <a:ext cx="518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Existing method to apply a physics model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73C28-8309-4E8E-BA48-229C5DE4330A}"/>
              </a:ext>
            </a:extLst>
          </p:cNvPr>
          <p:cNvSpPr txBox="1"/>
          <p:nvPr/>
        </p:nvSpPr>
        <p:spPr>
          <a:xfrm>
            <a:off x="6746034" y="3789965"/>
            <a:ext cx="2146041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List of physics models 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we can choose</a:t>
            </a:r>
          </a:p>
          <a:p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FTFP_BERT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FTFP_BERT_HP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FTFP_INCLXX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FTFP_INCLXX_HP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QGSP_BERT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QGSP_BERT_HP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QGSP_BIC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QGSP_BIC_HP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QGSP_INCLXX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QGSP_INCLXX_HP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6C1C8-04C3-4A6B-9874-432263E422A1}"/>
              </a:ext>
            </a:extLst>
          </p:cNvPr>
          <p:cNvSpPr txBox="1"/>
          <p:nvPr/>
        </p:nvSpPr>
        <p:spPr>
          <a:xfrm>
            <a:off x="205274" y="581248"/>
            <a:ext cx="2351314" cy="1277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Fun4All_G4_sPHENIX.C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G4Setup();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se-&gt;run(1);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F5B0E162-C0E1-4448-AEB0-15F9E16D148C}"/>
              </a:ext>
            </a:extLst>
          </p:cNvPr>
          <p:cNvCxnSpPr/>
          <p:nvPr/>
        </p:nvCxnSpPr>
        <p:spPr>
          <a:xfrm>
            <a:off x="1073021" y="1222634"/>
            <a:ext cx="16328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60D9A0A-AEF5-4CCC-8352-28FD875B745B}"/>
              </a:ext>
            </a:extLst>
          </p:cNvPr>
          <p:cNvSpPr txBox="1"/>
          <p:nvPr/>
        </p:nvSpPr>
        <p:spPr>
          <a:xfrm>
            <a:off x="2705878" y="1088591"/>
            <a:ext cx="3862873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G4Setup_sPHENIX.C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PHG4Reco* g4reco = new PHG4Reco;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g4Reco-&gt;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SetPhysicsList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(“FTFP_BERT”);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se-&gt;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registerSubsystem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(g4Reco);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D8ABB23-52D3-4962-831F-46C5893EB2A2}"/>
              </a:ext>
            </a:extLst>
          </p:cNvPr>
          <p:cNvCxnSpPr/>
          <p:nvPr/>
        </p:nvCxnSpPr>
        <p:spPr>
          <a:xfrm>
            <a:off x="4861249" y="2230016"/>
            <a:ext cx="653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E6593D7-4EEB-4336-B8E9-463856D68E77}"/>
              </a:ext>
            </a:extLst>
          </p:cNvPr>
          <p:cNvCxnSpPr/>
          <p:nvPr/>
        </p:nvCxnSpPr>
        <p:spPr>
          <a:xfrm>
            <a:off x="5514392" y="2239347"/>
            <a:ext cx="0" cy="718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5C181A0C-2E9A-4E06-A5ED-A03417B663DF}"/>
              </a:ext>
            </a:extLst>
          </p:cNvPr>
          <p:cNvCxnSpPr/>
          <p:nvPr/>
        </p:nvCxnSpPr>
        <p:spPr>
          <a:xfrm flipH="1">
            <a:off x="270588" y="2957804"/>
            <a:ext cx="52438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7E33AC27-4938-4322-99DA-2C1B436FE084}"/>
              </a:ext>
            </a:extLst>
          </p:cNvPr>
          <p:cNvCxnSpPr/>
          <p:nvPr/>
        </p:nvCxnSpPr>
        <p:spPr>
          <a:xfrm>
            <a:off x="270588" y="2957804"/>
            <a:ext cx="0" cy="489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F4609E78-B876-49BF-9F6C-44F6E26E361C}"/>
              </a:ext>
            </a:extLst>
          </p:cNvPr>
          <p:cNvCxnSpPr/>
          <p:nvPr/>
        </p:nvCxnSpPr>
        <p:spPr>
          <a:xfrm>
            <a:off x="270588" y="3429000"/>
            <a:ext cx="522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10B38FF-B1BA-4788-9B32-659469377CE1}"/>
              </a:ext>
            </a:extLst>
          </p:cNvPr>
          <p:cNvSpPr txBox="1"/>
          <p:nvPr/>
        </p:nvSpPr>
        <p:spPr>
          <a:xfrm>
            <a:off x="793102" y="3333813"/>
            <a:ext cx="3862873" cy="1615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PHG4Reco.cc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if (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m_PhysicsList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== “FTFP_BERT”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myphysicslist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new FTFP_BERT(Verbosity());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m_Runmanager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SetUserInitialization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myphysicslist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410EDD1-9737-4EAD-81EC-29BAB83BCDAB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29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D59B14-A190-455E-AD24-C6DC53A71B35}"/>
              </a:ext>
            </a:extLst>
          </p:cNvPr>
          <p:cNvSpPr txBox="1"/>
          <p:nvPr/>
        </p:nvSpPr>
        <p:spPr>
          <a:xfrm>
            <a:off x="-1" y="0"/>
            <a:ext cx="893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New way to apply a physics model which can turn on/off interactions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873C28-8309-4E8E-BA48-229C5DE4330A}"/>
              </a:ext>
            </a:extLst>
          </p:cNvPr>
          <p:cNvSpPr txBox="1"/>
          <p:nvPr/>
        </p:nvSpPr>
        <p:spPr>
          <a:xfrm>
            <a:off x="6746034" y="3789965"/>
            <a:ext cx="2146041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List of physics models 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we can choose</a:t>
            </a:r>
          </a:p>
          <a:p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FTFP_BERT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FTFP_BERT_HP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FTFP_INCLXX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FTFP_INCLXX_HP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QGSP_BERT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QGSP_BERT_HP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QGSP_BIC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QGSP_BIC_HP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QGSP_INCLXX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QGSP_INCLXX_HP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EIC</a:t>
            </a:r>
          </a:p>
          <a:p>
            <a:r>
              <a:rPr lang="en-US" altLang="ko-KR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Physicslist_reactionopt</a:t>
            </a:r>
            <a:endParaRPr lang="en-US" altLang="ko-K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6C1C8-04C3-4A6B-9874-432263E422A1}"/>
              </a:ext>
            </a:extLst>
          </p:cNvPr>
          <p:cNvSpPr txBox="1"/>
          <p:nvPr/>
        </p:nvSpPr>
        <p:spPr>
          <a:xfrm>
            <a:off x="205273" y="581248"/>
            <a:ext cx="4525347" cy="1954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Fun4All_G4_sPHENIX.C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::Instance();</a:t>
            </a:r>
          </a:p>
          <a:p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SetReactionFlag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("mu-","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MultipleScattering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",true);</a:t>
            </a:r>
          </a:p>
          <a:p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G4Setup();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se-&gt;run(1);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F5B0E162-C0E1-4448-AEB0-15F9E16D148C}"/>
              </a:ext>
            </a:extLst>
          </p:cNvPr>
          <p:cNvCxnSpPr>
            <a:cxnSpLocks/>
          </p:cNvCxnSpPr>
          <p:nvPr/>
        </p:nvCxnSpPr>
        <p:spPr>
          <a:xfrm>
            <a:off x="1073021" y="1885108"/>
            <a:ext cx="3956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60D9A0A-AEF5-4CCC-8352-28FD875B745B}"/>
              </a:ext>
            </a:extLst>
          </p:cNvPr>
          <p:cNvSpPr txBox="1"/>
          <p:nvPr/>
        </p:nvSpPr>
        <p:spPr>
          <a:xfrm>
            <a:off x="5029202" y="1762655"/>
            <a:ext cx="3862873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G4Setup_sPHENIX.C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PHG4Reco* g4reco = new PHG4Reco;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g4Reco-&gt;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SetPhysicsList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Physicslist_reactionopt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”);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se-&gt;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registerSubsystem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(g4Reco);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D8ABB23-52D3-4962-831F-46C5893EB2A2}"/>
              </a:ext>
            </a:extLst>
          </p:cNvPr>
          <p:cNvCxnSpPr/>
          <p:nvPr/>
        </p:nvCxnSpPr>
        <p:spPr>
          <a:xfrm>
            <a:off x="7184574" y="2914089"/>
            <a:ext cx="653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E6593D7-4EEB-4336-B8E9-463856D68E77}"/>
              </a:ext>
            </a:extLst>
          </p:cNvPr>
          <p:cNvCxnSpPr>
            <a:cxnSpLocks/>
          </p:cNvCxnSpPr>
          <p:nvPr/>
        </p:nvCxnSpPr>
        <p:spPr>
          <a:xfrm>
            <a:off x="7847049" y="2914089"/>
            <a:ext cx="0" cy="419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5C181A0C-2E9A-4E06-A5ED-A03417B663DF}"/>
              </a:ext>
            </a:extLst>
          </p:cNvPr>
          <p:cNvCxnSpPr>
            <a:cxnSpLocks/>
          </p:cNvCxnSpPr>
          <p:nvPr/>
        </p:nvCxnSpPr>
        <p:spPr>
          <a:xfrm flipH="1">
            <a:off x="270588" y="3333813"/>
            <a:ext cx="757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7E33AC27-4938-4322-99DA-2C1B436FE084}"/>
              </a:ext>
            </a:extLst>
          </p:cNvPr>
          <p:cNvCxnSpPr/>
          <p:nvPr/>
        </p:nvCxnSpPr>
        <p:spPr>
          <a:xfrm>
            <a:off x="270588" y="3333813"/>
            <a:ext cx="0" cy="489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F4609E78-B876-49BF-9F6C-44F6E26E361C}"/>
              </a:ext>
            </a:extLst>
          </p:cNvPr>
          <p:cNvCxnSpPr/>
          <p:nvPr/>
        </p:nvCxnSpPr>
        <p:spPr>
          <a:xfrm>
            <a:off x="270588" y="3823670"/>
            <a:ext cx="522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10B38FF-B1BA-4788-9B32-659469377CE1}"/>
              </a:ext>
            </a:extLst>
          </p:cNvPr>
          <p:cNvSpPr txBox="1"/>
          <p:nvPr/>
        </p:nvSpPr>
        <p:spPr>
          <a:xfrm>
            <a:off x="797768" y="3707038"/>
            <a:ext cx="5061853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PHG4Reco.cc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if (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m_PhysicsList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== “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reactionopt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ReactionList</a:t>
            </a:r>
            <a:r>
              <a:rPr lang="en-US" altLang="ko-K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::Instance();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myphysicslist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new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Physicslist_reactionopt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fReactionList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Verbosity());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...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m_Runmanager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SetUserInitialization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myphysicslist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6543A89-ECF9-40BF-B8D1-177674330B78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B595C8-554D-45F2-8563-ED957E4537EC}"/>
              </a:ext>
            </a:extLst>
          </p:cNvPr>
          <p:cNvSpPr txBox="1"/>
          <p:nvPr/>
        </p:nvSpPr>
        <p:spPr>
          <a:xfrm>
            <a:off x="48607" y="6488668"/>
            <a:ext cx="581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We tried to modify original source codes as less as possible.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486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7C8FE24-A3D1-40C5-9F8C-6CB7D58E9B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309" y="3149389"/>
            <a:ext cx="3574623" cy="2735966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C5E9AA5-FAA7-4806-9943-BB9E5F4FAE4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656" y="3183571"/>
            <a:ext cx="3529964" cy="27017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E066D9-2E83-4735-8D08-7B43D9312943}"/>
              </a:ext>
            </a:extLst>
          </p:cNvPr>
          <p:cNvSpPr txBox="1"/>
          <p:nvPr/>
        </p:nvSpPr>
        <p:spPr>
          <a:xfrm rot="16200000">
            <a:off x="322059" y="1332439"/>
            <a:ext cx="179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Layer 2 (before)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CB5A34-349B-4A7B-A2C0-A594E56B64E1}"/>
              </a:ext>
            </a:extLst>
          </p:cNvPr>
          <p:cNvSpPr txBox="1"/>
          <p:nvPr/>
        </p:nvSpPr>
        <p:spPr>
          <a:xfrm rot="16200000">
            <a:off x="373459" y="4308986"/>
            <a:ext cx="169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Layer 2 (after)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E9EAA22-EDB1-4720-A358-15D9DDC4E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656" y="488892"/>
            <a:ext cx="3520076" cy="269467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30B15D20-381D-4AC3-8606-24B682574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907" y="433444"/>
            <a:ext cx="3520076" cy="26946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D6501A-6AD0-4C3A-BA03-2BE8AD5695C9}"/>
              </a:ext>
            </a:extLst>
          </p:cNvPr>
          <p:cNvSpPr txBox="1"/>
          <p:nvPr/>
        </p:nvSpPr>
        <p:spPr>
          <a:xfrm>
            <a:off x="1218868" y="5940803"/>
            <a:ext cx="7370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modified physics model seems to turn off the multiple scattering.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39AC98-A016-4B50-8336-FAC2DD614D2C}"/>
              </a:ext>
            </a:extLst>
          </p:cNvPr>
          <p:cNvSpPr txBox="1"/>
          <p:nvPr/>
        </p:nvSpPr>
        <p:spPr>
          <a:xfrm>
            <a:off x="4272642" y="588761"/>
            <a:ext cx="217494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ON  </a:t>
            </a:r>
            <a:endParaRPr lang="ko-K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625F96-D2E3-4EDE-BF25-4D485C17FF84}"/>
              </a:ext>
            </a:extLst>
          </p:cNvPr>
          <p:cNvSpPr txBox="1"/>
          <p:nvPr/>
        </p:nvSpPr>
        <p:spPr>
          <a:xfrm>
            <a:off x="7453239" y="535088"/>
            <a:ext cx="217494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ON  </a:t>
            </a:r>
            <a:endParaRPr lang="ko-K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9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2D6501A-6AD0-4C3A-BA03-2BE8AD5695C9}"/>
              </a:ext>
            </a:extLst>
          </p:cNvPr>
          <p:cNvSpPr txBox="1"/>
          <p:nvPr/>
        </p:nvSpPr>
        <p:spPr>
          <a:xfrm>
            <a:off x="477490" y="772979"/>
            <a:ext cx="8017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There is still a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small spread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024B3B0-073B-476A-8F1B-CD75410D0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62" y="1324838"/>
            <a:ext cx="7444075" cy="3341127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D5DD75C9-5EFC-4B2F-912A-C22A1EBB904C}"/>
              </a:ext>
            </a:extLst>
          </p:cNvPr>
          <p:cNvSpPr/>
          <p:nvPr/>
        </p:nvSpPr>
        <p:spPr>
          <a:xfrm>
            <a:off x="5277745" y="1478991"/>
            <a:ext cx="2614325" cy="15526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86CD185-3457-4124-B555-D18D3A51F423}"/>
              </a:ext>
            </a:extLst>
          </p:cNvPr>
          <p:cNvSpPr/>
          <p:nvPr/>
        </p:nvSpPr>
        <p:spPr>
          <a:xfrm>
            <a:off x="5282064" y="3087184"/>
            <a:ext cx="2614325" cy="15526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A0F2B1E1-22F9-4376-8147-273F9CC3B2AB}"/>
              </a:ext>
            </a:extLst>
          </p:cNvPr>
          <p:cNvCxnSpPr/>
          <p:nvPr/>
        </p:nvCxnSpPr>
        <p:spPr>
          <a:xfrm flipH="1">
            <a:off x="3645326" y="1573486"/>
            <a:ext cx="163241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295BDE96-81AE-4A9F-87CE-F25E961B40BC}"/>
              </a:ext>
            </a:extLst>
          </p:cNvPr>
          <p:cNvCxnSpPr/>
          <p:nvPr/>
        </p:nvCxnSpPr>
        <p:spPr>
          <a:xfrm flipH="1">
            <a:off x="3645326" y="3144536"/>
            <a:ext cx="1632419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F087EE2-05BF-4A73-A400-7E06971850B2}"/>
              </a:ext>
            </a:extLst>
          </p:cNvPr>
          <p:cNvSpPr/>
          <p:nvPr/>
        </p:nvSpPr>
        <p:spPr>
          <a:xfrm>
            <a:off x="476862" y="2887669"/>
            <a:ext cx="3164145" cy="3648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F14FEBC-00FC-4630-8CC8-289711EFD8BA}"/>
              </a:ext>
            </a:extLst>
          </p:cNvPr>
          <p:cNvSpPr/>
          <p:nvPr/>
        </p:nvSpPr>
        <p:spPr>
          <a:xfrm>
            <a:off x="472543" y="1454260"/>
            <a:ext cx="3172783" cy="3648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F5838A-98E6-4B90-B1FA-83B296475BF1}"/>
              </a:ext>
            </a:extLst>
          </p:cNvPr>
          <p:cNvSpPr txBox="1"/>
          <p:nvPr/>
        </p:nvSpPr>
        <p:spPr>
          <a:xfrm>
            <a:off x="6036347" y="4144962"/>
            <a:ext cx="1800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It seems to be linear…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9C0CD1-4FDC-49E3-A5D1-42E8E6AB106F}"/>
              </a:ext>
            </a:extLst>
          </p:cNvPr>
          <p:cNvSpPr txBox="1"/>
          <p:nvPr/>
        </p:nvSpPr>
        <p:spPr>
          <a:xfrm>
            <a:off x="472543" y="4836953"/>
            <a:ext cx="82725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Particles shows the same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coordinate when they hit the No.56 sensor in row.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So, it seems to be not due to energy loss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fluctuation or multiple scattering.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For the other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particles (no modification in the physics process), deflection by multiple scattering/energy loss fluctuation are as expected.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7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CE345D-E590-4FD2-8880-44384201EC9C}"/>
              </a:ext>
            </a:extLst>
          </p:cNvPr>
          <p:cNvSpPr txBox="1"/>
          <p:nvPr/>
        </p:nvSpPr>
        <p:spPr>
          <a:xfrm>
            <a:off x="0" y="0"/>
            <a:ext cx="321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93AED4-21C7-44F9-8C8B-8F108CAF86E7}"/>
              </a:ext>
            </a:extLst>
          </p:cNvPr>
          <p:cNvSpPr txBox="1"/>
          <p:nvPr/>
        </p:nvSpPr>
        <p:spPr>
          <a:xfrm>
            <a:off x="766907" y="1286177"/>
            <a:ext cx="7610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We don’t know why, but the interactions was not turned off by G4EmParameters class.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On the other hand,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the physics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with small modification seems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 turn off the multiple scattering and energy loss.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We can also turn off various interactions with this model.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build a database which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is needed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alignment effort.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We want to document the model and register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the modification to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git repository.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C25538A-0974-487F-B0C8-8273C6490471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37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01437B80-8019-4417-9511-89AB26A0E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65" y="1361884"/>
            <a:ext cx="8868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Frequent questions arise while in alignment effort. “What would be the charged particle trajectories </a:t>
            </a: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the magnetic field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mean energy loss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altLang="ko-K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physical fluctuations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Therefore, We want a simulation without fluctuations and build a reference for alignment. </a:t>
            </a:r>
          </a:p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Specifically we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need to turn off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ko-K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scattering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and ‘</a:t>
            </a:r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ko-K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loss straggling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in GEANT4.</a:t>
            </a:r>
            <a:endParaRPr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2EE6E9BC-3DC7-4C7C-BCB6-BABB39F15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65" y="3462878"/>
            <a:ext cx="8413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To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utilize the standard simulation tool with minimum modification,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e made efforts to utilize the object ‘G4EmParameters’ and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turn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 interactions.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effort was, however, not successful, and we decided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altLang="ko-K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physics model without interaction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 small deviation to be documented. </a:t>
            </a:r>
            <a:endParaRPr lang="ko-KR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97B4A31A-B1C4-4DD5-9A91-56BB0C937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0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&amp; brief summary</a:t>
            </a:r>
            <a:endParaRPr lang="ko-KR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53EF09F-C2FF-4129-8C10-223D21071F0A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40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480174-B7E8-4CB3-AC21-95753E3F0CDF}"/>
              </a:ext>
            </a:extLst>
          </p:cNvPr>
          <p:cNvSpPr txBox="1"/>
          <p:nvPr/>
        </p:nvSpPr>
        <p:spPr>
          <a:xfrm>
            <a:off x="0" y="0"/>
            <a:ext cx="321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/>
              <a:t>MSC calculation in each layer</a:t>
            </a:r>
            <a:endParaRPr lang="ko-KR" alt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BF8E80-6796-45CB-92A7-A6426241155D}"/>
                  </a:ext>
                </a:extLst>
              </p:cNvPr>
              <p:cNvSpPr txBox="1"/>
              <p:nvPr/>
            </p:nvSpPr>
            <p:spPr>
              <a:xfrm>
                <a:off x="106947" y="1761776"/>
                <a:ext cx="8940800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𝑀𝑆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𝐿𝑎𝑦𝑒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𝐿𝑎𝑦𝑒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13.6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𝑚𝑜𝑚𝑒𝑛𝑡𝑢𝑚</m:t>
                          </m:r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0.00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</m:rad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𝑅𝑎𝑑𝑖𝑢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𝐿𝑎𝑦𝑒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𝑅𝑎𝑑𝑖𝑢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𝐿𝑎𝑦𝑒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BF8E80-6796-45CB-92A7-A64262411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7" y="1761776"/>
                <a:ext cx="8940800" cy="612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FDE247-B495-4BEF-A4B1-47969782D224}"/>
                  </a:ext>
                </a:extLst>
              </p:cNvPr>
              <p:cNvSpPr txBox="1"/>
              <p:nvPr/>
            </p:nvSpPr>
            <p:spPr>
              <a:xfrm>
                <a:off x="106947" y="759156"/>
                <a:ext cx="8940800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𝑀𝑆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𝐵𝑒𝑎𝑚𝑝𝑖𝑝𝑒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𝐿𝑎𝑦𝑒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13.6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𝑚𝑜𝑚𝑒𝑛𝑡𝑢𝑚</m:t>
                          </m:r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0.0021</m:t>
                          </m:r>
                        </m:e>
                      </m:rad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𝑅𝑎𝑑𝑖𝑢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𝐿𝑎𝑦𝑒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𝑅𝑎𝑑𝑖𝑢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𝐵𝑒𝑎𝑚𝑝𝑖𝑝𝑒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FDE247-B495-4BEF-A4B1-47969782D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7" y="759156"/>
                <a:ext cx="8940800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B4F929-9F14-4A19-BC17-125FB59524A4}"/>
                  </a:ext>
                </a:extLst>
              </p:cNvPr>
              <p:cNvSpPr txBox="1"/>
              <p:nvPr/>
            </p:nvSpPr>
            <p:spPr>
              <a:xfrm>
                <a:off x="-106947" y="3349945"/>
                <a:ext cx="8940800" cy="2630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𝑎𝑦𝑒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𝑀𝑆𝐶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𝑀𝑆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𝐵𝑒𝑎𝑚𝑝𝑖𝑝𝑒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𝐿𝑎𝑦𝑒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altLang="ko-KR" b="0" dirty="0"/>
              </a:p>
              <a:p>
                <a:endParaRPr lang="en-US" altLang="ko-KR" b="0" dirty="0"/>
              </a:p>
              <a:p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𝑎𝑦𝑒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𝑀𝑆𝐶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𝐵𝑒𝑎𝑚𝑝𝑖𝑝𝑒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ko-KR" b="0" dirty="0"/>
              </a:p>
              <a:p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𝑎𝑦𝑒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𝑀𝑆𝐶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𝐵𝑒𝑎𝑚𝑝𝑖𝑝𝑒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𝐿𝑎𝑦𝑒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ko-KR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B4F929-9F14-4A19-BC17-125FB5952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947" y="3349945"/>
                <a:ext cx="8940800" cy="26300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A5CC764D-27E3-415A-9C73-DB8BC485990D}"/>
              </a:ext>
            </a:extLst>
          </p:cNvPr>
          <p:cNvCxnSpPr/>
          <p:nvPr/>
        </p:nvCxnSpPr>
        <p:spPr>
          <a:xfrm>
            <a:off x="374316" y="2860842"/>
            <a:ext cx="845953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7748B5ED-EA71-404C-916E-3AC03E021B98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AD4DBF-56AB-4032-BD6A-B4BC023D2B8A}"/>
              </a:ext>
            </a:extLst>
          </p:cNvPr>
          <p:cNvSpPr txBox="1"/>
          <p:nvPr/>
        </p:nvSpPr>
        <p:spPr>
          <a:xfrm>
            <a:off x="6542690" y="6596390"/>
            <a:ext cx="2601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50" dirty="0">
                <a:solidFill>
                  <a:schemeClr val="bg2">
                    <a:lumMod val="50000"/>
                  </a:schemeClr>
                </a:solidFill>
              </a:rPr>
              <a:t>Thanks to Dr. </a:t>
            </a:r>
            <a:r>
              <a:rPr lang="en-US" altLang="ko-KR" sz="1050" dirty="0" err="1">
                <a:solidFill>
                  <a:schemeClr val="bg2">
                    <a:lumMod val="50000"/>
                  </a:schemeClr>
                </a:solidFill>
              </a:rPr>
              <a:t>Jin</a:t>
            </a:r>
            <a:r>
              <a:rPr lang="en-US" altLang="ko-KR" sz="1050" dirty="0">
                <a:solidFill>
                  <a:schemeClr val="bg2">
                    <a:lumMod val="50000"/>
                  </a:schemeClr>
                </a:solidFill>
              </a:rPr>
              <a:t> Huang</a:t>
            </a:r>
            <a:endParaRPr lang="ko-KR" altLang="en-US" sz="105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BF595A1-D85D-466E-8B69-5F761EA7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Page. </a:t>
            </a:r>
            <a:fld id="{3E77E880-7A80-44D1-AE80-16C52DBD9408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DAC246-D7F5-4EF0-A9AC-94CF53C49BF6}"/>
              </a:ext>
            </a:extLst>
          </p:cNvPr>
          <p:cNvSpPr txBox="1"/>
          <p:nvPr/>
        </p:nvSpPr>
        <p:spPr>
          <a:xfrm>
            <a:off x="-1" y="0"/>
            <a:ext cx="332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/>
              <a:t>G4EmParameters class set-up</a:t>
            </a:r>
            <a:endParaRPr lang="ko-KR" altLang="en-US" b="1" i="1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383B6F5-FA65-499B-9C0A-7C9DA60EB942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5820EE-32EB-4F50-8CDC-C9CE09B7FACE}"/>
              </a:ext>
            </a:extLst>
          </p:cNvPr>
          <p:cNvSpPr txBox="1"/>
          <p:nvPr/>
        </p:nvSpPr>
        <p:spPr>
          <a:xfrm>
            <a:off x="148442" y="530431"/>
            <a:ext cx="7148945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000" dirty="0"/>
              <a:t> </a:t>
            </a:r>
            <a:r>
              <a:rPr lang="ko-KR" altLang="en-US" sz="1000" dirty="0" err="1"/>
              <a:t>auto</a:t>
            </a:r>
            <a:r>
              <a:rPr lang="ko-KR" altLang="en-US" sz="1000" dirty="0"/>
              <a:t> g4emparameters = G4EmParameters::</a:t>
            </a:r>
            <a:r>
              <a:rPr lang="ko-KR" altLang="en-US" sz="1000" dirty="0" err="1"/>
              <a:t>Instance</a:t>
            </a:r>
            <a:r>
              <a:rPr lang="ko-KR" altLang="en-US" sz="1000" dirty="0"/>
              <a:t>();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>
                <a:highlight>
                  <a:srgbClr val="FFFF00"/>
                </a:highlight>
              </a:rPr>
              <a:t>g4emparameters-&gt;</a:t>
            </a:r>
            <a:r>
              <a:rPr lang="ko-KR" altLang="en-US" sz="1000" dirty="0" err="1">
                <a:highlight>
                  <a:srgbClr val="FFFF00"/>
                </a:highlight>
              </a:rPr>
              <a:t>SetPixe</a:t>
            </a:r>
            <a:r>
              <a:rPr lang="ko-KR" altLang="en-US" sz="1000" dirty="0"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cout</a:t>
            </a:r>
            <a:r>
              <a:rPr lang="ko-KR" altLang="en-US" sz="1000" dirty="0"/>
              <a:t>&lt;&lt;"[G4Emparameters::</a:t>
            </a:r>
            <a:r>
              <a:rPr lang="ko-KR" altLang="en-US" sz="1000" dirty="0" err="1"/>
              <a:t>Instance</a:t>
            </a:r>
            <a:r>
              <a:rPr lang="ko-KR" altLang="en-US" sz="1000" dirty="0"/>
              <a:t>] "&lt;&lt;g4emparameters&lt;&lt;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endl</a:t>
            </a:r>
            <a:r>
              <a:rPr lang="ko-KR" altLang="en-US" sz="1000" dirty="0"/>
              <a:t>;</a:t>
            </a:r>
          </a:p>
          <a:p>
            <a:r>
              <a:rPr lang="ko-KR" altLang="en-US" sz="1000" dirty="0"/>
              <a:t>//  </a:t>
            </a:r>
            <a:r>
              <a:rPr lang="ko-KR" altLang="en-US" sz="1000" dirty="0" err="1"/>
              <a:t>SetLateralDisplacement</a:t>
            </a:r>
            <a:endParaRPr lang="ko-KR" altLang="en-US" sz="1000" dirty="0"/>
          </a:p>
          <a:p>
            <a:r>
              <a:rPr lang="ko-KR" altLang="en-US" sz="1000" dirty="0"/>
              <a:t>  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cout</a:t>
            </a:r>
            <a:r>
              <a:rPr lang="ko-KR" altLang="en-US" sz="1000" dirty="0"/>
              <a:t>&lt;&lt;"[G4Emparameters::</a:t>
            </a:r>
            <a:r>
              <a:rPr lang="ko-KR" altLang="en-US" sz="1000" dirty="0" err="1"/>
              <a:t>LateralDisplacement</a:t>
            </a:r>
            <a:r>
              <a:rPr lang="ko-KR" altLang="en-US" sz="1000" dirty="0"/>
              <a:t>] </a:t>
            </a:r>
            <a:r>
              <a:rPr lang="ko-KR" altLang="en-US" sz="1000" dirty="0" err="1"/>
              <a:t>A</a:t>
            </a:r>
            <a:r>
              <a:rPr lang="ko-KR" altLang="en-US" sz="1000" dirty="0"/>
              <a:t> "&lt;&lt;g4emparameters-&gt;</a:t>
            </a:r>
            <a:r>
              <a:rPr lang="ko-KR" altLang="en-US" sz="1000" dirty="0" err="1"/>
              <a:t>LateralDisplacement</a:t>
            </a:r>
            <a:r>
              <a:rPr lang="ko-KR" altLang="en-US" sz="1000" dirty="0"/>
              <a:t>()&lt;&lt;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endl</a:t>
            </a:r>
            <a:r>
              <a:rPr lang="ko-KR" altLang="en-US" sz="1000" dirty="0"/>
              <a:t>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>
                <a:highlight>
                  <a:srgbClr val="FFFF00"/>
                </a:highlight>
              </a:rPr>
              <a:t>g4emparameters-&gt;</a:t>
            </a:r>
            <a:r>
              <a:rPr lang="ko-KR" altLang="en-US" sz="1000" dirty="0" err="1">
                <a:highlight>
                  <a:srgbClr val="FFFF00"/>
                </a:highlight>
              </a:rPr>
              <a:t>SetLateralDisplacement</a:t>
            </a:r>
            <a:r>
              <a:rPr lang="ko-KR" altLang="en-US" sz="1000" dirty="0"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cout</a:t>
            </a:r>
            <a:r>
              <a:rPr lang="ko-KR" altLang="en-US" sz="1000" dirty="0"/>
              <a:t>&lt;&lt;"[G4Emparameters::</a:t>
            </a:r>
            <a:r>
              <a:rPr lang="ko-KR" altLang="en-US" sz="1000" dirty="0" err="1"/>
              <a:t>LateralDisplacement</a:t>
            </a:r>
            <a:r>
              <a:rPr lang="ko-KR" altLang="en-US" sz="1000" dirty="0"/>
              <a:t>] </a:t>
            </a:r>
            <a:r>
              <a:rPr lang="ko-KR" altLang="en-US" sz="1000" dirty="0" err="1"/>
              <a:t>B</a:t>
            </a:r>
            <a:r>
              <a:rPr lang="ko-KR" altLang="en-US" sz="1000" dirty="0"/>
              <a:t> "&lt;&lt;g4emparameters-&gt;</a:t>
            </a:r>
            <a:r>
              <a:rPr lang="ko-KR" altLang="en-US" sz="1000" dirty="0" err="1"/>
              <a:t>LateralDisplacement</a:t>
            </a:r>
            <a:r>
              <a:rPr lang="ko-KR" altLang="en-US" sz="1000" dirty="0"/>
              <a:t>()&lt;&lt;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endl</a:t>
            </a:r>
            <a:r>
              <a:rPr lang="ko-KR" altLang="en-US" sz="1000" dirty="0"/>
              <a:t>;</a:t>
            </a:r>
          </a:p>
          <a:p>
            <a:r>
              <a:rPr lang="ko-KR" altLang="en-US" sz="1000" dirty="0"/>
              <a:t>//</a:t>
            </a:r>
            <a:r>
              <a:rPr lang="ko-KR" altLang="en-US" sz="1000" dirty="0" err="1"/>
              <a:t>SetLossFluctuations</a:t>
            </a:r>
            <a:endParaRPr lang="ko-KR" altLang="en-US" sz="1000" dirty="0"/>
          </a:p>
          <a:p>
            <a:r>
              <a:rPr lang="ko-KR" altLang="en-US" sz="1000" dirty="0"/>
              <a:t>  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cout</a:t>
            </a:r>
            <a:r>
              <a:rPr lang="ko-KR" altLang="en-US" sz="1000" dirty="0"/>
              <a:t>&lt;&lt;"[G4Emparameters::</a:t>
            </a:r>
            <a:r>
              <a:rPr lang="ko-KR" altLang="en-US" sz="1000" dirty="0" err="1"/>
              <a:t>LossFluctuations</a:t>
            </a:r>
            <a:r>
              <a:rPr lang="ko-KR" altLang="en-US" sz="1000" dirty="0"/>
              <a:t>] </a:t>
            </a:r>
            <a:r>
              <a:rPr lang="ko-KR" altLang="en-US" sz="1000" dirty="0" err="1"/>
              <a:t>A</a:t>
            </a:r>
            <a:r>
              <a:rPr lang="ko-KR" altLang="en-US" sz="1000" dirty="0"/>
              <a:t> "&lt;&lt;g4emparameters-&gt;</a:t>
            </a:r>
            <a:r>
              <a:rPr lang="ko-KR" altLang="en-US" sz="1000" dirty="0" err="1"/>
              <a:t>LossFluctuation</a:t>
            </a:r>
            <a:r>
              <a:rPr lang="ko-KR" altLang="en-US" sz="1000" dirty="0"/>
              <a:t>()&lt;&lt;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endl</a:t>
            </a:r>
            <a:r>
              <a:rPr lang="ko-KR" altLang="en-US" sz="1000" dirty="0"/>
              <a:t>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>
                <a:highlight>
                  <a:srgbClr val="FFFF00"/>
                </a:highlight>
              </a:rPr>
              <a:t>g4emparameters-&gt;</a:t>
            </a:r>
            <a:r>
              <a:rPr lang="ko-KR" altLang="en-US" sz="1000" dirty="0" err="1">
                <a:highlight>
                  <a:srgbClr val="FFFF00"/>
                </a:highlight>
              </a:rPr>
              <a:t>SetLossFluctuations</a:t>
            </a:r>
            <a:r>
              <a:rPr lang="ko-KR" altLang="en-US" sz="1000" dirty="0"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/>
              <a:t>  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cout</a:t>
            </a:r>
            <a:r>
              <a:rPr lang="ko-KR" altLang="en-US" sz="1000" dirty="0"/>
              <a:t>&lt;&lt;"[G4Emparameters::</a:t>
            </a:r>
            <a:r>
              <a:rPr lang="ko-KR" altLang="en-US" sz="1000" dirty="0" err="1"/>
              <a:t>LossFluctuations</a:t>
            </a:r>
            <a:r>
              <a:rPr lang="ko-KR" altLang="en-US" sz="1000" dirty="0"/>
              <a:t>] </a:t>
            </a:r>
            <a:r>
              <a:rPr lang="ko-KR" altLang="en-US" sz="1000" dirty="0" err="1"/>
              <a:t>B</a:t>
            </a:r>
            <a:r>
              <a:rPr lang="ko-KR" altLang="en-US" sz="1000" dirty="0"/>
              <a:t> "&lt;&lt;g4emparameters-&gt;</a:t>
            </a:r>
            <a:r>
              <a:rPr lang="ko-KR" altLang="en-US" sz="1000" dirty="0" err="1"/>
              <a:t>LossFluctuation</a:t>
            </a:r>
            <a:r>
              <a:rPr lang="ko-KR" altLang="en-US" sz="1000" dirty="0"/>
              <a:t>()&lt;&lt;</a:t>
            </a:r>
            <a:r>
              <a:rPr lang="ko-KR" altLang="en-US" sz="1000" dirty="0" err="1"/>
              <a:t>std</a:t>
            </a:r>
            <a:r>
              <a:rPr lang="ko-KR" altLang="en-US" sz="1000" dirty="0"/>
              <a:t>::</a:t>
            </a:r>
            <a:r>
              <a:rPr lang="ko-KR" altLang="en-US" sz="1000" dirty="0" err="1"/>
              <a:t>endl</a:t>
            </a:r>
            <a:r>
              <a:rPr lang="ko-KR" altLang="en-US" sz="1000" dirty="0"/>
              <a:t>;</a:t>
            </a:r>
          </a:p>
          <a:p>
            <a:endParaRPr lang="ko-KR" altLang="en-US" sz="1000" dirty="0">
              <a:solidFill>
                <a:srgbClr val="0070C0"/>
              </a:solidFill>
            </a:endParaRPr>
          </a:p>
          <a:p>
            <a:r>
              <a:rPr lang="ko-KR" altLang="en-US" sz="1000" dirty="0">
                <a:solidFill>
                  <a:srgbClr val="0070C0"/>
                </a:solidFill>
              </a:rPr>
              <a:t>  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g4emparameters-&gt;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SetMuHadLateralDisplacement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>
                <a:solidFill>
                  <a:srgbClr val="0070C0"/>
                </a:solidFill>
              </a:rPr>
              <a:t>  </a:t>
            </a:r>
            <a:r>
              <a:rPr lang="ko-KR" altLang="en-US" sz="1000" dirty="0" err="1">
                <a:solidFill>
                  <a:srgbClr val="0070C0"/>
                </a:solidFill>
              </a:rPr>
              <a:t>std</a:t>
            </a:r>
            <a:r>
              <a:rPr lang="ko-KR" altLang="en-US" sz="1000" dirty="0">
                <a:solidFill>
                  <a:srgbClr val="0070C0"/>
                </a:solidFill>
              </a:rPr>
              <a:t>::</a:t>
            </a:r>
            <a:r>
              <a:rPr lang="ko-KR" altLang="en-US" sz="1000" dirty="0" err="1">
                <a:solidFill>
                  <a:srgbClr val="0070C0"/>
                </a:solidFill>
              </a:rPr>
              <a:t>cout</a:t>
            </a:r>
            <a:r>
              <a:rPr lang="ko-KR" altLang="en-US" sz="1000" dirty="0">
                <a:solidFill>
                  <a:srgbClr val="0070C0"/>
                </a:solidFill>
              </a:rPr>
              <a:t>&lt;&lt;"[G4Emparameters::</a:t>
            </a:r>
            <a:r>
              <a:rPr lang="ko-KR" altLang="en-US" sz="1000" dirty="0" err="1">
                <a:solidFill>
                  <a:srgbClr val="0070C0"/>
                </a:solidFill>
              </a:rPr>
              <a:t>SetMuHadLateralDisplacement</a:t>
            </a:r>
            <a:r>
              <a:rPr lang="ko-KR" altLang="en-US" sz="1000" dirty="0">
                <a:solidFill>
                  <a:srgbClr val="0070C0"/>
                </a:solidFill>
              </a:rPr>
              <a:t>] "&lt;&lt;g4emparameters-&gt;</a:t>
            </a:r>
            <a:r>
              <a:rPr lang="ko-KR" altLang="en-US" sz="1000" dirty="0" err="1">
                <a:solidFill>
                  <a:srgbClr val="0070C0"/>
                </a:solidFill>
              </a:rPr>
              <a:t>MuHadLateralDisplacement</a:t>
            </a:r>
            <a:r>
              <a:rPr lang="ko-KR" altLang="en-US" sz="1000" dirty="0">
                <a:solidFill>
                  <a:srgbClr val="0070C0"/>
                </a:solidFill>
              </a:rPr>
              <a:t>()&lt;&lt;</a:t>
            </a:r>
            <a:r>
              <a:rPr lang="ko-KR" altLang="en-US" sz="1000" dirty="0" err="1">
                <a:solidFill>
                  <a:srgbClr val="0070C0"/>
                </a:solidFill>
              </a:rPr>
              <a:t>std</a:t>
            </a:r>
            <a:r>
              <a:rPr lang="ko-KR" altLang="en-US" sz="1000" dirty="0">
                <a:solidFill>
                  <a:srgbClr val="0070C0"/>
                </a:solidFill>
              </a:rPr>
              <a:t>::</a:t>
            </a:r>
            <a:r>
              <a:rPr lang="ko-KR" altLang="en-US" sz="1000" dirty="0" err="1">
                <a:solidFill>
                  <a:srgbClr val="0070C0"/>
                </a:solidFill>
              </a:rPr>
              <a:t>endl</a:t>
            </a:r>
            <a:r>
              <a:rPr lang="ko-KR" altLang="en-US" sz="1000" dirty="0">
                <a:solidFill>
                  <a:srgbClr val="0070C0"/>
                </a:solidFill>
              </a:rPr>
              <a:t>;</a:t>
            </a:r>
          </a:p>
          <a:p>
            <a:endParaRPr lang="ko-KR" altLang="en-US" sz="1000" dirty="0">
              <a:solidFill>
                <a:srgbClr val="0070C0"/>
              </a:solidFill>
            </a:endParaRPr>
          </a:p>
          <a:p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  g4emparameters-&gt;SetLateralDisplacementAlg96(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  g4emparameters-&gt;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ActivateAngularGeneratorForIonisation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  g4emparameters-&gt;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SetEnableSamplingTable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  g4emparameters-&gt;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SetMscThetaLimit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(0);</a:t>
            </a:r>
          </a:p>
          <a:p>
            <a:endParaRPr lang="ko-KR" altLang="en-US" sz="1000" dirty="0">
              <a:solidFill>
                <a:srgbClr val="0070C0"/>
              </a:solidFill>
            </a:endParaRPr>
          </a:p>
          <a:p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  g4emparameters-&gt;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SetGeneralProcessActive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1000" dirty="0" err="1">
                <a:solidFill>
                  <a:srgbClr val="0070C0"/>
                </a:solidFill>
                <a:highlight>
                  <a:srgbClr val="FFFF00"/>
                </a:highlight>
              </a:rPr>
              <a:t>false</a:t>
            </a:r>
            <a:r>
              <a:rPr lang="ko-KR" altLang="en-US" sz="1000" dirty="0">
                <a:solidFill>
                  <a:srgbClr val="0070C0"/>
                </a:solidFill>
                <a:highlight>
                  <a:srgbClr val="FFFF00"/>
                </a:highlight>
              </a:rPr>
              <a:t>);</a:t>
            </a:r>
          </a:p>
          <a:p>
            <a:endParaRPr lang="ko-KR" altLang="en-US" sz="1000" dirty="0"/>
          </a:p>
          <a:p>
            <a:r>
              <a:rPr lang="ko-KR" altLang="en-US" sz="1000" b="1" dirty="0">
                <a:highlight>
                  <a:srgbClr val="FFFF00"/>
                </a:highlight>
              </a:rPr>
              <a:t>  </a:t>
            </a:r>
            <a:r>
              <a:rPr lang="ko-KR" altLang="en-US" sz="1000" b="1" dirty="0" err="1">
                <a:highlight>
                  <a:srgbClr val="FFFF00"/>
                </a:highlight>
              </a:rPr>
              <a:t>ofstream</a:t>
            </a:r>
            <a:r>
              <a:rPr lang="ko-KR" altLang="en-US" sz="1000" b="1" dirty="0">
                <a:highlight>
                  <a:srgbClr val="FFFF00"/>
                </a:highlight>
              </a:rPr>
              <a:t> </a:t>
            </a:r>
            <a:r>
              <a:rPr lang="ko-KR" altLang="en-US" sz="1000" b="1" dirty="0" err="1">
                <a:highlight>
                  <a:srgbClr val="FFFF00"/>
                </a:highlight>
              </a:rPr>
              <a:t>a</a:t>
            </a:r>
            <a:r>
              <a:rPr lang="ko-KR" altLang="en-US" sz="1000" b="1" dirty="0">
                <a:highlight>
                  <a:srgbClr val="FFFF00"/>
                </a:highlight>
              </a:rPr>
              <a:t>("</a:t>
            </a:r>
            <a:r>
              <a:rPr lang="ko-KR" altLang="en-US" sz="1000" b="1" dirty="0" err="1">
                <a:highlight>
                  <a:srgbClr val="FFFF00"/>
                </a:highlight>
              </a:rPr>
              <a:t>InterationDat.txt</a:t>
            </a:r>
            <a:r>
              <a:rPr lang="ko-KR" altLang="en-US" sz="1000" b="1" dirty="0">
                <a:highlight>
                  <a:srgbClr val="FFFF00"/>
                </a:highlight>
              </a:rPr>
              <a:t>");</a:t>
            </a:r>
          </a:p>
          <a:p>
            <a:r>
              <a:rPr lang="ko-KR" altLang="en-US" sz="1000" b="1" dirty="0">
                <a:highlight>
                  <a:srgbClr val="FFFF00"/>
                </a:highlight>
              </a:rPr>
              <a:t>  g4emparameters-&gt;</a:t>
            </a:r>
            <a:r>
              <a:rPr lang="ko-KR" altLang="en-US" sz="1000" b="1" dirty="0" err="1">
                <a:highlight>
                  <a:srgbClr val="FFFF00"/>
                </a:highlight>
              </a:rPr>
              <a:t>StreamInfo</a:t>
            </a:r>
            <a:r>
              <a:rPr lang="ko-KR" altLang="en-US" sz="1000" b="1" dirty="0">
                <a:highlight>
                  <a:srgbClr val="FFFF00"/>
                </a:highlight>
              </a:rPr>
              <a:t>(</a:t>
            </a:r>
            <a:r>
              <a:rPr lang="ko-KR" altLang="en-US" sz="1000" b="1" dirty="0" err="1">
                <a:highlight>
                  <a:srgbClr val="FFFF00"/>
                </a:highlight>
              </a:rPr>
              <a:t>a</a:t>
            </a:r>
            <a:r>
              <a:rPr lang="ko-KR" altLang="en-US" sz="1000" b="1" dirty="0">
                <a:highlight>
                  <a:srgbClr val="FFFF00"/>
                </a:highlight>
              </a:rPr>
              <a:t>);</a:t>
            </a:r>
          </a:p>
          <a:p>
            <a:r>
              <a:rPr lang="ko-KR" altLang="en-US" sz="1000" b="1" dirty="0">
                <a:highlight>
                  <a:srgbClr val="FFFF00"/>
                </a:highlight>
              </a:rPr>
              <a:t>  </a:t>
            </a:r>
            <a:r>
              <a:rPr lang="ko-KR" altLang="en-US" sz="1000" b="1" dirty="0" err="1">
                <a:highlight>
                  <a:srgbClr val="FFFF00"/>
                </a:highlight>
              </a:rPr>
              <a:t>a.close</a:t>
            </a:r>
            <a:r>
              <a:rPr lang="ko-KR" altLang="en-US" sz="1000" b="1" dirty="0">
                <a:highlight>
                  <a:srgbClr val="FFFF00"/>
                </a:highlight>
              </a:rPr>
              <a:t>();</a:t>
            </a:r>
          </a:p>
          <a:p>
            <a:r>
              <a:rPr lang="ko-KR" altLang="en-US" sz="1000" dirty="0"/>
              <a:t>  //</a:t>
            </a:r>
            <a:r>
              <a:rPr lang="ko-KR" altLang="en-US" sz="1000" dirty="0">
                <a:solidFill>
                  <a:srgbClr val="0070C0"/>
                </a:solidFill>
              </a:rPr>
              <a:t>G4RunManager::</a:t>
            </a:r>
            <a:r>
              <a:rPr lang="ko-KR" altLang="en-US" sz="1000" dirty="0" err="1">
                <a:solidFill>
                  <a:srgbClr val="0070C0"/>
                </a:solidFill>
              </a:rPr>
              <a:t>GetRunManager</a:t>
            </a:r>
            <a:r>
              <a:rPr lang="ko-KR" altLang="en-US" sz="1000" dirty="0">
                <a:solidFill>
                  <a:srgbClr val="0070C0"/>
                </a:solidFill>
              </a:rPr>
              <a:t>()-&gt;</a:t>
            </a:r>
            <a:r>
              <a:rPr lang="ko-KR" altLang="en-US" sz="1000" dirty="0" err="1">
                <a:solidFill>
                  <a:srgbClr val="0070C0"/>
                </a:solidFill>
              </a:rPr>
              <a:t>PhysicsHasBeenModified</a:t>
            </a:r>
            <a:r>
              <a:rPr lang="ko-KR" altLang="en-US" sz="1000" dirty="0">
                <a:solidFill>
                  <a:srgbClr val="0070C0"/>
                </a:solidFill>
              </a:rPr>
              <a:t>();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DF238F-3783-434F-AF29-3B795DF4FF49}"/>
              </a:ext>
            </a:extLst>
          </p:cNvPr>
          <p:cNvSpPr txBox="1"/>
          <p:nvPr/>
        </p:nvSpPr>
        <p:spPr>
          <a:xfrm>
            <a:off x="4572000" y="2870220"/>
            <a:ext cx="4423558" cy="3554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900" dirty="0"/>
              <a:t>=======================================================================</a:t>
            </a:r>
          </a:p>
          <a:p>
            <a:r>
              <a:rPr lang="ko-KR" altLang="en-US" sz="900" dirty="0"/>
              <a:t>======                 </a:t>
            </a:r>
            <a:r>
              <a:rPr lang="ko-KR" altLang="en-US" sz="900" dirty="0" err="1"/>
              <a:t>Electromagnetic</a:t>
            </a:r>
            <a:r>
              <a:rPr lang="ko-KR" altLang="en-US" sz="900" dirty="0"/>
              <a:t> </a:t>
            </a:r>
            <a:r>
              <a:rPr lang="ko-KR" altLang="en-US" sz="900" dirty="0" err="1"/>
              <a:t>Physics</a:t>
            </a:r>
            <a:r>
              <a:rPr lang="ko-KR" altLang="en-US" sz="900" dirty="0"/>
              <a:t> </a:t>
            </a:r>
            <a:r>
              <a:rPr lang="ko-KR" altLang="en-US" sz="900" dirty="0" err="1"/>
              <a:t>Parameters</a:t>
            </a:r>
            <a:r>
              <a:rPr lang="ko-KR" altLang="en-US" sz="900" dirty="0"/>
              <a:t>      ========</a:t>
            </a:r>
          </a:p>
          <a:p>
            <a:r>
              <a:rPr lang="ko-KR" altLang="en-US" sz="900" dirty="0"/>
              <a:t>=======================================================================</a:t>
            </a:r>
          </a:p>
          <a:p>
            <a:r>
              <a:rPr lang="ko-KR" altLang="en-US" sz="900" dirty="0"/>
              <a:t>LPM </a:t>
            </a:r>
            <a:r>
              <a:rPr lang="ko-KR" altLang="en-US" sz="900" dirty="0" err="1"/>
              <a:t>effect</a:t>
            </a:r>
            <a:r>
              <a:rPr lang="ko-KR" altLang="en-US" sz="900" dirty="0"/>
              <a:t> </a:t>
            </a:r>
            <a:r>
              <a:rPr lang="ko-KR" altLang="en-US" sz="900" dirty="0" err="1"/>
              <a:t>enabled</a:t>
            </a:r>
            <a:r>
              <a:rPr lang="ko-KR" altLang="en-US" sz="900" dirty="0"/>
              <a:t>                                                                 1</a:t>
            </a:r>
          </a:p>
          <a:p>
            <a:r>
              <a:rPr lang="ko-KR" altLang="en-US" sz="900" dirty="0" err="1"/>
              <a:t>Spline</a:t>
            </a:r>
            <a:r>
              <a:rPr lang="ko-KR" altLang="en-US" sz="900" dirty="0"/>
              <a:t> of EM </a:t>
            </a:r>
            <a:r>
              <a:rPr lang="ko-KR" altLang="en-US" sz="900" dirty="0" err="1"/>
              <a:t>tables</a:t>
            </a:r>
            <a:r>
              <a:rPr lang="ko-KR" altLang="en-US" sz="900" dirty="0"/>
              <a:t> </a:t>
            </a:r>
            <a:r>
              <a:rPr lang="ko-KR" altLang="en-US" sz="900" dirty="0" err="1"/>
              <a:t>enabled</a:t>
            </a:r>
            <a:r>
              <a:rPr lang="ko-KR" altLang="en-US" sz="900" dirty="0"/>
              <a:t>                                                  1</a:t>
            </a:r>
          </a:p>
          <a:p>
            <a:r>
              <a:rPr lang="ko-KR" altLang="en-US" sz="900" dirty="0" err="1"/>
              <a:t>Enable</a:t>
            </a:r>
            <a:r>
              <a:rPr lang="ko-KR" altLang="en-US" sz="900" dirty="0"/>
              <a:t> </a:t>
            </a:r>
            <a:r>
              <a:rPr lang="ko-KR" altLang="en-US" sz="900" dirty="0" err="1"/>
              <a:t>creation</a:t>
            </a:r>
            <a:r>
              <a:rPr lang="ko-KR" altLang="en-US" sz="900" dirty="0"/>
              <a:t> and </a:t>
            </a:r>
            <a:r>
              <a:rPr lang="ko-KR" altLang="en-US" sz="900" dirty="0" err="1"/>
              <a:t>use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sampling</a:t>
            </a:r>
            <a:r>
              <a:rPr lang="ko-KR" altLang="en-US" sz="900" dirty="0"/>
              <a:t> </a:t>
            </a:r>
            <a:r>
              <a:rPr lang="ko-KR" altLang="en-US" sz="900" dirty="0" err="1"/>
              <a:t>tables</a:t>
            </a:r>
            <a:r>
              <a:rPr lang="ko-KR" altLang="en-US" sz="900" dirty="0"/>
              <a:t>                        0</a:t>
            </a:r>
          </a:p>
          <a:p>
            <a:r>
              <a:rPr lang="ko-KR" altLang="en-US" sz="900" dirty="0" err="1"/>
              <a:t>Apply</a:t>
            </a:r>
            <a:r>
              <a:rPr lang="ko-KR" altLang="en-US" sz="900" dirty="0"/>
              <a:t> </a:t>
            </a:r>
            <a:r>
              <a:rPr lang="ko-KR" altLang="en-US" sz="900" dirty="0" err="1"/>
              <a:t>cuts</a:t>
            </a:r>
            <a:r>
              <a:rPr lang="ko-KR" altLang="en-US" sz="900" dirty="0"/>
              <a:t> </a:t>
            </a:r>
            <a:r>
              <a:rPr lang="ko-KR" altLang="en-US" sz="900" dirty="0" err="1"/>
              <a:t>on</a:t>
            </a:r>
            <a:r>
              <a:rPr lang="ko-KR" altLang="en-US" sz="900" dirty="0"/>
              <a:t> </a:t>
            </a:r>
            <a:r>
              <a:rPr lang="ko-KR" altLang="en-US" sz="900" dirty="0" err="1"/>
              <a:t>all</a:t>
            </a:r>
            <a:r>
              <a:rPr lang="ko-KR" altLang="en-US" sz="900" dirty="0"/>
              <a:t> EM </a:t>
            </a:r>
            <a:r>
              <a:rPr lang="ko-KR" altLang="en-US" sz="900" dirty="0" err="1"/>
              <a:t>processes</a:t>
            </a:r>
            <a:r>
              <a:rPr lang="ko-KR" altLang="en-US" sz="900" dirty="0"/>
              <a:t>                                             0</a:t>
            </a:r>
          </a:p>
          <a:p>
            <a:r>
              <a:rPr lang="ko-KR" altLang="en-US" sz="900" dirty="0" err="1"/>
              <a:t>Use</a:t>
            </a:r>
            <a:r>
              <a:rPr lang="ko-KR" altLang="en-US" sz="900" dirty="0"/>
              <a:t> </a:t>
            </a:r>
            <a:r>
              <a:rPr lang="ko-KR" altLang="en-US" sz="900" dirty="0" err="1"/>
              <a:t>integral</a:t>
            </a:r>
            <a:r>
              <a:rPr lang="ko-KR" altLang="en-US" sz="900" dirty="0"/>
              <a:t> </a:t>
            </a:r>
            <a:r>
              <a:rPr lang="ko-KR" altLang="en-US" sz="900" dirty="0" err="1"/>
              <a:t>approach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tracking</a:t>
            </a:r>
            <a:r>
              <a:rPr lang="ko-KR" altLang="en-US" sz="900" dirty="0"/>
              <a:t>                                       1</a:t>
            </a:r>
          </a:p>
          <a:p>
            <a:r>
              <a:rPr lang="ko-KR" altLang="en-US" sz="900" dirty="0" err="1"/>
              <a:t>Use</a:t>
            </a:r>
            <a:r>
              <a:rPr lang="ko-KR" altLang="en-US" sz="900" dirty="0"/>
              <a:t> </a:t>
            </a:r>
            <a:r>
              <a:rPr lang="ko-KR" altLang="en-US" sz="900" dirty="0" err="1"/>
              <a:t>general</a:t>
            </a:r>
            <a:r>
              <a:rPr lang="ko-KR" altLang="en-US" sz="900" dirty="0"/>
              <a:t> </a:t>
            </a:r>
            <a:r>
              <a:rPr lang="ko-KR" altLang="en-US" sz="900" dirty="0" err="1"/>
              <a:t>process</a:t>
            </a:r>
            <a:r>
              <a:rPr lang="ko-KR" altLang="en-US" sz="900" dirty="0"/>
              <a:t>                                                                0</a:t>
            </a:r>
          </a:p>
          <a:p>
            <a:r>
              <a:rPr lang="ko-KR" altLang="en-US" sz="900" dirty="0" err="1"/>
              <a:t>Enable</a:t>
            </a:r>
            <a:r>
              <a:rPr lang="ko-KR" altLang="en-US" sz="900" dirty="0"/>
              <a:t> </a:t>
            </a:r>
            <a:r>
              <a:rPr lang="ko-KR" altLang="en-US" sz="900" dirty="0" err="1"/>
              <a:t>linear</a:t>
            </a:r>
            <a:r>
              <a:rPr lang="ko-KR" altLang="en-US" sz="900" dirty="0"/>
              <a:t> </a:t>
            </a:r>
            <a:r>
              <a:rPr lang="ko-KR" altLang="en-US" sz="900" dirty="0" err="1"/>
              <a:t>polarisation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gamma</a:t>
            </a:r>
            <a:r>
              <a:rPr lang="ko-KR" altLang="en-US" sz="900" dirty="0"/>
              <a:t>                                  0</a:t>
            </a:r>
          </a:p>
          <a:p>
            <a:r>
              <a:rPr lang="ko-KR" altLang="en-US" sz="900" dirty="0" err="1"/>
              <a:t>Enable</a:t>
            </a:r>
            <a:r>
              <a:rPr lang="ko-KR" altLang="en-US" sz="900" dirty="0"/>
              <a:t> </a:t>
            </a:r>
            <a:r>
              <a:rPr lang="ko-KR" altLang="en-US" sz="900" dirty="0" err="1"/>
              <a:t>sampling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quantum</a:t>
            </a:r>
            <a:r>
              <a:rPr lang="ko-KR" altLang="en-US" sz="900" dirty="0"/>
              <a:t> </a:t>
            </a:r>
            <a:r>
              <a:rPr lang="ko-KR" altLang="en-US" sz="900" dirty="0" err="1"/>
              <a:t>entanglement</a:t>
            </a:r>
            <a:r>
              <a:rPr lang="ko-KR" altLang="en-US" sz="900" dirty="0"/>
              <a:t>                       0</a:t>
            </a:r>
          </a:p>
          <a:p>
            <a:r>
              <a:rPr lang="ko-KR" altLang="en-US" sz="900" dirty="0" err="1"/>
              <a:t>X-section</a:t>
            </a:r>
            <a:r>
              <a:rPr lang="ko-KR" altLang="en-US" sz="900" dirty="0"/>
              <a:t> </a:t>
            </a:r>
            <a:r>
              <a:rPr lang="ko-KR" altLang="en-US" sz="900" dirty="0" err="1"/>
              <a:t>factor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integral</a:t>
            </a:r>
            <a:r>
              <a:rPr lang="ko-KR" altLang="en-US" sz="900" dirty="0"/>
              <a:t> </a:t>
            </a:r>
            <a:r>
              <a:rPr lang="ko-KR" altLang="en-US" sz="900" dirty="0" err="1"/>
              <a:t>approach</a:t>
            </a:r>
            <a:r>
              <a:rPr lang="ko-KR" altLang="en-US" sz="900" dirty="0"/>
              <a:t>                                 0.8</a:t>
            </a:r>
          </a:p>
          <a:p>
            <a:r>
              <a:rPr lang="ko-KR" altLang="en-US" sz="900" dirty="0" err="1"/>
              <a:t>Min</a:t>
            </a:r>
            <a:r>
              <a:rPr lang="ko-KR" altLang="en-US" sz="900" dirty="0"/>
              <a:t> </a:t>
            </a:r>
            <a:r>
              <a:rPr lang="ko-KR" altLang="en-US" sz="900" dirty="0" err="1"/>
              <a:t>kinetic</a:t>
            </a:r>
            <a:r>
              <a:rPr lang="ko-KR" altLang="en-US" sz="900" dirty="0"/>
              <a:t> </a:t>
            </a:r>
            <a:r>
              <a:rPr lang="ko-KR" altLang="en-US" sz="900" dirty="0" err="1"/>
              <a:t>energy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tables</a:t>
            </a:r>
            <a:r>
              <a:rPr lang="ko-KR" altLang="en-US" sz="900" dirty="0"/>
              <a:t>                                                100 </a:t>
            </a:r>
            <a:r>
              <a:rPr lang="ko-KR" altLang="en-US" sz="900" dirty="0" err="1"/>
              <a:t>eV</a:t>
            </a:r>
            <a:r>
              <a:rPr lang="ko-KR" altLang="en-US" sz="900" dirty="0"/>
              <a:t> </a:t>
            </a:r>
          </a:p>
          <a:p>
            <a:r>
              <a:rPr lang="ko-KR" altLang="en-US" sz="900" dirty="0" err="1"/>
              <a:t>Max</a:t>
            </a:r>
            <a:r>
              <a:rPr lang="ko-KR" altLang="en-US" sz="900" dirty="0"/>
              <a:t> </a:t>
            </a:r>
            <a:r>
              <a:rPr lang="ko-KR" altLang="en-US" sz="900" dirty="0" err="1"/>
              <a:t>kinetic</a:t>
            </a:r>
            <a:r>
              <a:rPr lang="ko-KR" altLang="en-US" sz="900" dirty="0"/>
              <a:t> </a:t>
            </a:r>
            <a:r>
              <a:rPr lang="ko-KR" altLang="en-US" sz="900" dirty="0" err="1"/>
              <a:t>energy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tables</a:t>
            </a:r>
            <a:r>
              <a:rPr lang="ko-KR" altLang="en-US" sz="900" dirty="0"/>
              <a:t>                                               100 </a:t>
            </a:r>
            <a:r>
              <a:rPr lang="ko-KR" altLang="en-US" sz="900" dirty="0" err="1"/>
              <a:t>TeV</a:t>
            </a:r>
            <a:endParaRPr lang="ko-KR" altLang="en-US" sz="900" dirty="0"/>
          </a:p>
          <a:p>
            <a:r>
              <a:rPr lang="ko-KR" altLang="en-US" sz="900" dirty="0" err="1"/>
              <a:t>Number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bins</a:t>
            </a:r>
            <a:r>
              <a:rPr lang="ko-KR" altLang="en-US" sz="900" dirty="0"/>
              <a:t> </a:t>
            </a:r>
            <a:r>
              <a:rPr lang="ko-KR" altLang="en-US" sz="900" dirty="0" err="1"/>
              <a:t>in</a:t>
            </a:r>
            <a:r>
              <a:rPr lang="ko-KR" altLang="en-US" sz="900" dirty="0"/>
              <a:t> </a:t>
            </a:r>
            <a:r>
              <a:rPr lang="ko-KR" altLang="en-US" sz="900" dirty="0" err="1"/>
              <a:t>tables</a:t>
            </a:r>
            <a:r>
              <a:rPr lang="ko-KR" altLang="en-US" sz="900" dirty="0"/>
              <a:t>                                                       84</a:t>
            </a:r>
          </a:p>
          <a:p>
            <a:r>
              <a:rPr lang="ko-KR" altLang="en-US" sz="900" dirty="0" err="1"/>
              <a:t>Number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bins</a:t>
            </a:r>
            <a:r>
              <a:rPr lang="ko-KR" altLang="en-US" sz="900" dirty="0"/>
              <a:t> </a:t>
            </a:r>
            <a:r>
              <a:rPr lang="ko-KR" altLang="en-US" sz="900" dirty="0" err="1"/>
              <a:t>per</a:t>
            </a:r>
            <a:r>
              <a:rPr lang="ko-KR" altLang="en-US" sz="900" dirty="0"/>
              <a:t> </a:t>
            </a:r>
            <a:r>
              <a:rPr lang="ko-KR" altLang="en-US" sz="900" dirty="0" err="1"/>
              <a:t>decade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a</a:t>
            </a:r>
            <a:r>
              <a:rPr lang="ko-KR" altLang="en-US" sz="900" dirty="0"/>
              <a:t> </a:t>
            </a:r>
            <a:r>
              <a:rPr lang="ko-KR" altLang="en-US" sz="900" dirty="0" err="1"/>
              <a:t>table</a:t>
            </a:r>
            <a:r>
              <a:rPr lang="ko-KR" altLang="en-US" sz="900" dirty="0"/>
              <a:t>                                7</a:t>
            </a:r>
          </a:p>
          <a:p>
            <a:r>
              <a:rPr lang="ko-KR" altLang="en-US" sz="900" dirty="0" err="1"/>
              <a:t>Verbose</a:t>
            </a:r>
            <a:r>
              <a:rPr lang="ko-KR" altLang="en-US" sz="900" dirty="0"/>
              <a:t> </a:t>
            </a:r>
            <a:r>
              <a:rPr lang="ko-KR" altLang="en-US" sz="900" dirty="0" err="1"/>
              <a:t>level</a:t>
            </a:r>
            <a:r>
              <a:rPr lang="ko-KR" altLang="en-US" sz="900" dirty="0"/>
              <a:t>                                                                           0</a:t>
            </a:r>
          </a:p>
          <a:p>
            <a:r>
              <a:rPr lang="ko-KR" altLang="en-US" sz="900" dirty="0" err="1"/>
              <a:t>Verbose</a:t>
            </a:r>
            <a:r>
              <a:rPr lang="ko-KR" altLang="en-US" sz="900" dirty="0"/>
              <a:t> </a:t>
            </a:r>
            <a:r>
              <a:rPr lang="ko-KR" altLang="en-US" sz="900" dirty="0" err="1"/>
              <a:t>level</a:t>
            </a:r>
            <a:r>
              <a:rPr lang="ko-KR" altLang="en-US" sz="900" dirty="0"/>
              <a:t> </a:t>
            </a:r>
            <a:r>
              <a:rPr lang="ko-KR" altLang="en-US" sz="900" dirty="0" err="1"/>
              <a:t>for</a:t>
            </a:r>
            <a:r>
              <a:rPr lang="ko-KR" altLang="en-US" sz="900" dirty="0"/>
              <a:t> </a:t>
            </a:r>
            <a:r>
              <a:rPr lang="ko-KR" altLang="en-US" sz="900" dirty="0" err="1"/>
              <a:t>worker</a:t>
            </a:r>
            <a:r>
              <a:rPr lang="ko-KR" altLang="en-US" sz="900" dirty="0"/>
              <a:t> </a:t>
            </a:r>
            <a:r>
              <a:rPr lang="ko-KR" altLang="en-US" sz="900" dirty="0" err="1"/>
              <a:t>thread</a:t>
            </a:r>
            <a:r>
              <a:rPr lang="ko-KR" altLang="en-US" sz="900" dirty="0"/>
              <a:t>                                          0</a:t>
            </a:r>
          </a:p>
          <a:p>
            <a:r>
              <a:rPr lang="ko-KR" altLang="en-US" sz="900" dirty="0" err="1"/>
              <a:t>Bremsstrahlung</a:t>
            </a:r>
            <a:r>
              <a:rPr lang="ko-KR" altLang="en-US" sz="900" dirty="0"/>
              <a:t> </a:t>
            </a:r>
            <a:r>
              <a:rPr lang="ko-KR" altLang="en-US" sz="900" dirty="0" err="1"/>
              <a:t>energy</a:t>
            </a:r>
            <a:r>
              <a:rPr lang="ko-KR" altLang="en-US" sz="900" dirty="0"/>
              <a:t> </a:t>
            </a:r>
            <a:r>
              <a:rPr lang="ko-KR" altLang="en-US" sz="900" dirty="0" err="1"/>
              <a:t>threshold</a:t>
            </a:r>
            <a:r>
              <a:rPr lang="ko-KR" altLang="en-US" sz="900" dirty="0"/>
              <a:t> </a:t>
            </a:r>
            <a:r>
              <a:rPr lang="ko-KR" altLang="en-US" sz="900" dirty="0" err="1"/>
              <a:t>above</a:t>
            </a:r>
            <a:r>
              <a:rPr lang="ko-KR" altLang="en-US" sz="900" dirty="0"/>
              <a:t> </a:t>
            </a:r>
            <a:r>
              <a:rPr lang="ko-KR" altLang="en-US" sz="900" dirty="0" err="1"/>
              <a:t>which</a:t>
            </a:r>
            <a:r>
              <a:rPr lang="ko-KR" altLang="en-US" sz="900" dirty="0"/>
              <a:t> </a:t>
            </a:r>
          </a:p>
          <a:p>
            <a:r>
              <a:rPr lang="ko-KR" altLang="en-US" sz="900" dirty="0"/>
              <a:t>  </a:t>
            </a:r>
            <a:r>
              <a:rPr lang="ko-KR" altLang="en-US" sz="900" dirty="0" err="1"/>
              <a:t>primary</a:t>
            </a:r>
            <a:r>
              <a:rPr lang="ko-KR" altLang="en-US" sz="900" dirty="0"/>
              <a:t> </a:t>
            </a:r>
            <a:r>
              <a:rPr lang="ko-KR" altLang="en-US" sz="900" dirty="0" err="1"/>
              <a:t>is</a:t>
            </a:r>
            <a:r>
              <a:rPr lang="ko-KR" altLang="en-US" sz="900" dirty="0"/>
              <a:t> </a:t>
            </a:r>
            <a:r>
              <a:rPr lang="ko-KR" altLang="en-US" sz="900" dirty="0" err="1"/>
              <a:t>added</a:t>
            </a:r>
            <a:r>
              <a:rPr lang="ko-KR" altLang="en-US" sz="900" dirty="0"/>
              <a:t> </a:t>
            </a:r>
            <a:r>
              <a:rPr lang="ko-KR" altLang="en-US" sz="900" dirty="0" err="1"/>
              <a:t>to</a:t>
            </a:r>
            <a:r>
              <a:rPr lang="ko-KR" altLang="en-US" sz="900" dirty="0"/>
              <a:t> </a:t>
            </a:r>
            <a:r>
              <a:rPr lang="ko-KR" altLang="en-US" sz="900" dirty="0" err="1"/>
              <a:t>the</a:t>
            </a:r>
            <a:r>
              <a:rPr lang="ko-KR" altLang="en-US" sz="900" dirty="0"/>
              <a:t> </a:t>
            </a:r>
            <a:r>
              <a:rPr lang="ko-KR" altLang="en-US" sz="900" dirty="0" err="1"/>
              <a:t>list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secondary</a:t>
            </a:r>
            <a:r>
              <a:rPr lang="ko-KR" altLang="en-US" sz="900" dirty="0"/>
              <a:t>                         100 </a:t>
            </a:r>
            <a:r>
              <a:rPr lang="ko-KR" altLang="en-US" sz="900" dirty="0" err="1"/>
              <a:t>TeV</a:t>
            </a:r>
            <a:endParaRPr lang="ko-KR" altLang="en-US" sz="900" dirty="0"/>
          </a:p>
          <a:p>
            <a:r>
              <a:rPr lang="ko-KR" altLang="en-US" sz="900" dirty="0" err="1"/>
              <a:t>Lowest</a:t>
            </a:r>
            <a:r>
              <a:rPr lang="ko-KR" altLang="en-US" sz="900" dirty="0"/>
              <a:t> </a:t>
            </a:r>
            <a:r>
              <a:rPr lang="ko-KR" altLang="en-US" sz="900" dirty="0" err="1"/>
              <a:t>triplet</a:t>
            </a:r>
            <a:r>
              <a:rPr lang="ko-KR" altLang="en-US" sz="900" dirty="0"/>
              <a:t> </a:t>
            </a:r>
            <a:r>
              <a:rPr lang="ko-KR" altLang="en-US" sz="900" dirty="0" err="1"/>
              <a:t>kinetic</a:t>
            </a:r>
            <a:r>
              <a:rPr lang="ko-KR" altLang="en-US" sz="900" dirty="0"/>
              <a:t> </a:t>
            </a:r>
            <a:r>
              <a:rPr lang="ko-KR" altLang="en-US" sz="900" dirty="0" err="1"/>
              <a:t>energy</a:t>
            </a:r>
            <a:r>
              <a:rPr lang="ko-KR" altLang="en-US" sz="900" dirty="0"/>
              <a:t>                                                1 </a:t>
            </a:r>
            <a:r>
              <a:rPr lang="ko-KR" altLang="en-US" sz="900" dirty="0" err="1"/>
              <a:t>MeV</a:t>
            </a:r>
            <a:endParaRPr lang="ko-KR" altLang="en-US" sz="900" dirty="0"/>
          </a:p>
          <a:p>
            <a:r>
              <a:rPr lang="ko-KR" altLang="en-US" sz="900" dirty="0" err="1"/>
              <a:t>Enable</a:t>
            </a:r>
            <a:r>
              <a:rPr lang="ko-KR" altLang="en-US" sz="900" dirty="0"/>
              <a:t> </a:t>
            </a:r>
            <a:r>
              <a:rPr lang="ko-KR" altLang="en-US" sz="900" dirty="0" err="1"/>
              <a:t>sampling</a:t>
            </a:r>
            <a:r>
              <a:rPr lang="ko-KR" altLang="en-US" sz="900" dirty="0"/>
              <a:t> of </a:t>
            </a:r>
            <a:r>
              <a:rPr lang="ko-KR" altLang="en-US" sz="900" dirty="0" err="1"/>
              <a:t>gamma</a:t>
            </a:r>
            <a:r>
              <a:rPr lang="ko-KR" altLang="en-US" sz="900" dirty="0"/>
              <a:t> </a:t>
            </a:r>
            <a:r>
              <a:rPr lang="ko-KR" altLang="en-US" sz="900" dirty="0" err="1"/>
              <a:t>linear</a:t>
            </a:r>
            <a:r>
              <a:rPr lang="ko-KR" altLang="en-US" sz="900" dirty="0"/>
              <a:t> </a:t>
            </a:r>
            <a:r>
              <a:rPr lang="ko-KR" altLang="en-US" sz="900" dirty="0" err="1"/>
              <a:t>polarisation</a:t>
            </a:r>
            <a:r>
              <a:rPr lang="ko-KR" altLang="en-US" sz="900" dirty="0"/>
              <a:t>                  0</a:t>
            </a:r>
          </a:p>
          <a:p>
            <a:r>
              <a:rPr lang="ko-KR" altLang="en-US" sz="900" dirty="0"/>
              <a:t>5D </a:t>
            </a:r>
            <a:r>
              <a:rPr lang="ko-KR" altLang="en-US" sz="900" dirty="0" err="1"/>
              <a:t>gamma</a:t>
            </a:r>
            <a:r>
              <a:rPr lang="ko-KR" altLang="en-US" sz="900" dirty="0"/>
              <a:t> </a:t>
            </a:r>
            <a:r>
              <a:rPr lang="ko-KR" altLang="en-US" sz="900" dirty="0" err="1"/>
              <a:t>conversion</a:t>
            </a:r>
            <a:r>
              <a:rPr lang="ko-KR" altLang="en-US" sz="900" dirty="0"/>
              <a:t> </a:t>
            </a:r>
            <a:r>
              <a:rPr lang="ko-KR" altLang="en-US" sz="900" dirty="0" err="1"/>
              <a:t>model</a:t>
            </a:r>
            <a:r>
              <a:rPr lang="ko-KR" altLang="en-US" sz="900" dirty="0"/>
              <a:t> </a:t>
            </a:r>
            <a:r>
              <a:rPr lang="ko-KR" altLang="en-US" sz="900" dirty="0" err="1"/>
              <a:t>type</a:t>
            </a:r>
            <a:r>
              <a:rPr lang="ko-KR" altLang="en-US" sz="900" dirty="0"/>
              <a:t>                                      0</a:t>
            </a:r>
          </a:p>
          <a:p>
            <a:r>
              <a:rPr lang="ko-KR" altLang="en-US" sz="900" dirty="0"/>
              <a:t>5D </a:t>
            </a:r>
            <a:r>
              <a:rPr lang="ko-KR" altLang="en-US" sz="900" dirty="0" err="1"/>
              <a:t>gamma</a:t>
            </a:r>
            <a:r>
              <a:rPr lang="ko-KR" altLang="en-US" sz="900" dirty="0"/>
              <a:t> </a:t>
            </a:r>
            <a:r>
              <a:rPr lang="ko-KR" altLang="en-US" sz="900" dirty="0" err="1"/>
              <a:t>conversion</a:t>
            </a:r>
            <a:r>
              <a:rPr lang="ko-KR" altLang="en-US" sz="900" dirty="0"/>
              <a:t> </a:t>
            </a:r>
            <a:r>
              <a:rPr lang="ko-KR" altLang="en-US" sz="900" dirty="0" err="1"/>
              <a:t>model</a:t>
            </a:r>
            <a:r>
              <a:rPr lang="ko-KR" altLang="en-US" sz="900" dirty="0"/>
              <a:t> </a:t>
            </a:r>
            <a:r>
              <a:rPr lang="ko-KR" altLang="en-US" sz="900" dirty="0" err="1"/>
              <a:t>on</a:t>
            </a:r>
            <a:r>
              <a:rPr lang="ko-KR" altLang="en-US" sz="900" dirty="0"/>
              <a:t> </a:t>
            </a:r>
            <a:r>
              <a:rPr lang="ko-KR" altLang="en-US" sz="900" dirty="0" err="1"/>
              <a:t>isolated</a:t>
            </a:r>
            <a:r>
              <a:rPr lang="ko-KR" altLang="en-US" sz="900" dirty="0"/>
              <a:t> </a:t>
            </a:r>
            <a:r>
              <a:rPr lang="ko-KR" altLang="en-US" sz="900" dirty="0" err="1"/>
              <a:t>ion</a:t>
            </a:r>
            <a:r>
              <a:rPr lang="ko-KR" altLang="en-US" sz="900" dirty="0"/>
              <a:t>                    0</a:t>
            </a:r>
          </a:p>
          <a:p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64320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3C8577-BE74-4D40-8057-71484947D66B}"/>
              </a:ext>
            </a:extLst>
          </p:cNvPr>
          <p:cNvSpPr txBox="1"/>
          <p:nvPr/>
        </p:nvSpPr>
        <p:spPr>
          <a:xfrm>
            <a:off x="0" y="92678"/>
            <a:ext cx="6466113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100" dirty="0"/>
              <a:t>=======================================================================</a:t>
            </a:r>
          </a:p>
          <a:p>
            <a:r>
              <a:rPr lang="ko-KR" altLang="en-US" sz="1100" dirty="0"/>
              <a:t>======                 </a:t>
            </a:r>
            <a:r>
              <a:rPr lang="ko-KR" altLang="en-US" sz="1100" dirty="0" err="1"/>
              <a:t>Ionisation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Parameters</a:t>
            </a:r>
            <a:r>
              <a:rPr lang="ko-KR" altLang="en-US" sz="1100" dirty="0"/>
              <a:t>                   ========</a:t>
            </a:r>
          </a:p>
          <a:p>
            <a:r>
              <a:rPr lang="ko-KR" altLang="en-US" sz="1100" dirty="0"/>
              <a:t>=======================================================================</a:t>
            </a:r>
          </a:p>
          <a:p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function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                             (0.2, 1 </a:t>
            </a:r>
            <a:r>
              <a:rPr lang="ko-KR" altLang="en-US" sz="1100" dirty="0" err="1"/>
              <a:t>mm</a:t>
            </a:r>
            <a:r>
              <a:rPr lang="ko-KR" altLang="en-US" sz="1100" dirty="0"/>
              <a:t>)</a:t>
            </a:r>
          </a:p>
          <a:p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function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muons</a:t>
            </a:r>
            <a:r>
              <a:rPr lang="ko-KR" altLang="en-US" sz="1100" dirty="0"/>
              <a:t>/</a:t>
            </a:r>
            <a:r>
              <a:rPr lang="ko-KR" altLang="en-US" sz="1100" dirty="0" err="1"/>
              <a:t>hadrons</a:t>
            </a:r>
            <a:r>
              <a:rPr lang="ko-KR" altLang="en-US" sz="1100" dirty="0"/>
              <a:t>                                         (0.2, 0.1 </a:t>
            </a:r>
            <a:r>
              <a:rPr lang="ko-KR" altLang="en-US" sz="1100" dirty="0" err="1"/>
              <a:t>mm</a:t>
            </a:r>
            <a:r>
              <a:rPr lang="ko-KR" altLang="en-US" sz="1100" dirty="0"/>
              <a:t>)</a:t>
            </a:r>
          </a:p>
          <a:p>
            <a:r>
              <a:rPr lang="ko-KR" altLang="en-US" sz="1100" dirty="0" err="1"/>
              <a:t>Lowest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e+e</a:t>
            </a:r>
            <a:r>
              <a:rPr lang="ko-KR" altLang="en-US" sz="1100" dirty="0"/>
              <a:t>- </a:t>
            </a:r>
            <a:r>
              <a:rPr lang="ko-KR" altLang="en-US" sz="1100" dirty="0" err="1"/>
              <a:t>kinetic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energy</a:t>
            </a:r>
            <a:r>
              <a:rPr lang="ko-KR" altLang="en-US" sz="1100" dirty="0"/>
              <a:t>                                                     1 </a:t>
            </a:r>
            <a:r>
              <a:rPr lang="ko-KR" altLang="en-US" sz="1100" dirty="0" err="1"/>
              <a:t>keV</a:t>
            </a:r>
            <a:endParaRPr lang="ko-KR" altLang="en-US" sz="1100" dirty="0"/>
          </a:p>
          <a:p>
            <a:r>
              <a:rPr lang="ko-KR" altLang="en-US" sz="1100" dirty="0" err="1"/>
              <a:t>Lowest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muon</a:t>
            </a:r>
            <a:r>
              <a:rPr lang="ko-KR" altLang="en-US" sz="1100" dirty="0"/>
              <a:t>/</a:t>
            </a:r>
            <a:r>
              <a:rPr lang="ko-KR" altLang="en-US" sz="1100" dirty="0" err="1"/>
              <a:t>hadron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kinetic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energy</a:t>
            </a:r>
            <a:r>
              <a:rPr lang="ko-KR" altLang="en-US" sz="1100" dirty="0"/>
              <a:t>                                    1 </a:t>
            </a:r>
            <a:r>
              <a:rPr lang="ko-KR" altLang="en-US" sz="1100" dirty="0" err="1"/>
              <a:t>keV</a:t>
            </a:r>
            <a:endParaRPr lang="ko-KR" altLang="en-US" sz="1100" dirty="0"/>
          </a:p>
          <a:p>
            <a:r>
              <a:rPr lang="ko-KR" altLang="en-US" sz="1100" b="1" dirty="0" err="1">
                <a:highlight>
                  <a:srgbClr val="FFFF00"/>
                </a:highlight>
              </a:rPr>
              <a:t>Fluctuations</a:t>
            </a:r>
            <a:r>
              <a:rPr lang="ko-KR" altLang="en-US" sz="1100" b="1" dirty="0">
                <a:highlight>
                  <a:srgbClr val="FFFF00"/>
                </a:highlight>
              </a:rPr>
              <a:t> of </a:t>
            </a:r>
            <a:r>
              <a:rPr lang="ko-KR" altLang="en-US" sz="1100" b="1" dirty="0" err="1">
                <a:highlight>
                  <a:srgbClr val="FFFF00"/>
                </a:highlight>
              </a:rPr>
              <a:t>dE</a:t>
            </a:r>
            <a:r>
              <a:rPr lang="ko-KR" altLang="en-US" sz="1100" b="1" dirty="0">
                <a:highlight>
                  <a:srgbClr val="FFFF00"/>
                </a:highlight>
              </a:rPr>
              <a:t>/</a:t>
            </a:r>
            <a:r>
              <a:rPr lang="ko-KR" altLang="en-US" sz="1100" b="1" dirty="0" err="1">
                <a:highlight>
                  <a:srgbClr val="FFFF00"/>
                </a:highlight>
              </a:rPr>
              <a:t>dx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are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enabled</a:t>
            </a:r>
            <a:r>
              <a:rPr lang="ko-KR" altLang="en-US" sz="1100" b="1" dirty="0">
                <a:highlight>
                  <a:srgbClr val="FFFF00"/>
                </a:highlight>
              </a:rPr>
              <a:t>                                         0</a:t>
            </a:r>
          </a:p>
          <a:p>
            <a:r>
              <a:rPr lang="ko-KR" altLang="en-US" sz="1100" dirty="0" err="1"/>
              <a:t>Use</a:t>
            </a:r>
            <a:r>
              <a:rPr lang="ko-KR" altLang="en-US" sz="1100" dirty="0"/>
              <a:t> ICRU90 </a:t>
            </a:r>
            <a:r>
              <a:rPr lang="ko-KR" altLang="en-US" sz="1100" dirty="0" err="1"/>
              <a:t>data</a:t>
            </a:r>
            <a:r>
              <a:rPr lang="ko-KR" altLang="en-US" sz="1100" dirty="0"/>
              <a:t>                                                                       0</a:t>
            </a:r>
          </a:p>
          <a:p>
            <a:r>
              <a:rPr lang="ko-KR" altLang="en-US" sz="1100" dirty="0" err="1"/>
              <a:t>Use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built-in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Birks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satuaration</a:t>
            </a:r>
            <a:r>
              <a:rPr lang="ko-KR" altLang="en-US" sz="1100" dirty="0"/>
              <a:t>                                                 1</a:t>
            </a:r>
          </a:p>
          <a:p>
            <a:r>
              <a:rPr lang="ko-KR" altLang="en-US" sz="1100" dirty="0" err="1"/>
              <a:t>Build</a:t>
            </a:r>
            <a:r>
              <a:rPr lang="ko-KR" altLang="en-US" sz="1100" dirty="0"/>
              <a:t> CSDA </a:t>
            </a:r>
            <a:r>
              <a:rPr lang="ko-KR" altLang="en-US" sz="1100" dirty="0" err="1"/>
              <a:t>range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enabled</a:t>
            </a:r>
            <a:r>
              <a:rPr lang="ko-KR" altLang="en-US" sz="1100" dirty="0"/>
              <a:t>                                                       0</a:t>
            </a:r>
          </a:p>
          <a:p>
            <a:r>
              <a:rPr lang="ko-KR" altLang="en-US" sz="1100" dirty="0" err="1"/>
              <a:t>Use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cut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as</a:t>
            </a:r>
            <a:r>
              <a:rPr lang="ko-KR" altLang="en-US" sz="1100" dirty="0"/>
              <a:t> </a:t>
            </a:r>
            <a:r>
              <a:rPr lang="ko-KR" altLang="en-US" sz="1100" dirty="0" err="1"/>
              <a:t>a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final</a:t>
            </a:r>
            <a:r>
              <a:rPr lang="ko-KR" altLang="en-US" sz="1100" dirty="0"/>
              <a:t> </a:t>
            </a:r>
            <a:r>
              <a:rPr lang="ko-KR" altLang="en-US" sz="1100" dirty="0" err="1"/>
              <a:t>range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enabled</a:t>
            </a:r>
            <a:r>
              <a:rPr lang="ko-KR" altLang="en-US" sz="1100" dirty="0"/>
              <a:t>                                            0</a:t>
            </a:r>
          </a:p>
          <a:p>
            <a:r>
              <a:rPr lang="ko-KR" altLang="en-US" sz="1100" dirty="0" err="1"/>
              <a:t>Enable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angular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generator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interface</a:t>
            </a:r>
            <a:r>
              <a:rPr lang="ko-KR" altLang="en-US" sz="1100" dirty="0"/>
              <a:t>                                       0</a:t>
            </a:r>
          </a:p>
          <a:p>
            <a:r>
              <a:rPr lang="ko-KR" altLang="en-US" sz="1100" dirty="0" err="1"/>
              <a:t>Factor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cut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reduction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sub-cutoff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method</a:t>
            </a:r>
            <a:r>
              <a:rPr lang="ko-KR" altLang="en-US" sz="1100" dirty="0"/>
              <a:t>                    1</a:t>
            </a:r>
          </a:p>
          <a:p>
            <a:r>
              <a:rPr lang="ko-KR" altLang="en-US" sz="1100" dirty="0" err="1"/>
              <a:t>Max</a:t>
            </a:r>
            <a:r>
              <a:rPr lang="ko-KR" altLang="en-US" sz="1100" dirty="0"/>
              <a:t> </a:t>
            </a:r>
            <a:r>
              <a:rPr lang="ko-KR" altLang="en-US" sz="1100" dirty="0" err="1"/>
              <a:t>kinetic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energy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CSDA </a:t>
            </a:r>
            <a:r>
              <a:rPr lang="ko-KR" altLang="en-US" sz="1100" dirty="0" err="1"/>
              <a:t>tables</a:t>
            </a:r>
            <a:r>
              <a:rPr lang="ko-KR" altLang="en-US" sz="1100" dirty="0"/>
              <a:t>                                       1 </a:t>
            </a:r>
            <a:r>
              <a:rPr lang="ko-KR" altLang="en-US" sz="1100" dirty="0" err="1"/>
              <a:t>GeV</a:t>
            </a:r>
            <a:endParaRPr lang="ko-KR" altLang="en-US" sz="1100" dirty="0"/>
          </a:p>
          <a:p>
            <a:r>
              <a:rPr lang="ko-KR" altLang="en-US" sz="1100" dirty="0" err="1"/>
              <a:t>Max</a:t>
            </a:r>
            <a:r>
              <a:rPr lang="ko-KR" altLang="en-US" sz="1100" dirty="0"/>
              <a:t> </a:t>
            </a:r>
            <a:r>
              <a:rPr lang="ko-KR" altLang="en-US" sz="1100" dirty="0" err="1"/>
              <a:t>kinetic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energy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NIEL </a:t>
            </a:r>
            <a:r>
              <a:rPr lang="ko-KR" altLang="en-US" sz="1100" dirty="0" err="1"/>
              <a:t>computation</a:t>
            </a:r>
            <a:r>
              <a:rPr lang="ko-KR" altLang="en-US" sz="1100" dirty="0"/>
              <a:t>                            0 </a:t>
            </a:r>
            <a:r>
              <a:rPr lang="ko-KR" altLang="en-US" sz="1100" dirty="0" err="1"/>
              <a:t>eV</a:t>
            </a:r>
            <a:r>
              <a:rPr lang="ko-KR" altLang="en-US" sz="1100" dirty="0"/>
              <a:t> </a:t>
            </a:r>
          </a:p>
          <a:p>
            <a:r>
              <a:rPr lang="ko-KR" altLang="en-US" sz="1100" dirty="0" err="1"/>
              <a:t>Linear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loss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                                                                        0.01</a:t>
            </a:r>
          </a:p>
          <a:p>
            <a:r>
              <a:rPr lang="ko-KR" altLang="en-US" sz="1100" dirty="0" err="1"/>
              <a:t>Read</a:t>
            </a:r>
            <a:r>
              <a:rPr lang="ko-KR" altLang="en-US" sz="1100" dirty="0"/>
              <a:t> </a:t>
            </a:r>
            <a:r>
              <a:rPr lang="ko-KR" altLang="en-US" sz="1100" dirty="0" err="1"/>
              <a:t>data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from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file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e+e</a:t>
            </a:r>
            <a:r>
              <a:rPr lang="ko-KR" altLang="en-US" sz="1100" dirty="0"/>
              <a:t>- </a:t>
            </a:r>
            <a:r>
              <a:rPr lang="ko-KR" altLang="en-US" sz="1100" dirty="0" err="1"/>
              <a:t>pair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production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by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mu</a:t>
            </a:r>
            <a:r>
              <a:rPr lang="ko-KR" altLang="en-US" sz="1100" dirty="0"/>
              <a:t>          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D0588-377C-432E-9073-8DB257CD2A8E}"/>
              </a:ext>
            </a:extLst>
          </p:cNvPr>
          <p:cNvSpPr txBox="1"/>
          <p:nvPr/>
        </p:nvSpPr>
        <p:spPr>
          <a:xfrm>
            <a:off x="3834882" y="2587070"/>
            <a:ext cx="5533052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100" dirty="0"/>
              <a:t>=======================================================================</a:t>
            </a:r>
          </a:p>
          <a:p>
            <a:r>
              <a:rPr lang="ko-KR" altLang="en-US" sz="1100" dirty="0"/>
              <a:t>======                 </a:t>
            </a:r>
            <a:r>
              <a:rPr lang="ko-KR" altLang="en-US" sz="1100" dirty="0" err="1"/>
              <a:t>Multiple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Scattering</a:t>
            </a:r>
            <a:r>
              <a:rPr lang="ko-KR" altLang="en-US" sz="1100" dirty="0"/>
              <a:t> </a:t>
            </a:r>
            <a:r>
              <a:rPr lang="ko-KR" altLang="en-US" sz="1100" dirty="0" err="1"/>
              <a:t>Parameters</a:t>
            </a:r>
            <a:r>
              <a:rPr lang="ko-KR" altLang="en-US" sz="1100" dirty="0"/>
              <a:t>          ========</a:t>
            </a:r>
          </a:p>
          <a:p>
            <a:r>
              <a:rPr lang="ko-KR" altLang="en-US" sz="1100" dirty="0"/>
              <a:t>=======================================================================</a:t>
            </a:r>
          </a:p>
          <a:p>
            <a:r>
              <a:rPr lang="ko-KR" altLang="en-US" sz="1100" dirty="0" err="1"/>
              <a:t>Type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algorithm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         1</a:t>
            </a:r>
          </a:p>
          <a:p>
            <a:r>
              <a:rPr lang="ko-KR" altLang="en-US" sz="1100" b="1" dirty="0" err="1">
                <a:highlight>
                  <a:srgbClr val="FFFF00"/>
                </a:highlight>
              </a:rPr>
              <a:t>Type</a:t>
            </a:r>
            <a:r>
              <a:rPr lang="ko-KR" altLang="en-US" sz="1100" b="1" dirty="0">
                <a:highlight>
                  <a:srgbClr val="FFFF00"/>
                </a:highlight>
              </a:rPr>
              <a:t> of </a:t>
            </a:r>
            <a:r>
              <a:rPr lang="ko-KR" altLang="en-US" sz="1100" b="1" dirty="0" err="1">
                <a:highlight>
                  <a:srgbClr val="FFFF00"/>
                </a:highlight>
              </a:rPr>
              <a:t>msc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step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limit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algorithm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for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muons</a:t>
            </a:r>
            <a:r>
              <a:rPr lang="ko-KR" altLang="en-US" sz="1100" b="1" dirty="0">
                <a:highlight>
                  <a:srgbClr val="FFFF00"/>
                </a:highlight>
              </a:rPr>
              <a:t>/</a:t>
            </a:r>
            <a:r>
              <a:rPr lang="ko-KR" altLang="en-US" sz="1100" b="1" dirty="0" err="1">
                <a:highlight>
                  <a:srgbClr val="FFFF00"/>
                </a:highlight>
              </a:rPr>
              <a:t>hadrons</a:t>
            </a:r>
            <a:r>
              <a:rPr lang="ko-KR" altLang="en-US" sz="1100" b="1" dirty="0">
                <a:highlight>
                  <a:srgbClr val="FFFF00"/>
                </a:highlight>
              </a:rPr>
              <a:t>                     0</a:t>
            </a:r>
          </a:p>
          <a:p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lateral</a:t>
            </a:r>
            <a:r>
              <a:rPr lang="ko-KR" altLang="en-US" sz="1100" dirty="0"/>
              <a:t> </a:t>
            </a:r>
            <a:r>
              <a:rPr lang="ko-KR" altLang="en-US" sz="1100" dirty="0" err="1"/>
              <a:t>displacement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</a:t>
            </a:r>
            <a:r>
              <a:rPr lang="ko-KR" altLang="en-US" sz="1100" dirty="0" err="1"/>
              <a:t>enabled</a:t>
            </a:r>
            <a:r>
              <a:rPr lang="ko-KR" altLang="en-US" sz="1100" dirty="0"/>
              <a:t>                                         0</a:t>
            </a:r>
          </a:p>
          <a:p>
            <a:r>
              <a:rPr lang="ko-KR" altLang="en-US" sz="1100" b="1" dirty="0" err="1">
                <a:highlight>
                  <a:srgbClr val="FFFF00"/>
                </a:highlight>
              </a:rPr>
              <a:t>Msc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lateral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displacement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for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muons</a:t>
            </a:r>
            <a:r>
              <a:rPr lang="ko-KR" altLang="en-US" sz="1100" b="1" dirty="0">
                <a:highlight>
                  <a:srgbClr val="FFFF00"/>
                </a:highlight>
              </a:rPr>
              <a:t> and </a:t>
            </a:r>
            <a:r>
              <a:rPr lang="ko-KR" altLang="en-US" sz="1100" b="1" dirty="0" err="1">
                <a:highlight>
                  <a:srgbClr val="FFFF00"/>
                </a:highlight>
              </a:rPr>
              <a:t>hadrons</a:t>
            </a:r>
            <a:r>
              <a:rPr lang="ko-KR" altLang="en-US" sz="1100" b="1" dirty="0">
                <a:highlight>
                  <a:srgbClr val="FFFF00"/>
                </a:highlight>
              </a:rPr>
              <a:t>                           0</a:t>
            </a:r>
          </a:p>
          <a:p>
            <a:r>
              <a:rPr lang="ko-KR" altLang="en-US" sz="1100" b="1" dirty="0" err="1">
                <a:highlight>
                  <a:srgbClr val="FFFF00"/>
                </a:highlight>
              </a:rPr>
              <a:t>Urban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msc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model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lateral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displacement</a:t>
            </a:r>
            <a:r>
              <a:rPr lang="ko-KR" altLang="en-US" sz="1100" b="1" dirty="0">
                <a:highlight>
                  <a:srgbClr val="FFFF00"/>
                </a:highlight>
              </a:rPr>
              <a:t> alg96                                   0</a:t>
            </a:r>
          </a:p>
          <a:p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lateral</a:t>
            </a:r>
            <a:r>
              <a:rPr lang="ko-KR" altLang="en-US" sz="1100" dirty="0"/>
              <a:t> </a:t>
            </a:r>
            <a:r>
              <a:rPr lang="ko-KR" altLang="en-US" sz="1100" dirty="0" err="1"/>
              <a:t>displacement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beyond</a:t>
            </a:r>
            <a:r>
              <a:rPr lang="ko-KR" altLang="en-US" sz="1100" dirty="0"/>
              <a:t> </a:t>
            </a:r>
            <a:r>
              <a:rPr lang="ko-KR" altLang="en-US" sz="1100" dirty="0" err="1"/>
              <a:t>geometry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safety</a:t>
            </a:r>
            <a:r>
              <a:rPr lang="ko-KR" altLang="en-US" sz="1100" dirty="0"/>
              <a:t>                         0</a:t>
            </a:r>
          </a:p>
          <a:p>
            <a:r>
              <a:rPr lang="ko-KR" altLang="en-US" sz="1100" dirty="0" err="1"/>
              <a:t>Range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factor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           0.04</a:t>
            </a:r>
          </a:p>
          <a:p>
            <a:r>
              <a:rPr lang="ko-KR" altLang="en-US" sz="1100" dirty="0" err="1"/>
              <a:t>Range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factor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muons</a:t>
            </a:r>
            <a:r>
              <a:rPr lang="ko-KR" altLang="en-US" sz="1100" dirty="0"/>
              <a:t>/</a:t>
            </a:r>
            <a:r>
              <a:rPr lang="ko-KR" altLang="en-US" sz="1100" dirty="0" err="1"/>
              <a:t>hadrons</a:t>
            </a:r>
            <a:r>
              <a:rPr lang="ko-KR" altLang="en-US" sz="1100" dirty="0"/>
              <a:t>                        0.2</a:t>
            </a:r>
          </a:p>
          <a:p>
            <a:r>
              <a:rPr lang="ko-KR" altLang="en-US" sz="1100" dirty="0" err="1"/>
              <a:t>Geometry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factor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limitation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2.5</a:t>
            </a:r>
          </a:p>
          <a:p>
            <a:r>
              <a:rPr lang="ko-KR" altLang="en-US" sz="1100" dirty="0" err="1"/>
              <a:t>Safety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factor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            0.6</a:t>
            </a:r>
          </a:p>
          <a:p>
            <a:r>
              <a:rPr lang="ko-KR" altLang="en-US" sz="1100" dirty="0" err="1"/>
              <a:t>Skin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parameter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limitation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1</a:t>
            </a:r>
          </a:p>
          <a:p>
            <a:r>
              <a:rPr lang="ko-KR" altLang="en-US" sz="1100" dirty="0" err="1"/>
              <a:t>Lambda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msc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step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                                             1 </a:t>
            </a:r>
            <a:r>
              <a:rPr lang="ko-KR" altLang="en-US" sz="1100" dirty="0" err="1"/>
              <a:t>mm</a:t>
            </a:r>
            <a:endParaRPr lang="ko-KR" altLang="en-US" sz="1100" dirty="0"/>
          </a:p>
          <a:p>
            <a:r>
              <a:rPr lang="ko-KR" altLang="en-US" sz="1100" dirty="0" err="1"/>
              <a:t>Use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Mott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correction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- </a:t>
            </a:r>
            <a:r>
              <a:rPr lang="ko-KR" altLang="en-US" sz="1100" dirty="0" err="1"/>
              <a:t>scattering</a:t>
            </a:r>
            <a:r>
              <a:rPr lang="ko-KR" altLang="en-US" sz="1100" dirty="0"/>
              <a:t>                                                 0</a:t>
            </a:r>
          </a:p>
          <a:p>
            <a:r>
              <a:rPr lang="ko-KR" altLang="en-US" sz="1100" dirty="0" err="1"/>
              <a:t>Factor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used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dynamic</a:t>
            </a:r>
            <a:r>
              <a:rPr lang="ko-KR" altLang="en-US" sz="1100" dirty="0"/>
              <a:t> </a:t>
            </a:r>
            <a:r>
              <a:rPr lang="ko-KR" altLang="en-US" sz="1100" dirty="0" err="1"/>
              <a:t>computation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angular</a:t>
            </a:r>
            <a:r>
              <a:rPr lang="ko-KR" altLang="en-US" sz="1100" dirty="0"/>
              <a:t> </a:t>
            </a:r>
          </a:p>
          <a:p>
            <a:r>
              <a:rPr lang="ko-KR" altLang="en-US" sz="1100" dirty="0"/>
              <a:t> 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between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single</a:t>
            </a:r>
            <a:r>
              <a:rPr lang="ko-KR" altLang="en-US" sz="1100" dirty="0"/>
              <a:t> and </a:t>
            </a:r>
            <a:r>
              <a:rPr lang="ko-KR" altLang="en-US" sz="1100" dirty="0" err="1"/>
              <a:t>multiple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scattering</a:t>
            </a:r>
            <a:r>
              <a:rPr lang="ko-KR" altLang="en-US" sz="1100" dirty="0"/>
              <a:t>                                   1</a:t>
            </a:r>
          </a:p>
          <a:p>
            <a:r>
              <a:rPr lang="ko-KR" altLang="en-US" sz="1100" b="1" dirty="0" err="1">
                <a:highlight>
                  <a:srgbClr val="FFFF00"/>
                </a:highlight>
              </a:rPr>
              <a:t>Fixed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angular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limit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between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single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</a:p>
          <a:p>
            <a:r>
              <a:rPr lang="ko-KR" altLang="en-US" sz="1100" b="1" dirty="0">
                <a:highlight>
                  <a:srgbClr val="FFFF00"/>
                </a:highlight>
              </a:rPr>
              <a:t>  and </a:t>
            </a:r>
            <a:r>
              <a:rPr lang="ko-KR" altLang="en-US" sz="1100" b="1" dirty="0" err="1">
                <a:highlight>
                  <a:srgbClr val="FFFF00"/>
                </a:highlight>
              </a:rPr>
              <a:t>multiple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scattering</a:t>
            </a:r>
            <a:r>
              <a:rPr lang="ko-KR" altLang="en-US" sz="1100" b="1" dirty="0">
                <a:highlight>
                  <a:srgbClr val="FFFF00"/>
                </a:highlight>
              </a:rPr>
              <a:t>                                                                       </a:t>
            </a:r>
            <a:r>
              <a:rPr lang="en-US" altLang="ko-KR" sz="1100" b="1" dirty="0">
                <a:highlight>
                  <a:srgbClr val="FFFF00"/>
                </a:highlight>
              </a:rPr>
              <a:t>0</a:t>
            </a:r>
            <a:r>
              <a:rPr lang="ko-KR" altLang="en-US" sz="1100" b="1" dirty="0">
                <a:highlight>
                  <a:srgbClr val="FFFF00"/>
                </a:highlight>
              </a:rPr>
              <a:t> </a:t>
            </a:r>
            <a:r>
              <a:rPr lang="ko-KR" altLang="en-US" sz="1100" b="1" dirty="0" err="1">
                <a:highlight>
                  <a:srgbClr val="FFFF00"/>
                </a:highlight>
              </a:rPr>
              <a:t>rad</a:t>
            </a:r>
            <a:endParaRPr lang="ko-KR" altLang="en-US" sz="1100" b="1" dirty="0">
              <a:highlight>
                <a:srgbClr val="FFFF00"/>
              </a:highlight>
            </a:endParaRPr>
          </a:p>
          <a:p>
            <a:r>
              <a:rPr lang="ko-KR" altLang="en-US" sz="1100" dirty="0" err="1"/>
              <a:t>Upper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energy</a:t>
            </a:r>
            <a:r>
              <a:rPr lang="ko-KR" altLang="en-US" sz="1100" dirty="0"/>
              <a:t> </a:t>
            </a:r>
            <a:r>
              <a:rPr lang="ko-KR" altLang="en-US" sz="1100" dirty="0" err="1"/>
              <a:t>limit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e</a:t>
            </a:r>
            <a:r>
              <a:rPr lang="ko-KR" altLang="en-US" sz="1100" dirty="0"/>
              <a:t>+- </a:t>
            </a:r>
            <a:r>
              <a:rPr lang="ko-KR" altLang="en-US" sz="1100" dirty="0" err="1"/>
              <a:t>multiple</a:t>
            </a:r>
            <a:r>
              <a:rPr lang="ko-KR" altLang="en-US" sz="1100" dirty="0"/>
              <a:t> </a:t>
            </a:r>
            <a:r>
              <a:rPr lang="ko-KR" altLang="en-US" sz="1100" dirty="0" err="1"/>
              <a:t>scattering</a:t>
            </a:r>
            <a:r>
              <a:rPr lang="ko-KR" altLang="en-US" sz="1100" dirty="0"/>
              <a:t>                                 100 </a:t>
            </a:r>
            <a:r>
              <a:rPr lang="ko-KR" altLang="en-US" sz="1100" dirty="0" err="1"/>
              <a:t>MeV</a:t>
            </a:r>
            <a:endParaRPr lang="ko-KR" altLang="en-US" sz="1100" dirty="0"/>
          </a:p>
          <a:p>
            <a:r>
              <a:rPr lang="ko-KR" altLang="en-US" sz="1100" dirty="0" err="1"/>
              <a:t>Type</a:t>
            </a:r>
            <a:r>
              <a:rPr lang="ko-KR" altLang="en-US" sz="1100" dirty="0"/>
              <a:t> of </a:t>
            </a:r>
            <a:r>
              <a:rPr lang="ko-KR" altLang="en-US" sz="1100" dirty="0" err="1"/>
              <a:t>nuclear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form-factor</a:t>
            </a:r>
            <a:r>
              <a:rPr lang="ko-KR" altLang="en-US" sz="1100" dirty="0"/>
              <a:t>                                                                 1</a:t>
            </a:r>
          </a:p>
          <a:p>
            <a:r>
              <a:rPr lang="ko-KR" altLang="en-US" sz="1100" dirty="0" err="1"/>
              <a:t>Screening</a:t>
            </a:r>
            <a:r>
              <a:rPr lang="ko-KR" altLang="en-US" sz="1100" dirty="0"/>
              <a:t> </a:t>
            </a:r>
            <a:r>
              <a:rPr lang="ko-KR" altLang="en-US" sz="1100" dirty="0" err="1"/>
              <a:t>factor</a:t>
            </a:r>
            <a:r>
              <a:rPr lang="ko-KR" altLang="en-US" sz="1100" dirty="0"/>
              <a:t>                                                                                     1</a:t>
            </a:r>
          </a:p>
          <a:p>
            <a:r>
              <a:rPr lang="ko-KR" altLang="en-US" sz="1100" dirty="0"/>
              <a:t>=======================================================================</a:t>
            </a:r>
          </a:p>
        </p:txBody>
      </p:sp>
    </p:spTree>
    <p:extLst>
      <p:ext uri="{BB962C8B-B14F-4D97-AF65-F5344CB8AC3E}">
        <p14:creationId xmlns:p14="http://schemas.microsoft.com/office/powerpoint/2010/main" val="175798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BF595A1-D85D-466E-8B69-5F761EA7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Page. </a:t>
            </a:r>
            <a:fld id="{3E77E880-7A80-44D1-AE80-16C52DBD9408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AD076AA-94A4-424D-9DCC-6B33DD697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026" y="1235359"/>
            <a:ext cx="3511984" cy="269467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AFC45A8-3D9B-4B1C-9793-8807B39D9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026" y="3745970"/>
            <a:ext cx="3511984" cy="269467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98E4349-E8E6-4750-8CF7-417726DE5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950" y="1235360"/>
            <a:ext cx="3520076" cy="269467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1929FEAF-4BA8-4529-99CD-5DCA4587CA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950" y="3745970"/>
            <a:ext cx="3520076" cy="2694679"/>
          </a:xfrm>
          <a:prstGeom prst="rect">
            <a:avLst/>
          </a:prstGeom>
        </p:spPr>
      </p:pic>
      <p:sp>
        <p:nvSpPr>
          <p:cNvPr id="13" name="Rectangle 21">
            <a:extLst>
              <a:ext uri="{FF2B5EF4-FFF2-40B4-BE49-F238E27FC236}">
                <a16:creationId xmlns:a16="http://schemas.microsoft.com/office/drawing/2014/main" id="{2168910F-D091-466B-B582-1422751EE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9" y="1391530"/>
            <a:ext cx="21354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Pixel location histograms at Layer 2</a:t>
            </a: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G4EmParameters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Class was set to turn off the multiple scattering interaction.</a:t>
            </a:r>
            <a:endParaRPr lang="ko-KR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DAC246-D7F5-4EF0-A9AC-94CF53C49BF6}"/>
              </a:ext>
            </a:extLst>
          </p:cNvPr>
          <p:cNvSpPr txBox="1"/>
          <p:nvPr/>
        </p:nvSpPr>
        <p:spPr>
          <a:xfrm>
            <a:off x="21002" y="136524"/>
            <a:ext cx="213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MSC in 500 MeV μ</a:t>
            </a:r>
            <a:r>
              <a:rPr lang="en-US" altLang="ko-KR" baseline="30000" dirty="0"/>
              <a:t>-</a:t>
            </a:r>
            <a:endParaRPr lang="ko-KR" altLang="en-US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838B88C0-14E2-41B9-B771-7F5FA7301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18439"/>
              </p:ext>
            </p:extLst>
          </p:nvPr>
        </p:nvGraphicFramePr>
        <p:xfrm>
          <a:off x="2238231" y="136524"/>
          <a:ext cx="5063956" cy="107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382">
                  <a:extLst>
                    <a:ext uri="{9D8B030D-6E8A-4147-A177-3AD203B41FA5}">
                      <a16:colId xmlns:a16="http://schemas.microsoft.com/office/drawing/2014/main" val="2645552276"/>
                    </a:ext>
                  </a:extLst>
                </a:gridCol>
                <a:gridCol w="800382">
                  <a:extLst>
                    <a:ext uri="{9D8B030D-6E8A-4147-A177-3AD203B41FA5}">
                      <a16:colId xmlns:a16="http://schemas.microsoft.com/office/drawing/2014/main" val="1207560098"/>
                    </a:ext>
                  </a:extLst>
                </a:gridCol>
                <a:gridCol w="531023">
                  <a:extLst>
                    <a:ext uri="{9D8B030D-6E8A-4147-A177-3AD203B41FA5}">
                      <a16:colId xmlns:a16="http://schemas.microsoft.com/office/drawing/2014/main" val="2808219643"/>
                    </a:ext>
                  </a:extLst>
                </a:gridCol>
                <a:gridCol w="723708">
                  <a:extLst>
                    <a:ext uri="{9D8B030D-6E8A-4147-A177-3AD203B41FA5}">
                      <a16:colId xmlns:a16="http://schemas.microsoft.com/office/drawing/2014/main" val="1676818505"/>
                    </a:ext>
                  </a:extLst>
                </a:gridCol>
                <a:gridCol w="607697">
                  <a:extLst>
                    <a:ext uri="{9D8B030D-6E8A-4147-A177-3AD203B41FA5}">
                      <a16:colId xmlns:a16="http://schemas.microsoft.com/office/drawing/2014/main" val="1776032256"/>
                    </a:ext>
                  </a:extLst>
                </a:gridCol>
                <a:gridCol w="800382">
                  <a:extLst>
                    <a:ext uri="{9D8B030D-6E8A-4147-A177-3AD203B41FA5}">
                      <a16:colId xmlns:a16="http://schemas.microsoft.com/office/drawing/2014/main" val="192026229"/>
                    </a:ext>
                  </a:extLst>
                </a:gridCol>
                <a:gridCol w="800382">
                  <a:extLst>
                    <a:ext uri="{9D8B030D-6E8A-4147-A177-3AD203B41FA5}">
                      <a16:colId xmlns:a16="http://schemas.microsoft.com/office/drawing/2014/main" val="374469022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Beryllium beam pipe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radius: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20.765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965695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7952816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Energy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Layer0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4.792641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2080748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500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Layer1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27.19121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09511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Layer2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37.40691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05199542"/>
                  </a:ext>
                </a:extLst>
              </a:tr>
            </a:tbl>
          </a:graphicData>
        </a:graphic>
      </p:graphicFrame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41381CAE-EA11-47FB-B54D-8B069FCB3AF0}"/>
              </a:ext>
            </a:extLst>
          </p:cNvPr>
          <p:cNvCxnSpPr>
            <a:cxnSpLocks/>
          </p:cNvCxnSpPr>
          <p:nvPr/>
        </p:nvCxnSpPr>
        <p:spPr>
          <a:xfrm>
            <a:off x="5680026" y="1284047"/>
            <a:ext cx="0" cy="49861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21">
            <a:extLst>
              <a:ext uri="{FF2B5EF4-FFF2-40B4-BE49-F238E27FC236}">
                <a16:creationId xmlns:a16="http://schemas.microsoft.com/office/drawing/2014/main" id="{695A0DE1-23CF-45F2-9A73-487629E48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" y="6403166"/>
            <a:ext cx="663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The multiple scattering interaction was not turned off!</a:t>
            </a:r>
            <a:endParaRPr lang="ko-KR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AACCFDF4-7E2B-411E-8218-6ED48A0672FD}"/>
              </a:ext>
            </a:extLst>
          </p:cNvPr>
          <p:cNvCxnSpPr/>
          <p:nvPr/>
        </p:nvCxnSpPr>
        <p:spPr>
          <a:xfrm>
            <a:off x="105259" y="1263570"/>
            <a:ext cx="89334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8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01437B80-8019-4417-9511-89AB26A0E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4" y="2109006"/>
            <a:ext cx="838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different method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to turn off the multiple scattering interaction.</a:t>
            </a:r>
            <a:endParaRPr lang="ko-KR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2EE6E9BC-3DC7-4C7C-BCB6-BABB39F15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4" y="3385484"/>
            <a:ext cx="838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modified source codes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of the FTFP_BERT physics module.</a:t>
            </a:r>
          </a:p>
          <a:p>
            <a:endParaRPr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And we made </a:t>
            </a:r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a class which indicate whether each interaction is applied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ko-KR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1C2BB-A3B0-4F39-81C8-F42CD747B98B}"/>
              </a:ext>
            </a:extLst>
          </p:cNvPr>
          <p:cNvSpPr txBox="1"/>
          <p:nvPr/>
        </p:nvSpPr>
        <p:spPr>
          <a:xfrm>
            <a:off x="0" y="0"/>
            <a:ext cx="3350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Physicslist_reactionopt.cc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E1B739B-02C8-4B27-8FA5-5C11692D9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7" y="522514"/>
            <a:ext cx="5886712" cy="400198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FF9C72B-7131-4255-88F5-01F0B63C9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37" y="5437445"/>
            <a:ext cx="8229600" cy="1225685"/>
          </a:xfrm>
          <a:prstGeom prst="rect">
            <a:avLst/>
          </a:prstGeom>
        </p:spPr>
      </p:pic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C4E8507-9864-4364-BBF1-7EF9F2F53630}"/>
              </a:ext>
            </a:extLst>
          </p:cNvPr>
          <p:cNvCxnSpPr/>
          <p:nvPr/>
        </p:nvCxnSpPr>
        <p:spPr>
          <a:xfrm>
            <a:off x="4358244" y="1686296"/>
            <a:ext cx="23988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C954C0E-980E-4DE5-9891-55B7993ECA49}"/>
              </a:ext>
            </a:extLst>
          </p:cNvPr>
          <p:cNvCxnSpPr/>
          <p:nvPr/>
        </p:nvCxnSpPr>
        <p:spPr>
          <a:xfrm>
            <a:off x="6757060" y="1686296"/>
            <a:ext cx="0" cy="37511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5FFE1AC6-893B-454D-B22F-199BE99FA370}"/>
              </a:ext>
            </a:extLst>
          </p:cNvPr>
          <p:cNvSpPr/>
          <p:nvPr/>
        </p:nvSpPr>
        <p:spPr>
          <a:xfrm>
            <a:off x="533911" y="5879163"/>
            <a:ext cx="5087501" cy="147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3012E02-FA07-4A38-9D18-EA545A38558C}"/>
              </a:ext>
            </a:extLst>
          </p:cNvPr>
          <p:cNvSpPr/>
          <p:nvPr/>
        </p:nvSpPr>
        <p:spPr>
          <a:xfrm>
            <a:off x="532886" y="6025426"/>
            <a:ext cx="4573025" cy="147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52E6D1A-65E1-4B9D-900A-37869C33391C}"/>
              </a:ext>
            </a:extLst>
          </p:cNvPr>
          <p:cNvSpPr/>
          <p:nvPr/>
        </p:nvSpPr>
        <p:spPr>
          <a:xfrm>
            <a:off x="532886" y="6160735"/>
            <a:ext cx="4836913" cy="145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4515890-2D34-45A9-BC57-CEC141624E9E}"/>
              </a:ext>
            </a:extLst>
          </p:cNvPr>
          <p:cNvSpPr/>
          <p:nvPr/>
        </p:nvSpPr>
        <p:spPr>
          <a:xfrm>
            <a:off x="532885" y="6306700"/>
            <a:ext cx="4836913" cy="145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AD364B5-8103-42C7-8626-D96E56F8D22A}"/>
              </a:ext>
            </a:extLst>
          </p:cNvPr>
          <p:cNvSpPr/>
          <p:nvPr/>
        </p:nvSpPr>
        <p:spPr>
          <a:xfrm>
            <a:off x="532885" y="6443758"/>
            <a:ext cx="5008747" cy="1428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57EB14E-F5BF-4EDB-8FF9-825D6B7A9069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62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1C2BB-A3B0-4F39-81C8-F42CD747B98B}"/>
              </a:ext>
            </a:extLst>
          </p:cNvPr>
          <p:cNvSpPr txBox="1"/>
          <p:nvPr/>
        </p:nvSpPr>
        <p:spPr>
          <a:xfrm>
            <a:off x="0" y="0"/>
            <a:ext cx="270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ReactionList.hh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4D770CF0-8C79-4CD2-AF7A-F50F523F7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65" y="764474"/>
            <a:ext cx="6657975" cy="16002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3E98A7BA-854D-4F5A-8458-9F67F0D25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65" y="3036002"/>
            <a:ext cx="3600450" cy="29146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C63EB01-E71C-4A36-BD58-2FE91FA50C86}"/>
              </a:ext>
            </a:extLst>
          </p:cNvPr>
          <p:cNvSpPr txBox="1"/>
          <p:nvPr/>
        </p:nvSpPr>
        <p:spPr>
          <a:xfrm>
            <a:off x="447365" y="2505694"/>
            <a:ext cx="164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...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C1B849B-A0A7-42CC-B001-9409613492CD}"/>
              </a:ext>
            </a:extLst>
          </p:cNvPr>
          <p:cNvSpPr/>
          <p:nvPr/>
        </p:nvSpPr>
        <p:spPr>
          <a:xfrm>
            <a:off x="0" y="369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13C560-279C-4BAB-A83E-1FF418499FD1}"/>
              </a:ext>
            </a:extLst>
          </p:cNvPr>
          <p:cNvSpPr txBox="1"/>
          <p:nvPr/>
        </p:nvSpPr>
        <p:spPr>
          <a:xfrm>
            <a:off x="4903393" y="2690360"/>
            <a:ext cx="4038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Functions to get/set the flag which indicate whether each interaction is turned on/off.</a:t>
            </a:r>
            <a:endParaRPr lang="ko-KR" altLang="en-US" dirty="0"/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865435D9-59A7-4207-B53E-ECC946D17B79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6339431" y="2184741"/>
            <a:ext cx="583007" cy="505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8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1837</TotalTime>
  <Words>1547</Words>
  <Application>Microsoft Office PowerPoint</Application>
  <PresentationFormat>화면 슬라이드 쇼(4:3)</PresentationFormat>
  <Paragraphs>251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JeongJaeyoung</dc:creator>
  <cp:lastModifiedBy>Youngil Kwon</cp:lastModifiedBy>
  <cp:revision>72</cp:revision>
  <dcterms:created xsi:type="dcterms:W3CDTF">2021-10-25T03:26:24Z</dcterms:created>
  <dcterms:modified xsi:type="dcterms:W3CDTF">2022-02-14T01:52:48Z</dcterms:modified>
</cp:coreProperties>
</file>