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72" r:id="rId3"/>
    <p:sldId id="257" r:id="rId4"/>
    <p:sldId id="274" r:id="rId5"/>
    <p:sldId id="275" r:id="rId6"/>
    <p:sldId id="267" r:id="rId7"/>
    <p:sldId id="268" r:id="rId8"/>
    <p:sldId id="258" r:id="rId9"/>
    <p:sldId id="259" r:id="rId10"/>
    <p:sldId id="256" r:id="rId11"/>
    <p:sldId id="269" r:id="rId12"/>
    <p:sldId id="270" r:id="rId13"/>
    <p:sldId id="273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36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32A0B-3B68-4DC3-A57A-C305BE7D0EBB}" type="datetimeFigureOut">
              <a:rPr lang="ko-KR" altLang="en-US" smtClean="0"/>
              <a:t>2022-02-14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15FE-42D3-4B83-A9FE-6EDEAA315E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5235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32A0B-3B68-4DC3-A57A-C305BE7D0EBB}" type="datetimeFigureOut">
              <a:rPr lang="ko-KR" altLang="en-US" smtClean="0"/>
              <a:t>2022-02-14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15FE-42D3-4B83-A9FE-6EDEAA315E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9253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32A0B-3B68-4DC3-A57A-C305BE7D0EBB}" type="datetimeFigureOut">
              <a:rPr lang="ko-KR" altLang="en-US" smtClean="0"/>
              <a:t>2022-02-14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15FE-42D3-4B83-A9FE-6EDEAA315E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2936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32A0B-3B68-4DC3-A57A-C305BE7D0EBB}" type="datetimeFigureOut">
              <a:rPr lang="ko-KR" altLang="en-US" smtClean="0"/>
              <a:t>2022-02-14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15FE-42D3-4B83-A9FE-6EDEAA315E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2327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32A0B-3B68-4DC3-A57A-C305BE7D0EBB}" type="datetimeFigureOut">
              <a:rPr lang="ko-KR" altLang="en-US" smtClean="0"/>
              <a:t>2022-02-14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15FE-42D3-4B83-A9FE-6EDEAA315E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0450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32A0B-3B68-4DC3-A57A-C305BE7D0EBB}" type="datetimeFigureOut">
              <a:rPr lang="ko-KR" altLang="en-US" smtClean="0"/>
              <a:t>2022-02-14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15FE-42D3-4B83-A9FE-6EDEAA315E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2329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32A0B-3B68-4DC3-A57A-C305BE7D0EBB}" type="datetimeFigureOut">
              <a:rPr lang="ko-KR" altLang="en-US" smtClean="0"/>
              <a:t>2022-02-14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15FE-42D3-4B83-A9FE-6EDEAA315E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4698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32A0B-3B68-4DC3-A57A-C305BE7D0EBB}" type="datetimeFigureOut">
              <a:rPr lang="ko-KR" altLang="en-US" smtClean="0"/>
              <a:t>2022-02-14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15FE-42D3-4B83-A9FE-6EDEAA315E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4754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32A0B-3B68-4DC3-A57A-C305BE7D0EBB}" type="datetimeFigureOut">
              <a:rPr lang="ko-KR" altLang="en-US" smtClean="0"/>
              <a:t>2022-02-14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15FE-42D3-4B83-A9FE-6EDEAA315E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7405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32A0B-3B68-4DC3-A57A-C305BE7D0EBB}" type="datetimeFigureOut">
              <a:rPr lang="ko-KR" altLang="en-US" smtClean="0"/>
              <a:t>2022-02-14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15FE-42D3-4B83-A9FE-6EDEAA315E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1141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32A0B-3B68-4DC3-A57A-C305BE7D0EBB}" type="datetimeFigureOut">
              <a:rPr lang="ko-KR" altLang="en-US" smtClean="0"/>
              <a:t>2022-02-14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15FE-42D3-4B83-A9FE-6EDEAA315E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2227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32A0B-3B68-4DC3-A57A-C305BE7D0EBB}" type="datetimeFigureOut">
              <a:rPr lang="ko-KR" altLang="en-US" smtClean="0"/>
              <a:t>2022-02-14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B15FE-42D3-4B83-A9FE-6EDEAA315E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6568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1">
            <a:extLst>
              <a:ext uri="{FF2B5EF4-FFF2-40B4-BE49-F238E27FC236}">
                <a16:creationId xmlns:a16="http://schemas.microsoft.com/office/drawing/2014/main" id="{122E3E2A-B571-483E-AFAF-237B1122B5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351" y="1424459"/>
            <a:ext cx="87220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latin typeface="Arial" panose="020B0604020202020204" pitchFamily="34" charset="0"/>
                <a:cs typeface="Arial" panose="020B0604020202020204" pitchFamily="34" charset="0"/>
              </a:rPr>
              <a:t>New GEANT4 physics model </a:t>
            </a:r>
            <a:endParaRPr lang="en-US" altLang="ko-K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without “multiple scattering &amp; energy loss staggling”</a:t>
            </a:r>
            <a:endParaRPr lang="ko-KR" altLang="ko-K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1">
            <a:extLst>
              <a:ext uri="{FF2B5EF4-FFF2-40B4-BE49-F238E27FC236}">
                <a16:creationId xmlns:a16="http://schemas.microsoft.com/office/drawing/2014/main" id="{4954F8A3-0C95-4B0C-9668-E335152D1A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435" y="4920291"/>
            <a:ext cx="83295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 Feb. 2022</a:t>
            </a:r>
          </a:p>
          <a:p>
            <a:pPr algn="r"/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J. Y. </a:t>
            </a:r>
            <a:r>
              <a:rPr lang="en-US" altLang="ko-KR" dirty="0" smtClean="0">
                <a:latin typeface="Arial" panose="020B0604020202020204" pitchFamily="34" charset="0"/>
                <a:cs typeface="Arial" panose="020B0604020202020204" pitchFamily="34" charset="0"/>
              </a:rPr>
              <a:t>Jeong</a:t>
            </a:r>
            <a:r>
              <a:rPr lang="en-US" altLang="ko-KR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ko-KR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ko-KR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J. H. </a:t>
            </a:r>
            <a:r>
              <a:rPr lang="en-US" altLang="ko-KR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altLang="ko-KR" baseline="30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ko-KR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Y. K. </a:t>
            </a:r>
            <a:r>
              <a:rPr lang="en-US" altLang="ko-KR" dirty="0" smtClean="0"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altLang="ko-KR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ko-KR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altLang="ko-KR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Y. </a:t>
            </a:r>
            <a:r>
              <a:rPr lang="en-US" altLang="ko-KR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Kwon</a:t>
            </a:r>
            <a:r>
              <a:rPr lang="en-US" altLang="ko-KR" baseline="30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altLang="ko-KR" baseline="30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altLang="ko-K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Hanyang</a:t>
            </a:r>
            <a:r>
              <a:rPr lang="en-US" altLang="ko-KR" dirty="0" smtClean="0">
                <a:latin typeface="Arial" panose="020B0604020202020204" pitchFamily="34" charset="0"/>
                <a:cs typeface="Arial" panose="020B0604020202020204" pitchFamily="34" charset="0"/>
              </a:rPr>
              <a:t> Univ.</a:t>
            </a:r>
            <a:r>
              <a:rPr lang="en-US" altLang="ko-KR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pPr algn="r"/>
            <a:r>
              <a:rPr lang="en-US" altLang="ko-KR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Yonsei</a:t>
            </a:r>
            <a:r>
              <a:rPr lang="en-US" altLang="ko-KR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Univ.</a:t>
            </a:r>
            <a:r>
              <a:rPr lang="en-US" altLang="ko-KR" baseline="30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altLang="ko-KR" baseline="30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1BAF59DD-0E02-467C-8412-1B4395B4E035}"/>
              </a:ext>
            </a:extLst>
          </p:cNvPr>
          <p:cNvSpPr/>
          <p:nvPr/>
        </p:nvSpPr>
        <p:spPr>
          <a:xfrm>
            <a:off x="0" y="3264932"/>
            <a:ext cx="9144000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9861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6D59B14-A190-455E-AD24-C6DC53A71B35}"/>
              </a:ext>
            </a:extLst>
          </p:cNvPr>
          <p:cNvSpPr txBox="1"/>
          <p:nvPr/>
        </p:nvSpPr>
        <p:spPr>
          <a:xfrm>
            <a:off x="-1" y="0"/>
            <a:ext cx="5185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Existing method to apply a physics model</a:t>
            </a:r>
            <a:endParaRPr lang="ko-KR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873C28-8309-4E8E-BA48-229C5DE4330A}"/>
              </a:ext>
            </a:extLst>
          </p:cNvPr>
          <p:cNvSpPr txBox="1"/>
          <p:nvPr/>
        </p:nvSpPr>
        <p:spPr>
          <a:xfrm>
            <a:off x="6746034" y="3789965"/>
            <a:ext cx="2146041" cy="2677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List of physics models </a:t>
            </a:r>
          </a:p>
          <a:p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we can choose</a:t>
            </a:r>
          </a:p>
          <a:p>
            <a:endParaRPr lang="en-US" altLang="ko-K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FTFP_BERT</a:t>
            </a:r>
          </a:p>
          <a:p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FTFP_BERT_HP</a:t>
            </a:r>
          </a:p>
          <a:p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FTFP_INCLXX</a:t>
            </a:r>
          </a:p>
          <a:p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FTFP_INCLXX_HP</a:t>
            </a:r>
          </a:p>
          <a:p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QGSP_BERT</a:t>
            </a:r>
          </a:p>
          <a:p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QGSP_BERT_HP</a:t>
            </a:r>
          </a:p>
          <a:p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QGSP_BIC</a:t>
            </a:r>
          </a:p>
          <a:p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QGSP_BIC_HP</a:t>
            </a:r>
          </a:p>
          <a:p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QGSP_INCLXX</a:t>
            </a:r>
          </a:p>
          <a:p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QGSP_INCLXX_HP</a:t>
            </a:r>
          </a:p>
          <a:p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EIC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6C1C8-04C3-4A6B-9874-432263E422A1}"/>
              </a:ext>
            </a:extLst>
          </p:cNvPr>
          <p:cNvSpPr txBox="1"/>
          <p:nvPr/>
        </p:nvSpPr>
        <p:spPr>
          <a:xfrm>
            <a:off x="205274" y="581248"/>
            <a:ext cx="2351314" cy="127727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Fun4All_G4_sPHENIX.C</a:t>
            </a:r>
          </a:p>
          <a:p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</a:p>
          <a:p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</a:p>
          <a:p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G4Setup();</a:t>
            </a:r>
          </a:p>
          <a:p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</a:p>
          <a:p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se-&gt;run(1);</a:t>
            </a:r>
          </a:p>
          <a:p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</p:txBody>
      </p:sp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F5B0E162-C0E1-4448-AEB0-15F9E16D148C}"/>
              </a:ext>
            </a:extLst>
          </p:cNvPr>
          <p:cNvCxnSpPr/>
          <p:nvPr/>
        </p:nvCxnSpPr>
        <p:spPr>
          <a:xfrm>
            <a:off x="1073021" y="1222634"/>
            <a:ext cx="163285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660D9A0A-AEF5-4CCC-8352-28FD875B745B}"/>
              </a:ext>
            </a:extLst>
          </p:cNvPr>
          <p:cNvSpPr txBox="1"/>
          <p:nvPr/>
        </p:nvSpPr>
        <p:spPr>
          <a:xfrm>
            <a:off x="2705878" y="1088591"/>
            <a:ext cx="3862873" cy="14465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G4Setup_sPHENIX.C</a:t>
            </a:r>
          </a:p>
          <a:p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</a:p>
          <a:p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PHG4Reco* g4reco = new PHG4Reco;</a:t>
            </a:r>
          </a:p>
          <a:p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</a:p>
          <a:p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g4Reco-&gt;</a:t>
            </a:r>
            <a:r>
              <a:rPr lang="en-US" altLang="ko-KR" sz="1100" dirty="0" err="1">
                <a:latin typeface="Arial" panose="020B0604020202020204" pitchFamily="34" charset="0"/>
                <a:cs typeface="Arial" panose="020B0604020202020204" pitchFamily="34" charset="0"/>
              </a:rPr>
              <a:t>SetPhysicsList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(“FTFP_BERT”);</a:t>
            </a:r>
          </a:p>
          <a:p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</a:p>
          <a:p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se-&gt;</a:t>
            </a:r>
            <a:r>
              <a:rPr lang="en-US" altLang="ko-KR" sz="1100" dirty="0" err="1">
                <a:latin typeface="Arial" panose="020B0604020202020204" pitchFamily="34" charset="0"/>
                <a:cs typeface="Arial" panose="020B0604020202020204" pitchFamily="34" charset="0"/>
              </a:rPr>
              <a:t>registerSubsystem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(g4Reco);</a:t>
            </a:r>
          </a:p>
          <a:p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</p:txBody>
      </p: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DD8ABB23-52D3-4962-831F-46C5893EB2A2}"/>
              </a:ext>
            </a:extLst>
          </p:cNvPr>
          <p:cNvCxnSpPr/>
          <p:nvPr/>
        </p:nvCxnSpPr>
        <p:spPr>
          <a:xfrm>
            <a:off x="4861249" y="2230016"/>
            <a:ext cx="6531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9E6593D7-4EEB-4336-B8E9-463856D68E77}"/>
              </a:ext>
            </a:extLst>
          </p:cNvPr>
          <p:cNvCxnSpPr/>
          <p:nvPr/>
        </p:nvCxnSpPr>
        <p:spPr>
          <a:xfrm>
            <a:off x="5514392" y="2239347"/>
            <a:ext cx="0" cy="7184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5C181A0C-2E9A-4E06-A5ED-A03417B663DF}"/>
              </a:ext>
            </a:extLst>
          </p:cNvPr>
          <p:cNvCxnSpPr/>
          <p:nvPr/>
        </p:nvCxnSpPr>
        <p:spPr>
          <a:xfrm flipH="1">
            <a:off x="270588" y="2957804"/>
            <a:ext cx="52438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7E33AC27-4938-4322-99DA-2C1B436FE084}"/>
              </a:ext>
            </a:extLst>
          </p:cNvPr>
          <p:cNvCxnSpPr/>
          <p:nvPr/>
        </p:nvCxnSpPr>
        <p:spPr>
          <a:xfrm>
            <a:off x="270588" y="2957804"/>
            <a:ext cx="0" cy="4898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화살표 연결선 18">
            <a:extLst>
              <a:ext uri="{FF2B5EF4-FFF2-40B4-BE49-F238E27FC236}">
                <a16:creationId xmlns:a16="http://schemas.microsoft.com/office/drawing/2014/main" id="{F4609E78-B876-49BF-9F6C-44F6E26E361C}"/>
              </a:ext>
            </a:extLst>
          </p:cNvPr>
          <p:cNvCxnSpPr/>
          <p:nvPr/>
        </p:nvCxnSpPr>
        <p:spPr>
          <a:xfrm>
            <a:off x="270588" y="3429000"/>
            <a:ext cx="52251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310B38FF-B1BA-4788-9B32-659469377CE1}"/>
              </a:ext>
            </a:extLst>
          </p:cNvPr>
          <p:cNvSpPr txBox="1"/>
          <p:nvPr/>
        </p:nvSpPr>
        <p:spPr>
          <a:xfrm>
            <a:off x="793102" y="3333813"/>
            <a:ext cx="3862873" cy="161582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PHG4Reco.cc</a:t>
            </a:r>
          </a:p>
          <a:p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</a:p>
          <a:p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    if (</a:t>
            </a:r>
            <a:r>
              <a:rPr lang="en-US" altLang="ko-KR" sz="1100" dirty="0" err="1">
                <a:latin typeface="Arial" panose="020B0604020202020204" pitchFamily="34" charset="0"/>
                <a:cs typeface="Arial" panose="020B0604020202020204" pitchFamily="34" charset="0"/>
              </a:rPr>
              <a:t>m_PhysicsList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 == “FTFP_BERT”</a:t>
            </a:r>
          </a:p>
          <a:p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    {</a:t>
            </a:r>
          </a:p>
          <a:p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altLang="ko-KR" sz="1100" dirty="0" err="1">
                <a:latin typeface="Arial" panose="020B0604020202020204" pitchFamily="34" charset="0"/>
                <a:cs typeface="Arial" panose="020B0604020202020204" pitchFamily="34" charset="0"/>
              </a:rPr>
              <a:t>myphysicslist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 = new FTFP_BERT(Verbosity());</a:t>
            </a:r>
          </a:p>
          <a:p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    }</a:t>
            </a:r>
          </a:p>
          <a:p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    ...</a:t>
            </a:r>
          </a:p>
          <a:p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ko-KR" sz="1100" dirty="0" err="1">
                <a:latin typeface="Arial" panose="020B0604020202020204" pitchFamily="34" charset="0"/>
                <a:cs typeface="Arial" panose="020B0604020202020204" pitchFamily="34" charset="0"/>
              </a:rPr>
              <a:t>m_Runmanager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-&gt;</a:t>
            </a:r>
            <a:r>
              <a:rPr lang="en-US" altLang="ko-KR" sz="1100" dirty="0" err="1">
                <a:latin typeface="Arial" panose="020B0604020202020204" pitchFamily="34" charset="0"/>
                <a:cs typeface="Arial" panose="020B0604020202020204" pitchFamily="34" charset="0"/>
              </a:rPr>
              <a:t>SetUserInitialization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ko-KR" sz="1100" dirty="0" err="1">
                <a:latin typeface="Arial" panose="020B0604020202020204" pitchFamily="34" charset="0"/>
                <a:cs typeface="Arial" panose="020B0604020202020204" pitchFamily="34" charset="0"/>
              </a:rPr>
              <a:t>myphysicslist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5410EDD1-9737-4EAD-81EC-29BAB83BCDAB}"/>
              </a:ext>
            </a:extLst>
          </p:cNvPr>
          <p:cNvSpPr/>
          <p:nvPr/>
        </p:nvSpPr>
        <p:spPr>
          <a:xfrm>
            <a:off x="0" y="369332"/>
            <a:ext cx="9144000" cy="4571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662984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6D59B14-A190-455E-AD24-C6DC53A71B35}"/>
              </a:ext>
            </a:extLst>
          </p:cNvPr>
          <p:cNvSpPr txBox="1"/>
          <p:nvPr/>
        </p:nvSpPr>
        <p:spPr>
          <a:xfrm>
            <a:off x="-1" y="0"/>
            <a:ext cx="8938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New way to apply a physics model which can turn on/off interactions</a:t>
            </a:r>
            <a:endParaRPr lang="ko-KR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873C28-8309-4E8E-BA48-229C5DE4330A}"/>
              </a:ext>
            </a:extLst>
          </p:cNvPr>
          <p:cNvSpPr txBox="1"/>
          <p:nvPr/>
        </p:nvSpPr>
        <p:spPr>
          <a:xfrm>
            <a:off x="6746034" y="3789965"/>
            <a:ext cx="2146041" cy="28623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List of physics models </a:t>
            </a:r>
          </a:p>
          <a:p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we can choose</a:t>
            </a:r>
          </a:p>
          <a:p>
            <a:endParaRPr lang="en-US" altLang="ko-K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FTFP_BERT</a:t>
            </a:r>
          </a:p>
          <a:p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FTFP_BERT_HP</a:t>
            </a:r>
          </a:p>
          <a:p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FTFP_INCLXX</a:t>
            </a:r>
          </a:p>
          <a:p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FTFP_INCLXX_HP</a:t>
            </a:r>
          </a:p>
          <a:p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QGSP_BERT</a:t>
            </a:r>
          </a:p>
          <a:p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QGSP_BERT_HP</a:t>
            </a:r>
          </a:p>
          <a:p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QGSP_BIC</a:t>
            </a:r>
          </a:p>
          <a:p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QGSP_BIC_HP</a:t>
            </a:r>
          </a:p>
          <a:p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QGSP_INCLXX</a:t>
            </a:r>
          </a:p>
          <a:p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QGSP_INCLXX_HP</a:t>
            </a:r>
          </a:p>
          <a:p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EIC</a:t>
            </a:r>
          </a:p>
          <a:p>
            <a:r>
              <a:rPr lang="en-US" altLang="ko-KR" sz="1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Physicslist_reactionopt</a:t>
            </a:r>
            <a:endParaRPr lang="en-US" altLang="ko-KR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6C1C8-04C3-4A6B-9874-432263E422A1}"/>
              </a:ext>
            </a:extLst>
          </p:cNvPr>
          <p:cNvSpPr txBox="1"/>
          <p:nvPr/>
        </p:nvSpPr>
        <p:spPr>
          <a:xfrm>
            <a:off x="205273" y="581248"/>
            <a:ext cx="4525347" cy="195438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Fun4All_G4_sPHENIX.C</a:t>
            </a:r>
          </a:p>
          <a:p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</a:p>
          <a:p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</a:p>
          <a:p>
            <a:r>
              <a:rPr lang="en-US" altLang="ko-KR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ReactionList</a:t>
            </a:r>
            <a:r>
              <a:rPr lang="en-US" altLang="ko-KR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altLang="ko-KR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fReactionList</a:t>
            </a:r>
            <a:r>
              <a:rPr lang="en-US" altLang="ko-KR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altLang="ko-KR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ReactionList</a:t>
            </a:r>
            <a:r>
              <a:rPr lang="en-US" altLang="ko-KR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::Instance();</a:t>
            </a:r>
          </a:p>
          <a:p>
            <a:r>
              <a:rPr lang="en-US" altLang="ko-KR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fReactionList</a:t>
            </a:r>
            <a:r>
              <a:rPr lang="en-US" altLang="ko-KR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-&gt;</a:t>
            </a:r>
            <a:r>
              <a:rPr lang="en-US" altLang="ko-KR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SetReactionFlag</a:t>
            </a:r>
            <a:r>
              <a:rPr lang="en-US" altLang="ko-KR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("mu-","</a:t>
            </a:r>
            <a:r>
              <a:rPr lang="en-US" altLang="ko-KR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MultipleScattering</a:t>
            </a:r>
            <a:r>
              <a:rPr lang="en-US" altLang="ko-KR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",true);</a:t>
            </a:r>
          </a:p>
          <a:p>
            <a:endParaRPr lang="en-US" altLang="ko-K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G4Setup();</a:t>
            </a:r>
          </a:p>
          <a:p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</a:p>
          <a:p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se-&gt;run(1);</a:t>
            </a:r>
          </a:p>
          <a:p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</p:txBody>
      </p:sp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F5B0E162-C0E1-4448-AEB0-15F9E16D148C}"/>
              </a:ext>
            </a:extLst>
          </p:cNvPr>
          <p:cNvCxnSpPr>
            <a:cxnSpLocks/>
          </p:cNvCxnSpPr>
          <p:nvPr/>
        </p:nvCxnSpPr>
        <p:spPr>
          <a:xfrm>
            <a:off x="1073021" y="1885108"/>
            <a:ext cx="39561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660D9A0A-AEF5-4CCC-8352-28FD875B745B}"/>
              </a:ext>
            </a:extLst>
          </p:cNvPr>
          <p:cNvSpPr txBox="1"/>
          <p:nvPr/>
        </p:nvSpPr>
        <p:spPr>
          <a:xfrm>
            <a:off x="5029202" y="1762655"/>
            <a:ext cx="3862873" cy="14465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G4Setup_sPHENIX.C</a:t>
            </a:r>
          </a:p>
          <a:p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</a:p>
          <a:p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PHG4Reco* g4reco = new PHG4Reco;</a:t>
            </a:r>
          </a:p>
          <a:p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</a:p>
          <a:p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g4Reco-&gt;</a:t>
            </a:r>
            <a:r>
              <a:rPr lang="en-US" altLang="ko-KR" sz="1100" dirty="0" err="1">
                <a:latin typeface="Arial" panose="020B0604020202020204" pitchFamily="34" charset="0"/>
                <a:cs typeface="Arial" panose="020B0604020202020204" pitchFamily="34" charset="0"/>
              </a:rPr>
              <a:t>SetPhysicsList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(“</a:t>
            </a:r>
            <a:r>
              <a:rPr lang="en-US" altLang="ko-KR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Physicslist_reactionopt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”);</a:t>
            </a:r>
          </a:p>
          <a:p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</a:p>
          <a:p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se-&gt;</a:t>
            </a:r>
            <a:r>
              <a:rPr lang="en-US" altLang="ko-KR" sz="1100" dirty="0" err="1">
                <a:latin typeface="Arial" panose="020B0604020202020204" pitchFamily="34" charset="0"/>
                <a:cs typeface="Arial" panose="020B0604020202020204" pitchFamily="34" charset="0"/>
              </a:rPr>
              <a:t>registerSubsystem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(g4Reco);</a:t>
            </a:r>
          </a:p>
          <a:p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</p:txBody>
      </p: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DD8ABB23-52D3-4962-831F-46C5893EB2A2}"/>
              </a:ext>
            </a:extLst>
          </p:cNvPr>
          <p:cNvCxnSpPr/>
          <p:nvPr/>
        </p:nvCxnSpPr>
        <p:spPr>
          <a:xfrm>
            <a:off x="7184574" y="2914089"/>
            <a:ext cx="6531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9E6593D7-4EEB-4336-B8E9-463856D68E77}"/>
              </a:ext>
            </a:extLst>
          </p:cNvPr>
          <p:cNvCxnSpPr>
            <a:cxnSpLocks/>
          </p:cNvCxnSpPr>
          <p:nvPr/>
        </p:nvCxnSpPr>
        <p:spPr>
          <a:xfrm>
            <a:off x="7847049" y="2914089"/>
            <a:ext cx="0" cy="4197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5C181A0C-2E9A-4E06-A5ED-A03417B663DF}"/>
              </a:ext>
            </a:extLst>
          </p:cNvPr>
          <p:cNvCxnSpPr>
            <a:cxnSpLocks/>
          </p:cNvCxnSpPr>
          <p:nvPr/>
        </p:nvCxnSpPr>
        <p:spPr>
          <a:xfrm flipH="1">
            <a:off x="270588" y="3333813"/>
            <a:ext cx="75764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7E33AC27-4938-4322-99DA-2C1B436FE084}"/>
              </a:ext>
            </a:extLst>
          </p:cNvPr>
          <p:cNvCxnSpPr/>
          <p:nvPr/>
        </p:nvCxnSpPr>
        <p:spPr>
          <a:xfrm>
            <a:off x="270588" y="3333813"/>
            <a:ext cx="0" cy="4898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화살표 연결선 18">
            <a:extLst>
              <a:ext uri="{FF2B5EF4-FFF2-40B4-BE49-F238E27FC236}">
                <a16:creationId xmlns:a16="http://schemas.microsoft.com/office/drawing/2014/main" id="{F4609E78-B876-49BF-9F6C-44F6E26E361C}"/>
              </a:ext>
            </a:extLst>
          </p:cNvPr>
          <p:cNvCxnSpPr/>
          <p:nvPr/>
        </p:nvCxnSpPr>
        <p:spPr>
          <a:xfrm>
            <a:off x="270588" y="3823670"/>
            <a:ext cx="52251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310B38FF-B1BA-4788-9B32-659469377CE1}"/>
              </a:ext>
            </a:extLst>
          </p:cNvPr>
          <p:cNvSpPr txBox="1"/>
          <p:nvPr/>
        </p:nvSpPr>
        <p:spPr>
          <a:xfrm>
            <a:off x="797768" y="3707038"/>
            <a:ext cx="5061853" cy="17851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PHG4Reco.cc</a:t>
            </a:r>
          </a:p>
          <a:p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</a:p>
          <a:p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    if (</a:t>
            </a:r>
            <a:r>
              <a:rPr lang="en-US" altLang="ko-KR" sz="1100" dirty="0" err="1">
                <a:latin typeface="Arial" panose="020B0604020202020204" pitchFamily="34" charset="0"/>
                <a:cs typeface="Arial" panose="020B0604020202020204" pitchFamily="34" charset="0"/>
              </a:rPr>
              <a:t>m_PhysicsList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 == “</a:t>
            </a:r>
            <a:r>
              <a:rPr lang="en-US" altLang="ko-KR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reactionopt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    {</a:t>
            </a:r>
          </a:p>
          <a:p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altLang="ko-KR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ReactionList</a:t>
            </a:r>
            <a:r>
              <a:rPr lang="en-US" altLang="ko-KR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altLang="ko-KR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fReactionList</a:t>
            </a:r>
            <a:r>
              <a:rPr lang="en-US" altLang="ko-KR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altLang="ko-KR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ReactionList</a:t>
            </a:r>
            <a:r>
              <a:rPr lang="en-US" altLang="ko-KR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::Instance();</a:t>
            </a:r>
          </a:p>
          <a:p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altLang="ko-KR" sz="1100" dirty="0" err="1">
                <a:latin typeface="Arial" panose="020B0604020202020204" pitchFamily="34" charset="0"/>
                <a:cs typeface="Arial" panose="020B0604020202020204" pitchFamily="34" charset="0"/>
              </a:rPr>
              <a:t>myphysicslist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 = new </a:t>
            </a:r>
            <a:r>
              <a:rPr lang="en-US" altLang="ko-KR" sz="1100" dirty="0" err="1">
                <a:latin typeface="Arial" panose="020B0604020202020204" pitchFamily="34" charset="0"/>
                <a:cs typeface="Arial" panose="020B0604020202020204" pitchFamily="34" charset="0"/>
              </a:rPr>
              <a:t>Physicslist_reactionopt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ko-KR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fReactionList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, Verbosity());</a:t>
            </a:r>
          </a:p>
          <a:p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    }</a:t>
            </a:r>
          </a:p>
          <a:p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    ...</a:t>
            </a:r>
          </a:p>
          <a:p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ko-KR" sz="1100" dirty="0" err="1">
                <a:latin typeface="Arial" panose="020B0604020202020204" pitchFamily="34" charset="0"/>
                <a:cs typeface="Arial" panose="020B0604020202020204" pitchFamily="34" charset="0"/>
              </a:rPr>
              <a:t>m_Runmanager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-&gt;</a:t>
            </a:r>
            <a:r>
              <a:rPr lang="en-US" altLang="ko-KR" sz="1100" dirty="0" err="1">
                <a:latin typeface="Arial" panose="020B0604020202020204" pitchFamily="34" charset="0"/>
                <a:cs typeface="Arial" panose="020B0604020202020204" pitchFamily="34" charset="0"/>
              </a:rPr>
              <a:t>SetUserInitialization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ko-KR" sz="1100" dirty="0" err="1">
                <a:latin typeface="Arial" panose="020B0604020202020204" pitchFamily="34" charset="0"/>
                <a:cs typeface="Arial" panose="020B0604020202020204" pitchFamily="34" charset="0"/>
              </a:rPr>
              <a:t>myphysicslist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C6543A89-ECF9-40BF-B8D1-177674330B78}"/>
              </a:ext>
            </a:extLst>
          </p:cNvPr>
          <p:cNvSpPr/>
          <p:nvPr/>
        </p:nvSpPr>
        <p:spPr>
          <a:xfrm>
            <a:off x="0" y="369332"/>
            <a:ext cx="9144000" cy="4571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EB595C8-554D-45F2-8563-ED957E4537EC}"/>
              </a:ext>
            </a:extLst>
          </p:cNvPr>
          <p:cNvSpPr txBox="1"/>
          <p:nvPr/>
        </p:nvSpPr>
        <p:spPr>
          <a:xfrm>
            <a:off x="48607" y="6488668"/>
            <a:ext cx="5811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We tried to modify original source codes as less as possible.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248661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17C8FE24-A3D1-40C5-9F8C-6CB7D58E9B6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309" y="3149389"/>
            <a:ext cx="3574623" cy="2735966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FC5E9AA5-FAA7-4806-9943-BB9E5F4FAE46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1656" y="3183571"/>
            <a:ext cx="3529964" cy="270178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BE066D9-2E83-4735-8D08-7B43D9312943}"/>
              </a:ext>
            </a:extLst>
          </p:cNvPr>
          <p:cNvSpPr txBox="1"/>
          <p:nvPr/>
        </p:nvSpPr>
        <p:spPr>
          <a:xfrm rot="16200000">
            <a:off x="322059" y="1332439"/>
            <a:ext cx="1793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Layer 2 (before)</a:t>
            </a:r>
            <a:endParaRPr lang="ko-K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BCB5A34-349B-4A7B-A2C0-A594E56B64E1}"/>
              </a:ext>
            </a:extLst>
          </p:cNvPr>
          <p:cNvSpPr txBox="1"/>
          <p:nvPr/>
        </p:nvSpPr>
        <p:spPr>
          <a:xfrm rot="16200000">
            <a:off x="373459" y="4308986"/>
            <a:ext cx="1690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Layer 2 (after)</a:t>
            </a:r>
            <a:endParaRPr lang="ko-K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5E9EAA22-EDB1-4720-A358-15D9DDC4E2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1656" y="488892"/>
            <a:ext cx="3520076" cy="2694679"/>
          </a:xfrm>
          <a:prstGeom prst="rect">
            <a:avLst/>
          </a:prstGeom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30B15D20-381D-4AC3-8606-24B68257423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07907" y="433444"/>
            <a:ext cx="3520076" cy="269467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2D6501A-6AD0-4C3A-BA03-2BE8AD5695C9}"/>
              </a:ext>
            </a:extLst>
          </p:cNvPr>
          <p:cNvSpPr txBox="1"/>
          <p:nvPr/>
        </p:nvSpPr>
        <p:spPr>
          <a:xfrm>
            <a:off x="1218868" y="5940803"/>
            <a:ext cx="7370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The modified physics model seems to turn off the multiple scattering.</a:t>
            </a:r>
            <a:endParaRPr lang="ko-K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739AC98-A016-4B50-8336-FAC2DD614D2C}"/>
              </a:ext>
            </a:extLst>
          </p:cNvPr>
          <p:cNvSpPr txBox="1"/>
          <p:nvPr/>
        </p:nvSpPr>
        <p:spPr>
          <a:xfrm>
            <a:off x="4272642" y="588761"/>
            <a:ext cx="217494" cy="12311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altLang="ko-KR" sz="800" dirty="0">
                <a:latin typeface="Arial" panose="020B0604020202020204" pitchFamily="34" charset="0"/>
                <a:cs typeface="Arial" panose="020B0604020202020204" pitchFamily="34" charset="0"/>
              </a:rPr>
              <a:t>ON  </a:t>
            </a:r>
            <a:endParaRPr lang="ko-KR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C625F96-D2E3-4EDE-BF25-4D485C17FF84}"/>
              </a:ext>
            </a:extLst>
          </p:cNvPr>
          <p:cNvSpPr txBox="1"/>
          <p:nvPr/>
        </p:nvSpPr>
        <p:spPr>
          <a:xfrm>
            <a:off x="7453239" y="535088"/>
            <a:ext cx="217494" cy="12311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altLang="ko-KR" sz="800" dirty="0">
                <a:latin typeface="Arial" panose="020B0604020202020204" pitchFamily="34" charset="0"/>
                <a:cs typeface="Arial" panose="020B0604020202020204" pitchFamily="34" charset="0"/>
              </a:rPr>
              <a:t>ON  </a:t>
            </a:r>
            <a:endParaRPr lang="ko-KR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2997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12D6501A-6AD0-4C3A-BA03-2BE8AD5695C9}"/>
              </a:ext>
            </a:extLst>
          </p:cNvPr>
          <p:cNvSpPr txBox="1"/>
          <p:nvPr/>
        </p:nvSpPr>
        <p:spPr>
          <a:xfrm>
            <a:off x="477490" y="772979"/>
            <a:ext cx="80171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There is still a </a:t>
            </a: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small spread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ko-KR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6024B3B0-073B-476A-8F1B-CD75410D09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862" y="1324838"/>
            <a:ext cx="7444075" cy="3341127"/>
          </a:xfrm>
          <a:prstGeom prst="rect">
            <a:avLst/>
          </a:prstGeom>
        </p:spPr>
      </p:pic>
      <p:sp>
        <p:nvSpPr>
          <p:cNvPr id="4" name="직사각형 3">
            <a:extLst>
              <a:ext uri="{FF2B5EF4-FFF2-40B4-BE49-F238E27FC236}">
                <a16:creationId xmlns:a16="http://schemas.microsoft.com/office/drawing/2014/main" id="{D5DD75C9-5EFC-4B2F-912A-C22A1EBB904C}"/>
              </a:ext>
            </a:extLst>
          </p:cNvPr>
          <p:cNvSpPr/>
          <p:nvPr/>
        </p:nvSpPr>
        <p:spPr>
          <a:xfrm>
            <a:off x="5277745" y="1478991"/>
            <a:ext cx="2614325" cy="155263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086CD185-3457-4124-B555-D18D3A51F423}"/>
              </a:ext>
            </a:extLst>
          </p:cNvPr>
          <p:cNvSpPr/>
          <p:nvPr/>
        </p:nvSpPr>
        <p:spPr>
          <a:xfrm>
            <a:off x="5282064" y="3087184"/>
            <a:ext cx="2614325" cy="1552639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A0F2B1E1-22F9-4376-8147-273F9CC3B2AB}"/>
              </a:ext>
            </a:extLst>
          </p:cNvPr>
          <p:cNvCxnSpPr/>
          <p:nvPr/>
        </p:nvCxnSpPr>
        <p:spPr>
          <a:xfrm flipH="1">
            <a:off x="3645326" y="1573486"/>
            <a:ext cx="1632419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직선 화살표 연결선 17">
            <a:extLst>
              <a:ext uri="{FF2B5EF4-FFF2-40B4-BE49-F238E27FC236}">
                <a16:creationId xmlns:a16="http://schemas.microsoft.com/office/drawing/2014/main" id="{295BDE96-81AE-4A9F-87CE-F25E961B40BC}"/>
              </a:ext>
            </a:extLst>
          </p:cNvPr>
          <p:cNvCxnSpPr/>
          <p:nvPr/>
        </p:nvCxnSpPr>
        <p:spPr>
          <a:xfrm flipH="1">
            <a:off x="3645326" y="3144536"/>
            <a:ext cx="1632419" cy="0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9F087EE2-05BF-4A73-A400-7E06971850B2}"/>
              </a:ext>
            </a:extLst>
          </p:cNvPr>
          <p:cNvSpPr/>
          <p:nvPr/>
        </p:nvSpPr>
        <p:spPr>
          <a:xfrm>
            <a:off x="476862" y="2887669"/>
            <a:ext cx="3164145" cy="36489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6F14FEBC-00FC-4630-8CC8-289711EFD8BA}"/>
              </a:ext>
            </a:extLst>
          </p:cNvPr>
          <p:cNvSpPr/>
          <p:nvPr/>
        </p:nvSpPr>
        <p:spPr>
          <a:xfrm>
            <a:off x="472543" y="1454260"/>
            <a:ext cx="3172783" cy="36489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CF5838A-98E6-4B90-B1FA-83B296475BF1}"/>
              </a:ext>
            </a:extLst>
          </p:cNvPr>
          <p:cNvSpPr txBox="1"/>
          <p:nvPr/>
        </p:nvSpPr>
        <p:spPr>
          <a:xfrm>
            <a:off x="6036347" y="4144962"/>
            <a:ext cx="18004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It seems to be linear…</a:t>
            </a:r>
            <a:endParaRPr lang="ko-KR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59C0CD1-4FDC-49E3-A5D1-42E8E6AB106F}"/>
              </a:ext>
            </a:extLst>
          </p:cNvPr>
          <p:cNvSpPr txBox="1"/>
          <p:nvPr/>
        </p:nvSpPr>
        <p:spPr>
          <a:xfrm>
            <a:off x="472543" y="4836953"/>
            <a:ext cx="827255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Particles shows the same </a:t>
            </a: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global </a:t>
            </a:r>
            <a:r>
              <a:rPr lang="en-US" altLang="ko-K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x,y</a:t>
            </a: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coordinate when they hit the No.56 sensor in row.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So, it seems to be not due to energy loss </a:t>
            </a: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fluctuation or multiple scattering.</a:t>
            </a:r>
            <a:endParaRPr lang="en-US" altLang="ko-K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For the other </a:t>
            </a: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particles (no modification in the physics process), deflection by multiple scattering/energy loss fluctuation are as expected.</a:t>
            </a:r>
            <a:endParaRPr lang="ko-KR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9772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ACE345D-E590-4FD2-8880-44384201EC9C}"/>
              </a:ext>
            </a:extLst>
          </p:cNvPr>
          <p:cNvSpPr txBox="1"/>
          <p:nvPr/>
        </p:nvSpPr>
        <p:spPr>
          <a:xfrm>
            <a:off x="0" y="0"/>
            <a:ext cx="3215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i="1" dirty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93AED4-21C7-44F9-8C8B-8F108CAF86E7}"/>
              </a:ext>
            </a:extLst>
          </p:cNvPr>
          <p:cNvSpPr txBox="1"/>
          <p:nvPr/>
        </p:nvSpPr>
        <p:spPr>
          <a:xfrm>
            <a:off x="766907" y="1286177"/>
            <a:ext cx="761018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We don’t know why, but the interactions was not turned off by G4EmParameters class.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On the other hand, </a:t>
            </a:r>
            <a:r>
              <a:rPr lang="en-US" altLang="ko-KR" dirty="0" smtClean="0">
                <a:latin typeface="Arial" panose="020B0604020202020204" pitchFamily="34" charset="0"/>
                <a:cs typeface="Arial" panose="020B0604020202020204" pitchFamily="34" charset="0"/>
              </a:rPr>
              <a:t>the physics 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model </a:t>
            </a:r>
            <a:r>
              <a:rPr lang="en-US" altLang="ko-KR" dirty="0" smtClean="0">
                <a:latin typeface="Arial" panose="020B0604020202020204" pitchFamily="34" charset="0"/>
                <a:cs typeface="Arial" panose="020B0604020202020204" pitchFamily="34" charset="0"/>
              </a:rPr>
              <a:t>with small modification seems 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to turn off the multiple scattering and energy loss.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We can also turn off various interactions with this model.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We </a:t>
            </a:r>
            <a:r>
              <a:rPr lang="en-US" altLang="ko-KR" dirty="0" smtClean="0"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en-US" altLang="ko-K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build a database which </a:t>
            </a:r>
            <a:r>
              <a:rPr lang="en-US" altLang="ko-KR" dirty="0" smtClean="0">
                <a:latin typeface="Arial" panose="020B0604020202020204" pitchFamily="34" charset="0"/>
                <a:cs typeface="Arial" panose="020B0604020202020204" pitchFamily="34" charset="0"/>
              </a:rPr>
              <a:t>is needed</a:t>
            </a:r>
            <a:r>
              <a:rPr lang="en-US" altLang="ko-K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for the </a:t>
            </a:r>
            <a:r>
              <a:rPr lang="en-US" altLang="ko-KR" dirty="0" smtClean="0">
                <a:latin typeface="Arial" panose="020B0604020202020204" pitchFamily="34" charset="0"/>
                <a:cs typeface="Arial" panose="020B0604020202020204" pitchFamily="34" charset="0"/>
              </a:rPr>
              <a:t>alignment effort.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 We want to document the model and register </a:t>
            </a:r>
            <a:r>
              <a:rPr lang="en-US" altLang="ko-KR" dirty="0" smtClean="0">
                <a:latin typeface="Arial" panose="020B0604020202020204" pitchFamily="34" charset="0"/>
                <a:cs typeface="Arial" panose="020B0604020202020204" pitchFamily="34" charset="0"/>
              </a:rPr>
              <a:t>the modification to 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git repository.</a:t>
            </a:r>
            <a:endParaRPr lang="ko-K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BC25538A-0974-487F-B0C8-8273C6490471}"/>
              </a:ext>
            </a:extLst>
          </p:cNvPr>
          <p:cNvSpPr/>
          <p:nvPr/>
        </p:nvSpPr>
        <p:spPr>
          <a:xfrm>
            <a:off x="0" y="369332"/>
            <a:ext cx="9144000" cy="4571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6379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">
            <a:extLst>
              <a:ext uri="{FF2B5EF4-FFF2-40B4-BE49-F238E27FC236}">
                <a16:creationId xmlns:a16="http://schemas.microsoft.com/office/drawing/2014/main" id="{01437B80-8019-4417-9511-89AB26A0E1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865" y="1361884"/>
            <a:ext cx="886807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Frequent questions arise while in alignment effort. “What would be the charged particle trajectories </a:t>
            </a:r>
            <a:r>
              <a:rPr lang="en-US" altLang="ko-K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the magnetic field</a:t>
            </a:r>
            <a:r>
              <a:rPr lang="en-US" altLang="ko-KR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mean energy loss </a:t>
            </a:r>
            <a:r>
              <a:rPr lang="en-US" altLang="ko-KR" b="1" dirty="0" smtClean="0">
                <a:latin typeface="Arial" panose="020B0604020202020204" pitchFamily="34" charset="0"/>
                <a:cs typeface="Arial" panose="020B0604020202020204" pitchFamily="34" charset="0"/>
              </a:rPr>
              <a:t>but </a:t>
            </a:r>
            <a:r>
              <a:rPr lang="en-US" altLang="ko-KR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without physical fluctuations</a:t>
            </a:r>
            <a:r>
              <a:rPr lang="en-US" altLang="ko-KR" b="1" dirty="0" smtClean="0">
                <a:latin typeface="Arial" panose="020B0604020202020204" pitchFamily="34" charset="0"/>
                <a:cs typeface="Arial" panose="020B0604020202020204" pitchFamily="34" charset="0"/>
              </a:rPr>
              <a:t>. Therefore, We want a simulation without fluctuations and build a reference for alignment. </a:t>
            </a:r>
          </a:p>
          <a:p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Specifically we </a:t>
            </a:r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need to turn off </a:t>
            </a:r>
            <a:r>
              <a:rPr lang="en-US" altLang="ko-KR" b="1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altLang="ko-KR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multiple scattering</a:t>
            </a:r>
            <a:r>
              <a:rPr lang="en-US" altLang="ko-KR" b="1" dirty="0" smtClean="0">
                <a:latin typeface="Arial" panose="020B0604020202020204" pitchFamily="34" charset="0"/>
                <a:cs typeface="Arial" panose="020B0604020202020204" pitchFamily="34" charset="0"/>
              </a:rPr>
              <a:t>’ </a:t>
            </a:r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and ‘</a:t>
            </a:r>
            <a:r>
              <a:rPr lang="en-US" altLang="ko-KR" b="1" u="sng" dirty="0">
                <a:latin typeface="Arial" panose="020B0604020202020204" pitchFamily="34" charset="0"/>
                <a:cs typeface="Arial" panose="020B0604020202020204" pitchFamily="34" charset="0"/>
              </a:rPr>
              <a:t>energy </a:t>
            </a:r>
            <a:r>
              <a:rPr lang="en-US" altLang="ko-KR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loss straggling</a:t>
            </a:r>
            <a:r>
              <a:rPr lang="en-US" altLang="ko-KR" b="1" dirty="0" smtClean="0">
                <a:latin typeface="Arial" panose="020B0604020202020204" pitchFamily="34" charset="0"/>
                <a:cs typeface="Arial" panose="020B0604020202020204" pitchFamily="34" charset="0"/>
              </a:rPr>
              <a:t>’ in GEANT4.</a:t>
            </a:r>
            <a:endParaRPr lang="en-US" altLang="ko-K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1">
            <a:extLst>
              <a:ext uri="{FF2B5EF4-FFF2-40B4-BE49-F238E27FC236}">
                <a16:creationId xmlns:a16="http://schemas.microsoft.com/office/drawing/2014/main" id="{2EE6E9BC-3DC7-4C7C-BCB6-BABB39F15D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865" y="3462878"/>
            <a:ext cx="841366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To </a:t>
            </a:r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utilize the standard simulation tool with minimum modification, </a:t>
            </a:r>
            <a:r>
              <a:rPr lang="en-US" altLang="ko-KR" b="1" dirty="0" smtClean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altLang="ko-KR" b="1" dirty="0" smtClean="0">
                <a:latin typeface="Arial" panose="020B0604020202020204" pitchFamily="34" charset="0"/>
                <a:cs typeface="Arial" panose="020B0604020202020204" pitchFamily="34" charset="0"/>
              </a:rPr>
              <a:t>e made efforts to utilize the object ‘G4EmParameters’ and </a:t>
            </a:r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turn </a:t>
            </a:r>
            <a:r>
              <a:rPr lang="en-US" altLang="ko-KR" b="1" dirty="0" smtClean="0">
                <a:latin typeface="Arial" panose="020B0604020202020204" pitchFamily="34" charset="0"/>
                <a:cs typeface="Arial" panose="020B0604020202020204" pitchFamily="34" charset="0"/>
              </a:rPr>
              <a:t>off interactions. </a:t>
            </a:r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altLang="ko-KR" b="1" dirty="0" smtClean="0">
                <a:latin typeface="Arial" panose="020B0604020202020204" pitchFamily="34" charset="0"/>
                <a:cs typeface="Arial" panose="020B0604020202020204" pitchFamily="34" charset="0"/>
              </a:rPr>
              <a:t>he effort was, however, not successful, and we decided </a:t>
            </a:r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altLang="ko-KR" b="1" dirty="0" smtClean="0">
                <a:latin typeface="Arial" panose="020B0604020202020204" pitchFamily="34" charset="0"/>
                <a:cs typeface="Arial" panose="020B0604020202020204" pitchFamily="34" charset="0"/>
              </a:rPr>
              <a:t>develop </a:t>
            </a:r>
            <a:r>
              <a:rPr lang="en-US" altLang="ko-KR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 physics model without interaction</a:t>
            </a:r>
            <a:r>
              <a:rPr lang="en-US" altLang="ko-KR" b="1" dirty="0" smtClean="0">
                <a:latin typeface="Arial" panose="020B0604020202020204" pitchFamily="34" charset="0"/>
                <a:cs typeface="Arial" panose="020B0604020202020204" pitchFamily="34" charset="0"/>
              </a:rPr>
              <a:t>, a small deviation to be documented. </a:t>
            </a:r>
            <a:endParaRPr lang="ko-KR" altLang="ko-K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1">
            <a:extLst>
              <a:ext uri="{FF2B5EF4-FFF2-40B4-BE49-F238E27FC236}">
                <a16:creationId xmlns:a16="http://schemas.microsoft.com/office/drawing/2014/main" id="{97B4A31A-B1C4-4DD5-9A91-56BB0C937A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8905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latin typeface="Arial" panose="020B0604020202020204" pitchFamily="34" charset="0"/>
                <a:cs typeface="Arial" panose="020B0604020202020204" pitchFamily="34" charset="0"/>
              </a:rPr>
              <a:t>Motivation &amp; brief summary</a:t>
            </a:r>
            <a:endParaRPr lang="ko-KR" altLang="ko-K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A53EF09F-C2FF-4129-8C10-223D21071F0A}"/>
              </a:ext>
            </a:extLst>
          </p:cNvPr>
          <p:cNvSpPr/>
          <p:nvPr/>
        </p:nvSpPr>
        <p:spPr>
          <a:xfrm>
            <a:off x="0" y="369332"/>
            <a:ext cx="9144000" cy="4571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2401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6480174-B7E8-4CB3-AC21-95753E3F0CDF}"/>
              </a:ext>
            </a:extLst>
          </p:cNvPr>
          <p:cNvSpPr txBox="1"/>
          <p:nvPr/>
        </p:nvSpPr>
        <p:spPr>
          <a:xfrm>
            <a:off x="0" y="0"/>
            <a:ext cx="3215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i="1" dirty="0"/>
              <a:t>MSC calculation in each layer</a:t>
            </a:r>
            <a:endParaRPr lang="ko-KR" altLang="en-US" b="1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8BF8E80-6796-45CB-92A7-A6426241155D}"/>
                  </a:ext>
                </a:extLst>
              </p:cNvPr>
              <p:cNvSpPr txBox="1"/>
              <p:nvPr/>
            </p:nvSpPr>
            <p:spPr>
              <a:xfrm>
                <a:off x="106947" y="1761776"/>
                <a:ext cx="8940800" cy="6127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i="1" smtClean="0">
                          <a:latin typeface="Cambria Math" panose="02040503050406030204" pitchFamily="18" charset="0"/>
                        </a:rPr>
                        <m:t>𝑀𝑆</m:t>
                      </m:r>
                      <m:sSub>
                        <m:sSubPr>
                          <m:ctrlPr>
                            <a:rPr lang="en-US" altLang="ko-K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ko-KR" i="1">
                              <a:latin typeface="Cambria Math" panose="02040503050406030204" pitchFamily="18" charset="0"/>
                            </a:rPr>
                            <m:t>𝐿𝑎𝑦𝑒</m:t>
                          </m:r>
                          <m:sSub>
                            <m:sSubPr>
                              <m:ctrlP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n-US" altLang="ko-KR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ko-KR" i="1">
                              <a:latin typeface="Cambria Math" panose="02040503050406030204" pitchFamily="18" charset="0"/>
                            </a:rPr>
                            <m:t>𝐿𝑎𝑦𝑒</m:t>
                          </m:r>
                          <m:sSub>
                            <m:sSubPr>
                              <m:ctrlP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sub>
                      </m:sSub>
                      <m:r>
                        <a:rPr lang="en-US" altLang="ko-KR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13.6</m:t>
                          </m:r>
                        </m:num>
                        <m:den>
                          <m:r>
                            <a:rPr lang="en-US" altLang="ko-KR" i="1">
                              <a:latin typeface="Cambria Math" panose="02040503050406030204" pitchFamily="18" charset="0"/>
                            </a:rPr>
                            <m:t>𝑚𝑜𝑚𝑒𝑛𝑡𝑢𝑚</m:t>
                          </m:r>
                        </m:den>
                      </m:f>
                      <m:r>
                        <a:rPr lang="en-US" altLang="ko-K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lang="en-US" altLang="ko-KR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ko-KR" i="1">
                              <a:latin typeface="Cambria Math" panose="02040503050406030204" pitchFamily="18" charset="0"/>
                            </a:rPr>
                            <m:t>0.00</m:t>
                          </m:r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35</m:t>
                          </m:r>
                        </m:e>
                      </m:rad>
                      <m:r>
                        <a:rPr lang="en-US" altLang="ko-K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𝑅𝑎𝑑𝑖𝑢</m:t>
                          </m:r>
                          <m:sSub>
                            <m:sSubPr>
                              <m:ctrlPr>
                                <a:rPr lang="en-US" altLang="ko-K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𝐿𝑎𝑦𝑒</m:t>
                              </m:r>
                              <m:sSub>
                                <m:sSubPr>
                                  <m:ctrlPr>
                                    <a:rPr lang="en-US" altLang="ko-K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sub>
                          </m:sSub>
                          <m:r>
                            <a:rPr lang="en-US" altLang="ko-K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ko-K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𝑅𝑎𝑑𝑖𝑢</m:t>
                          </m:r>
                          <m:sSub>
                            <m:sSubPr>
                              <m:ctrlPr>
                                <a:rPr lang="en-US" altLang="ko-K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𝐿𝑎𝑦𝑒</m:t>
                              </m:r>
                              <m:sSub>
                                <m:sSubPr>
                                  <m:ctrlPr>
                                    <a:rPr lang="en-US" altLang="ko-K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sub>
                          </m:sSub>
                        </m:e>
                      </m:d>
                    </m:oMath>
                  </m:oMathPara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8BF8E80-6796-45CB-92A7-A642624115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947" y="1761776"/>
                <a:ext cx="8940800" cy="6127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2FDE247-B495-4BEF-A4B1-47969782D224}"/>
                  </a:ext>
                </a:extLst>
              </p:cNvPr>
              <p:cNvSpPr txBox="1"/>
              <p:nvPr/>
            </p:nvSpPr>
            <p:spPr>
              <a:xfrm>
                <a:off x="106947" y="759156"/>
                <a:ext cx="8940800" cy="6127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𝑀𝑆</m:t>
                      </m:r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𝐵𝑒𝑎𝑚𝑝𝑖𝑝𝑒</m:t>
                          </m:r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𝐿𝑎𝑦𝑒</m:t>
                          </m:r>
                          <m:sSub>
                            <m:sSubPr>
                              <m:ctrlP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sub>
                      </m:sSub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13.6</m:t>
                          </m:r>
                        </m:num>
                        <m:den>
                          <m:r>
                            <a:rPr lang="en-US" altLang="ko-KR" i="1">
                              <a:latin typeface="Cambria Math" panose="02040503050406030204" pitchFamily="18" charset="0"/>
                            </a:rPr>
                            <m:t>𝑚𝑜𝑚𝑒𝑛𝑡𝑢𝑚</m:t>
                          </m:r>
                        </m:den>
                      </m:f>
                      <m:r>
                        <a:rPr lang="en-US" altLang="ko-K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lang="en-US" altLang="ko-KR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ko-KR" i="1">
                              <a:latin typeface="Cambria Math" panose="02040503050406030204" pitchFamily="18" charset="0"/>
                            </a:rPr>
                            <m:t>0.0021</m:t>
                          </m:r>
                        </m:e>
                      </m:rad>
                      <m:r>
                        <a:rPr lang="en-US" altLang="ko-K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𝑅𝑎𝑑𝑖𝑢</m:t>
                          </m:r>
                          <m:sSub>
                            <m:sSubPr>
                              <m:ctrlPr>
                                <a:rPr lang="en-US" altLang="ko-K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𝐿𝑎𝑦𝑒</m:t>
                              </m:r>
                              <m:sSub>
                                <m:sSubPr>
                                  <m:ctrlPr>
                                    <a:rPr lang="en-US" altLang="ko-K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sub>
                          </m:sSub>
                          <m:r>
                            <a:rPr lang="en-US" altLang="ko-K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ko-K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𝑅𝑎𝑑𝑖𝑢</m:t>
                          </m:r>
                          <m:sSub>
                            <m:sSubPr>
                              <m:ctrlPr>
                                <a:rPr lang="en-US" altLang="ko-K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𝐵𝑒𝑎𝑚𝑝𝑖𝑝𝑒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2FDE247-B495-4BEF-A4B1-47969782D2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947" y="759156"/>
                <a:ext cx="8940800" cy="61279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7B4F929-9F14-4A19-BC17-125FB59524A4}"/>
                  </a:ext>
                </a:extLst>
              </p:cNvPr>
              <p:cNvSpPr txBox="1"/>
              <p:nvPr/>
            </p:nvSpPr>
            <p:spPr>
              <a:xfrm>
                <a:off x="-106947" y="3349945"/>
                <a:ext cx="8940800" cy="26300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𝑎𝑦𝑒</m:t>
                      </m:r>
                      <m:sSubSup>
                        <m:sSubSup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𝑀𝑆𝐶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𝑀𝑆</m:t>
                      </m:r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𝐵𝑒𝑎𝑚𝑝𝑖𝑝𝑒</m:t>
                          </m:r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𝐿𝑎𝑦𝑒</m:t>
                          </m:r>
                          <m:sSub>
                            <m:sSubPr>
                              <m:ctrlP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en-US" altLang="ko-KR" b="0" dirty="0"/>
              </a:p>
              <a:p>
                <a:endParaRPr lang="en-US" altLang="ko-KR" b="0" dirty="0"/>
              </a:p>
              <a:p>
                <a:endParaRPr lang="en-US" altLang="ko-KR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𝑎𝑦𝑒</m:t>
                      </m:r>
                      <m:sSubSup>
                        <m:sSubSup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𝑀𝑆𝐶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𝑀𝑆</m:t>
                                  </m:r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𝐵𝑒𝑎𝑚𝑝𝑖𝑝𝑒</m:t>
                                      </m:r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𝐿𝑎𝑦𝑒</m:t>
                                      </m:r>
                                      <m:sSub>
                                        <m:sSubPr>
                                          <m:ctrlPr>
                                            <a:rPr lang="en-US" altLang="ko-K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ko-KR" i="1"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  <m:sub>
                                          <m:r>
                                            <a:rPr lang="en-US" altLang="ko-KR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ko-K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𝑀𝑆</m:t>
                                  </m:r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𝐿𝑎𝑦𝑒</m:t>
                                      </m:r>
                                      <m:sSub>
                                        <m:sSubPr>
                                          <m:ctrlPr>
                                            <a:rPr lang="en-US" altLang="ko-K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ko-KR" i="1"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  <m:sub>
                                          <m:r>
                                            <a:rPr lang="en-US" altLang="ko-KR" b="0" i="1" smtClean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𝐿𝑎𝑦𝑒</m:t>
                                      </m:r>
                                      <m:sSub>
                                        <m:sSubPr>
                                          <m:ctrlPr>
                                            <a:rPr lang="en-US" altLang="ko-K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ko-KR" i="1"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  <m:sub>
                                          <m:r>
                                            <a:rPr lang="en-US" altLang="ko-KR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altLang="ko-KR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altLang="ko-KR" b="0" dirty="0"/>
              </a:p>
              <a:p>
                <a:endParaRPr lang="en-US" altLang="ko-KR" i="1" dirty="0">
                  <a:latin typeface="Cambria Math" panose="02040503050406030204" pitchFamily="18" charset="0"/>
                </a:endParaRPr>
              </a:p>
              <a:p>
                <a:endParaRPr lang="en-US" altLang="ko-KR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𝑎𝑦𝑒</m:t>
                      </m:r>
                      <m:sSubSup>
                        <m:sSubSup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𝑀𝑆𝐶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altLang="ko-KR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altLang="ko-K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𝑀𝑆</m:t>
                                  </m:r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𝐵𝑒𝑎𝑚𝑝𝑖𝑝𝑒</m:t>
                                      </m:r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𝐿𝑎𝑦𝑒</m:t>
                                      </m:r>
                                      <m:sSub>
                                        <m:sSubPr>
                                          <m:ctrlPr>
                                            <a:rPr lang="en-US" altLang="ko-K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ko-KR" i="1"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  <m:sub>
                                          <m:r>
                                            <a:rPr lang="en-US" altLang="ko-KR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altLang="ko-KR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ko-KR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ko-K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𝑀𝑆</m:t>
                                  </m:r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𝐿𝑎𝑦𝑒</m:t>
                                      </m:r>
                                      <m:sSub>
                                        <m:sSubPr>
                                          <m:ctrlPr>
                                            <a:rPr lang="en-US" altLang="ko-K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ko-KR" i="1"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  <m:sub>
                                          <m:r>
                                            <a:rPr lang="en-US" altLang="ko-KR" i="1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𝐿𝑎𝑦𝑒</m:t>
                                      </m:r>
                                      <m:sSub>
                                        <m:sSubPr>
                                          <m:ctrlPr>
                                            <a:rPr lang="en-US" altLang="ko-K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ko-KR" i="1"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  <m:sub>
                                          <m:r>
                                            <a:rPr lang="en-US" altLang="ko-KR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altLang="ko-KR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ko-K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𝑀𝑆</m:t>
                                  </m:r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𝐿𝑎𝑦𝑒</m:t>
                                      </m:r>
                                      <m:sSub>
                                        <m:sSubPr>
                                          <m:ctrlPr>
                                            <a:rPr lang="en-US" altLang="ko-K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ko-KR" i="1"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  <m:sub>
                                          <m:r>
                                            <a:rPr lang="en-US" altLang="ko-KR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𝐿𝑎𝑦𝑒</m:t>
                                      </m:r>
                                      <m:sSub>
                                        <m:sSubPr>
                                          <m:ctrlPr>
                                            <a:rPr lang="en-US" altLang="ko-K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ko-KR" i="1"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  <m:sub>
                                          <m:r>
                                            <a:rPr lang="en-US" altLang="ko-KR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altLang="ko-KR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altLang="ko-KR" b="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7B4F929-9F14-4A19-BC17-125FB59524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6947" y="3349945"/>
                <a:ext cx="8940800" cy="26300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A5CC764D-27E3-415A-9C73-DB8BC485990D}"/>
              </a:ext>
            </a:extLst>
          </p:cNvPr>
          <p:cNvCxnSpPr/>
          <p:nvPr/>
        </p:nvCxnSpPr>
        <p:spPr>
          <a:xfrm>
            <a:off x="374316" y="2860842"/>
            <a:ext cx="8459537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직사각형 6">
            <a:extLst>
              <a:ext uri="{FF2B5EF4-FFF2-40B4-BE49-F238E27FC236}">
                <a16:creationId xmlns:a16="http://schemas.microsoft.com/office/drawing/2014/main" id="{7748B5ED-EA71-404C-916E-3AC03E021B98}"/>
              </a:ext>
            </a:extLst>
          </p:cNvPr>
          <p:cNvSpPr/>
          <p:nvPr/>
        </p:nvSpPr>
        <p:spPr>
          <a:xfrm>
            <a:off x="0" y="369332"/>
            <a:ext cx="9144000" cy="4571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7AD4DBF-56AB-4032-BD6A-B4BC023D2B8A}"/>
              </a:ext>
            </a:extLst>
          </p:cNvPr>
          <p:cNvSpPr txBox="1"/>
          <p:nvPr/>
        </p:nvSpPr>
        <p:spPr>
          <a:xfrm>
            <a:off x="6542690" y="6596390"/>
            <a:ext cx="26013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050" dirty="0">
                <a:solidFill>
                  <a:schemeClr val="bg2">
                    <a:lumMod val="50000"/>
                  </a:schemeClr>
                </a:solidFill>
              </a:rPr>
              <a:t>Thanks to Dr. </a:t>
            </a:r>
            <a:r>
              <a:rPr lang="en-US" altLang="ko-KR" sz="1050" dirty="0" err="1">
                <a:solidFill>
                  <a:schemeClr val="bg2">
                    <a:lumMod val="50000"/>
                  </a:schemeClr>
                </a:solidFill>
              </a:rPr>
              <a:t>Jin</a:t>
            </a:r>
            <a:r>
              <a:rPr lang="en-US" altLang="ko-KR" sz="1050" dirty="0">
                <a:solidFill>
                  <a:schemeClr val="bg2">
                    <a:lumMod val="50000"/>
                  </a:schemeClr>
                </a:solidFill>
              </a:rPr>
              <a:t> Huang</a:t>
            </a:r>
            <a:endParaRPr lang="ko-KR" altLang="en-US" sz="105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70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7BF595A1-D85D-466E-8B69-5F761EA7F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Page. </a:t>
            </a:r>
            <a:fld id="{3E77E880-7A80-44D1-AE80-16C52DBD9408}" type="slidenum">
              <a:rPr lang="ko-KR" altLang="en-US" smtClean="0"/>
              <a:t>4</a:t>
            </a:fld>
            <a:endParaRPr lang="ko-KR" alt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4DAC246-D7F5-4EF0-A9AC-94CF53C49BF6}"/>
              </a:ext>
            </a:extLst>
          </p:cNvPr>
          <p:cNvSpPr txBox="1"/>
          <p:nvPr/>
        </p:nvSpPr>
        <p:spPr>
          <a:xfrm>
            <a:off x="-1" y="0"/>
            <a:ext cx="33250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i="1" dirty="0"/>
              <a:t>G4EmParameters class set-up</a:t>
            </a:r>
            <a:endParaRPr lang="ko-KR" altLang="en-US" b="1" i="1" dirty="0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D383B6F5-FA65-499B-9C0A-7C9DA60EB942}"/>
              </a:ext>
            </a:extLst>
          </p:cNvPr>
          <p:cNvSpPr/>
          <p:nvPr/>
        </p:nvSpPr>
        <p:spPr>
          <a:xfrm>
            <a:off x="0" y="369332"/>
            <a:ext cx="9144000" cy="4571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E5820EE-32EB-4F50-8CDC-C9CE09B7FACE}"/>
              </a:ext>
            </a:extLst>
          </p:cNvPr>
          <p:cNvSpPr txBox="1"/>
          <p:nvPr/>
        </p:nvSpPr>
        <p:spPr>
          <a:xfrm>
            <a:off x="148442" y="530431"/>
            <a:ext cx="7148945" cy="42473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ko-KR" altLang="en-US" sz="1000" dirty="0"/>
              <a:t> </a:t>
            </a:r>
            <a:r>
              <a:rPr lang="ko-KR" altLang="en-US" sz="1000" dirty="0" err="1"/>
              <a:t>auto</a:t>
            </a:r>
            <a:r>
              <a:rPr lang="ko-KR" altLang="en-US" sz="1000" dirty="0"/>
              <a:t> g4emparameters = G4EmParameters::</a:t>
            </a:r>
            <a:r>
              <a:rPr lang="ko-KR" altLang="en-US" sz="1000" dirty="0" err="1"/>
              <a:t>Instance</a:t>
            </a:r>
            <a:r>
              <a:rPr lang="ko-KR" altLang="en-US" sz="1000" dirty="0"/>
              <a:t>();</a:t>
            </a:r>
          </a:p>
          <a:p>
            <a:r>
              <a:rPr lang="ko-KR" altLang="en-US" sz="1000" dirty="0"/>
              <a:t>  </a:t>
            </a:r>
            <a:r>
              <a:rPr lang="ko-KR" altLang="en-US" sz="1000" dirty="0">
                <a:highlight>
                  <a:srgbClr val="FFFF00"/>
                </a:highlight>
              </a:rPr>
              <a:t>g4emparameters-&gt;</a:t>
            </a:r>
            <a:r>
              <a:rPr lang="ko-KR" altLang="en-US" sz="1000" dirty="0" err="1">
                <a:highlight>
                  <a:srgbClr val="FFFF00"/>
                </a:highlight>
              </a:rPr>
              <a:t>SetPixe</a:t>
            </a:r>
            <a:r>
              <a:rPr lang="ko-KR" altLang="en-US" sz="1000" dirty="0">
                <a:highlight>
                  <a:srgbClr val="FFFF00"/>
                </a:highlight>
              </a:rPr>
              <a:t>(</a:t>
            </a:r>
            <a:r>
              <a:rPr lang="ko-KR" altLang="en-US" sz="1000" dirty="0" err="1">
                <a:highlight>
                  <a:srgbClr val="FFFF00"/>
                </a:highlight>
              </a:rPr>
              <a:t>false</a:t>
            </a:r>
            <a:r>
              <a:rPr lang="ko-KR" altLang="en-US" sz="1000" dirty="0">
                <a:highlight>
                  <a:srgbClr val="FFFF00"/>
                </a:highlight>
              </a:rPr>
              <a:t>);</a:t>
            </a:r>
          </a:p>
          <a:p>
            <a:r>
              <a:rPr lang="ko-KR" altLang="en-US" sz="1000" dirty="0"/>
              <a:t>  </a:t>
            </a:r>
            <a:r>
              <a:rPr lang="ko-KR" altLang="en-US" sz="1000" dirty="0" err="1"/>
              <a:t>std</a:t>
            </a:r>
            <a:r>
              <a:rPr lang="ko-KR" altLang="en-US" sz="1000" dirty="0"/>
              <a:t>::</a:t>
            </a:r>
            <a:r>
              <a:rPr lang="ko-KR" altLang="en-US" sz="1000" dirty="0" err="1"/>
              <a:t>cout</a:t>
            </a:r>
            <a:r>
              <a:rPr lang="ko-KR" altLang="en-US" sz="1000" dirty="0"/>
              <a:t>&lt;&lt;"[G4Emparameters::</a:t>
            </a:r>
            <a:r>
              <a:rPr lang="ko-KR" altLang="en-US" sz="1000" dirty="0" err="1"/>
              <a:t>Instance</a:t>
            </a:r>
            <a:r>
              <a:rPr lang="ko-KR" altLang="en-US" sz="1000" dirty="0"/>
              <a:t>] "&lt;&lt;g4emparameters&lt;&lt;</a:t>
            </a:r>
            <a:r>
              <a:rPr lang="ko-KR" altLang="en-US" sz="1000" dirty="0" err="1"/>
              <a:t>std</a:t>
            </a:r>
            <a:r>
              <a:rPr lang="ko-KR" altLang="en-US" sz="1000" dirty="0"/>
              <a:t>::</a:t>
            </a:r>
            <a:r>
              <a:rPr lang="ko-KR" altLang="en-US" sz="1000" dirty="0" err="1"/>
              <a:t>endl</a:t>
            </a:r>
            <a:r>
              <a:rPr lang="ko-KR" altLang="en-US" sz="1000" dirty="0"/>
              <a:t>;</a:t>
            </a:r>
          </a:p>
          <a:p>
            <a:r>
              <a:rPr lang="ko-KR" altLang="en-US" sz="1000" dirty="0"/>
              <a:t>//  </a:t>
            </a:r>
            <a:r>
              <a:rPr lang="ko-KR" altLang="en-US" sz="1000" dirty="0" err="1"/>
              <a:t>SetLateralDisplacement</a:t>
            </a:r>
            <a:endParaRPr lang="ko-KR" altLang="en-US" sz="1000" dirty="0"/>
          </a:p>
          <a:p>
            <a:r>
              <a:rPr lang="ko-KR" altLang="en-US" sz="1000" dirty="0"/>
              <a:t>  </a:t>
            </a:r>
            <a:r>
              <a:rPr lang="ko-KR" altLang="en-US" sz="1000" dirty="0" err="1"/>
              <a:t>std</a:t>
            </a:r>
            <a:r>
              <a:rPr lang="ko-KR" altLang="en-US" sz="1000" dirty="0"/>
              <a:t>::</a:t>
            </a:r>
            <a:r>
              <a:rPr lang="ko-KR" altLang="en-US" sz="1000" dirty="0" err="1"/>
              <a:t>cout</a:t>
            </a:r>
            <a:r>
              <a:rPr lang="ko-KR" altLang="en-US" sz="1000" dirty="0"/>
              <a:t>&lt;&lt;"[G4Emparameters::</a:t>
            </a:r>
            <a:r>
              <a:rPr lang="ko-KR" altLang="en-US" sz="1000" dirty="0" err="1"/>
              <a:t>LateralDisplacement</a:t>
            </a:r>
            <a:r>
              <a:rPr lang="ko-KR" altLang="en-US" sz="1000" dirty="0"/>
              <a:t>] </a:t>
            </a:r>
            <a:r>
              <a:rPr lang="ko-KR" altLang="en-US" sz="1000" dirty="0" err="1"/>
              <a:t>A</a:t>
            </a:r>
            <a:r>
              <a:rPr lang="ko-KR" altLang="en-US" sz="1000" dirty="0"/>
              <a:t> "&lt;&lt;g4emparameters-&gt;</a:t>
            </a:r>
            <a:r>
              <a:rPr lang="ko-KR" altLang="en-US" sz="1000" dirty="0" err="1"/>
              <a:t>LateralDisplacement</a:t>
            </a:r>
            <a:r>
              <a:rPr lang="ko-KR" altLang="en-US" sz="1000" dirty="0"/>
              <a:t>()&lt;&lt;</a:t>
            </a:r>
            <a:r>
              <a:rPr lang="ko-KR" altLang="en-US" sz="1000" dirty="0" err="1"/>
              <a:t>std</a:t>
            </a:r>
            <a:r>
              <a:rPr lang="ko-KR" altLang="en-US" sz="1000" dirty="0"/>
              <a:t>::</a:t>
            </a:r>
            <a:r>
              <a:rPr lang="ko-KR" altLang="en-US" sz="1000" dirty="0" err="1"/>
              <a:t>endl</a:t>
            </a:r>
            <a:r>
              <a:rPr lang="ko-KR" altLang="en-US" sz="1000" dirty="0"/>
              <a:t>;</a:t>
            </a:r>
          </a:p>
          <a:p>
            <a:r>
              <a:rPr lang="ko-KR" altLang="en-US" sz="1000" dirty="0"/>
              <a:t>  </a:t>
            </a:r>
            <a:r>
              <a:rPr lang="ko-KR" altLang="en-US" sz="1000" dirty="0">
                <a:highlight>
                  <a:srgbClr val="FFFF00"/>
                </a:highlight>
              </a:rPr>
              <a:t>g4emparameters-&gt;</a:t>
            </a:r>
            <a:r>
              <a:rPr lang="ko-KR" altLang="en-US" sz="1000" dirty="0" err="1">
                <a:highlight>
                  <a:srgbClr val="FFFF00"/>
                </a:highlight>
              </a:rPr>
              <a:t>SetLateralDisplacement</a:t>
            </a:r>
            <a:r>
              <a:rPr lang="ko-KR" altLang="en-US" sz="1000" dirty="0">
                <a:highlight>
                  <a:srgbClr val="FFFF00"/>
                </a:highlight>
              </a:rPr>
              <a:t>(</a:t>
            </a:r>
            <a:r>
              <a:rPr lang="ko-KR" altLang="en-US" sz="1000" dirty="0" err="1">
                <a:highlight>
                  <a:srgbClr val="FFFF00"/>
                </a:highlight>
              </a:rPr>
              <a:t>false</a:t>
            </a:r>
            <a:r>
              <a:rPr lang="ko-KR" altLang="en-US" sz="1000" dirty="0">
                <a:highlight>
                  <a:srgbClr val="FFFF00"/>
                </a:highlight>
              </a:rPr>
              <a:t>);</a:t>
            </a:r>
          </a:p>
          <a:p>
            <a:r>
              <a:rPr lang="ko-KR" altLang="en-US" sz="1000" dirty="0"/>
              <a:t>  </a:t>
            </a:r>
            <a:r>
              <a:rPr lang="ko-KR" altLang="en-US" sz="1000" dirty="0" err="1"/>
              <a:t>std</a:t>
            </a:r>
            <a:r>
              <a:rPr lang="ko-KR" altLang="en-US" sz="1000" dirty="0"/>
              <a:t>::</a:t>
            </a:r>
            <a:r>
              <a:rPr lang="ko-KR" altLang="en-US" sz="1000" dirty="0" err="1"/>
              <a:t>cout</a:t>
            </a:r>
            <a:r>
              <a:rPr lang="ko-KR" altLang="en-US" sz="1000" dirty="0"/>
              <a:t>&lt;&lt;"[G4Emparameters::</a:t>
            </a:r>
            <a:r>
              <a:rPr lang="ko-KR" altLang="en-US" sz="1000" dirty="0" err="1"/>
              <a:t>LateralDisplacement</a:t>
            </a:r>
            <a:r>
              <a:rPr lang="ko-KR" altLang="en-US" sz="1000" dirty="0"/>
              <a:t>] </a:t>
            </a:r>
            <a:r>
              <a:rPr lang="ko-KR" altLang="en-US" sz="1000" dirty="0" err="1"/>
              <a:t>B</a:t>
            </a:r>
            <a:r>
              <a:rPr lang="ko-KR" altLang="en-US" sz="1000" dirty="0"/>
              <a:t> "&lt;&lt;g4emparameters-&gt;</a:t>
            </a:r>
            <a:r>
              <a:rPr lang="ko-KR" altLang="en-US" sz="1000" dirty="0" err="1"/>
              <a:t>LateralDisplacement</a:t>
            </a:r>
            <a:r>
              <a:rPr lang="ko-KR" altLang="en-US" sz="1000" dirty="0"/>
              <a:t>()&lt;&lt;</a:t>
            </a:r>
            <a:r>
              <a:rPr lang="ko-KR" altLang="en-US" sz="1000" dirty="0" err="1"/>
              <a:t>std</a:t>
            </a:r>
            <a:r>
              <a:rPr lang="ko-KR" altLang="en-US" sz="1000" dirty="0"/>
              <a:t>::</a:t>
            </a:r>
            <a:r>
              <a:rPr lang="ko-KR" altLang="en-US" sz="1000" dirty="0" err="1"/>
              <a:t>endl</a:t>
            </a:r>
            <a:r>
              <a:rPr lang="ko-KR" altLang="en-US" sz="1000" dirty="0"/>
              <a:t>;</a:t>
            </a:r>
          </a:p>
          <a:p>
            <a:r>
              <a:rPr lang="ko-KR" altLang="en-US" sz="1000" dirty="0"/>
              <a:t>//</a:t>
            </a:r>
            <a:r>
              <a:rPr lang="ko-KR" altLang="en-US" sz="1000" dirty="0" err="1"/>
              <a:t>SetLossFluctuations</a:t>
            </a:r>
            <a:endParaRPr lang="ko-KR" altLang="en-US" sz="1000" dirty="0"/>
          </a:p>
          <a:p>
            <a:r>
              <a:rPr lang="ko-KR" altLang="en-US" sz="1000" dirty="0"/>
              <a:t>  </a:t>
            </a:r>
            <a:r>
              <a:rPr lang="ko-KR" altLang="en-US" sz="1000" dirty="0" err="1"/>
              <a:t>std</a:t>
            </a:r>
            <a:r>
              <a:rPr lang="ko-KR" altLang="en-US" sz="1000" dirty="0"/>
              <a:t>::</a:t>
            </a:r>
            <a:r>
              <a:rPr lang="ko-KR" altLang="en-US" sz="1000" dirty="0" err="1"/>
              <a:t>cout</a:t>
            </a:r>
            <a:r>
              <a:rPr lang="ko-KR" altLang="en-US" sz="1000" dirty="0"/>
              <a:t>&lt;&lt;"[G4Emparameters::</a:t>
            </a:r>
            <a:r>
              <a:rPr lang="ko-KR" altLang="en-US" sz="1000" dirty="0" err="1"/>
              <a:t>LossFluctuations</a:t>
            </a:r>
            <a:r>
              <a:rPr lang="ko-KR" altLang="en-US" sz="1000" dirty="0"/>
              <a:t>] </a:t>
            </a:r>
            <a:r>
              <a:rPr lang="ko-KR" altLang="en-US" sz="1000" dirty="0" err="1"/>
              <a:t>A</a:t>
            </a:r>
            <a:r>
              <a:rPr lang="ko-KR" altLang="en-US" sz="1000" dirty="0"/>
              <a:t> "&lt;&lt;g4emparameters-&gt;</a:t>
            </a:r>
            <a:r>
              <a:rPr lang="ko-KR" altLang="en-US" sz="1000" dirty="0" err="1"/>
              <a:t>LossFluctuation</a:t>
            </a:r>
            <a:r>
              <a:rPr lang="ko-KR" altLang="en-US" sz="1000" dirty="0"/>
              <a:t>()&lt;&lt;</a:t>
            </a:r>
            <a:r>
              <a:rPr lang="ko-KR" altLang="en-US" sz="1000" dirty="0" err="1"/>
              <a:t>std</a:t>
            </a:r>
            <a:r>
              <a:rPr lang="ko-KR" altLang="en-US" sz="1000" dirty="0"/>
              <a:t>::</a:t>
            </a:r>
            <a:r>
              <a:rPr lang="ko-KR" altLang="en-US" sz="1000" dirty="0" err="1"/>
              <a:t>endl</a:t>
            </a:r>
            <a:r>
              <a:rPr lang="ko-KR" altLang="en-US" sz="1000" dirty="0"/>
              <a:t>;</a:t>
            </a:r>
          </a:p>
          <a:p>
            <a:r>
              <a:rPr lang="ko-KR" altLang="en-US" sz="1000" dirty="0"/>
              <a:t>  </a:t>
            </a:r>
            <a:r>
              <a:rPr lang="ko-KR" altLang="en-US" sz="1000" dirty="0">
                <a:highlight>
                  <a:srgbClr val="FFFF00"/>
                </a:highlight>
              </a:rPr>
              <a:t>g4emparameters-&gt;</a:t>
            </a:r>
            <a:r>
              <a:rPr lang="ko-KR" altLang="en-US" sz="1000" dirty="0" err="1">
                <a:highlight>
                  <a:srgbClr val="FFFF00"/>
                </a:highlight>
              </a:rPr>
              <a:t>SetLossFluctuations</a:t>
            </a:r>
            <a:r>
              <a:rPr lang="ko-KR" altLang="en-US" sz="1000" dirty="0">
                <a:highlight>
                  <a:srgbClr val="FFFF00"/>
                </a:highlight>
              </a:rPr>
              <a:t>(</a:t>
            </a:r>
            <a:r>
              <a:rPr lang="ko-KR" altLang="en-US" sz="1000" dirty="0" err="1">
                <a:highlight>
                  <a:srgbClr val="FFFF00"/>
                </a:highlight>
              </a:rPr>
              <a:t>false</a:t>
            </a:r>
            <a:r>
              <a:rPr lang="ko-KR" altLang="en-US" sz="1000" dirty="0">
                <a:highlight>
                  <a:srgbClr val="FFFF00"/>
                </a:highlight>
              </a:rPr>
              <a:t>);</a:t>
            </a:r>
          </a:p>
          <a:p>
            <a:r>
              <a:rPr lang="ko-KR" altLang="en-US" sz="1000" dirty="0"/>
              <a:t>  </a:t>
            </a:r>
            <a:r>
              <a:rPr lang="ko-KR" altLang="en-US" sz="1000" dirty="0" err="1"/>
              <a:t>std</a:t>
            </a:r>
            <a:r>
              <a:rPr lang="ko-KR" altLang="en-US" sz="1000" dirty="0"/>
              <a:t>::</a:t>
            </a:r>
            <a:r>
              <a:rPr lang="ko-KR" altLang="en-US" sz="1000" dirty="0" err="1"/>
              <a:t>cout</a:t>
            </a:r>
            <a:r>
              <a:rPr lang="ko-KR" altLang="en-US" sz="1000" dirty="0"/>
              <a:t>&lt;&lt;"[G4Emparameters::</a:t>
            </a:r>
            <a:r>
              <a:rPr lang="ko-KR" altLang="en-US" sz="1000" dirty="0" err="1"/>
              <a:t>LossFluctuations</a:t>
            </a:r>
            <a:r>
              <a:rPr lang="ko-KR" altLang="en-US" sz="1000" dirty="0"/>
              <a:t>] </a:t>
            </a:r>
            <a:r>
              <a:rPr lang="ko-KR" altLang="en-US" sz="1000" dirty="0" err="1"/>
              <a:t>B</a:t>
            </a:r>
            <a:r>
              <a:rPr lang="ko-KR" altLang="en-US" sz="1000" dirty="0"/>
              <a:t> "&lt;&lt;g4emparameters-&gt;</a:t>
            </a:r>
            <a:r>
              <a:rPr lang="ko-KR" altLang="en-US" sz="1000" dirty="0" err="1"/>
              <a:t>LossFluctuation</a:t>
            </a:r>
            <a:r>
              <a:rPr lang="ko-KR" altLang="en-US" sz="1000" dirty="0"/>
              <a:t>()&lt;&lt;</a:t>
            </a:r>
            <a:r>
              <a:rPr lang="ko-KR" altLang="en-US" sz="1000" dirty="0" err="1"/>
              <a:t>std</a:t>
            </a:r>
            <a:r>
              <a:rPr lang="ko-KR" altLang="en-US" sz="1000" dirty="0"/>
              <a:t>::</a:t>
            </a:r>
            <a:r>
              <a:rPr lang="ko-KR" altLang="en-US" sz="1000" dirty="0" err="1"/>
              <a:t>endl</a:t>
            </a:r>
            <a:r>
              <a:rPr lang="ko-KR" altLang="en-US" sz="1000" dirty="0"/>
              <a:t>;</a:t>
            </a:r>
          </a:p>
          <a:p>
            <a:endParaRPr lang="ko-KR" altLang="en-US" sz="1000" dirty="0">
              <a:solidFill>
                <a:srgbClr val="0070C0"/>
              </a:solidFill>
            </a:endParaRPr>
          </a:p>
          <a:p>
            <a:r>
              <a:rPr lang="ko-KR" altLang="en-US" sz="1000" dirty="0">
                <a:solidFill>
                  <a:srgbClr val="0070C0"/>
                </a:solidFill>
              </a:rPr>
              <a:t>  </a:t>
            </a:r>
            <a:r>
              <a:rPr lang="ko-KR" altLang="en-US" sz="1000" dirty="0">
                <a:solidFill>
                  <a:srgbClr val="0070C0"/>
                </a:solidFill>
                <a:highlight>
                  <a:srgbClr val="FFFF00"/>
                </a:highlight>
              </a:rPr>
              <a:t>g4emparameters-&gt;</a:t>
            </a:r>
            <a:r>
              <a:rPr lang="ko-KR" altLang="en-US" sz="1000" dirty="0" err="1">
                <a:solidFill>
                  <a:srgbClr val="0070C0"/>
                </a:solidFill>
                <a:highlight>
                  <a:srgbClr val="FFFF00"/>
                </a:highlight>
              </a:rPr>
              <a:t>SetMuHadLateralDisplacement</a:t>
            </a:r>
            <a:r>
              <a:rPr lang="ko-KR" altLang="en-US" sz="1000" dirty="0">
                <a:solidFill>
                  <a:srgbClr val="0070C0"/>
                </a:solidFill>
                <a:highlight>
                  <a:srgbClr val="FFFF00"/>
                </a:highlight>
              </a:rPr>
              <a:t>(</a:t>
            </a:r>
            <a:r>
              <a:rPr lang="ko-KR" altLang="en-US" sz="1000" dirty="0" err="1">
                <a:solidFill>
                  <a:srgbClr val="0070C0"/>
                </a:solidFill>
                <a:highlight>
                  <a:srgbClr val="FFFF00"/>
                </a:highlight>
              </a:rPr>
              <a:t>false</a:t>
            </a:r>
            <a:r>
              <a:rPr lang="ko-KR" altLang="en-US" sz="1000" dirty="0">
                <a:solidFill>
                  <a:srgbClr val="0070C0"/>
                </a:solidFill>
                <a:highlight>
                  <a:srgbClr val="FFFF00"/>
                </a:highlight>
              </a:rPr>
              <a:t>);</a:t>
            </a:r>
          </a:p>
          <a:p>
            <a:r>
              <a:rPr lang="ko-KR" altLang="en-US" sz="1000" dirty="0">
                <a:solidFill>
                  <a:srgbClr val="0070C0"/>
                </a:solidFill>
              </a:rPr>
              <a:t>  </a:t>
            </a:r>
            <a:r>
              <a:rPr lang="ko-KR" altLang="en-US" sz="1000" dirty="0" err="1">
                <a:solidFill>
                  <a:srgbClr val="0070C0"/>
                </a:solidFill>
              </a:rPr>
              <a:t>std</a:t>
            </a:r>
            <a:r>
              <a:rPr lang="ko-KR" altLang="en-US" sz="1000" dirty="0">
                <a:solidFill>
                  <a:srgbClr val="0070C0"/>
                </a:solidFill>
              </a:rPr>
              <a:t>::</a:t>
            </a:r>
            <a:r>
              <a:rPr lang="ko-KR" altLang="en-US" sz="1000" dirty="0" err="1">
                <a:solidFill>
                  <a:srgbClr val="0070C0"/>
                </a:solidFill>
              </a:rPr>
              <a:t>cout</a:t>
            </a:r>
            <a:r>
              <a:rPr lang="ko-KR" altLang="en-US" sz="1000" dirty="0">
                <a:solidFill>
                  <a:srgbClr val="0070C0"/>
                </a:solidFill>
              </a:rPr>
              <a:t>&lt;&lt;"[G4Emparameters::</a:t>
            </a:r>
            <a:r>
              <a:rPr lang="ko-KR" altLang="en-US" sz="1000" dirty="0" err="1">
                <a:solidFill>
                  <a:srgbClr val="0070C0"/>
                </a:solidFill>
              </a:rPr>
              <a:t>SetMuHadLateralDisplacement</a:t>
            </a:r>
            <a:r>
              <a:rPr lang="ko-KR" altLang="en-US" sz="1000" dirty="0">
                <a:solidFill>
                  <a:srgbClr val="0070C0"/>
                </a:solidFill>
              </a:rPr>
              <a:t>] "&lt;&lt;g4emparameters-&gt;</a:t>
            </a:r>
            <a:r>
              <a:rPr lang="ko-KR" altLang="en-US" sz="1000" dirty="0" err="1">
                <a:solidFill>
                  <a:srgbClr val="0070C0"/>
                </a:solidFill>
              </a:rPr>
              <a:t>MuHadLateralDisplacement</a:t>
            </a:r>
            <a:r>
              <a:rPr lang="ko-KR" altLang="en-US" sz="1000" dirty="0">
                <a:solidFill>
                  <a:srgbClr val="0070C0"/>
                </a:solidFill>
              </a:rPr>
              <a:t>()&lt;&lt;</a:t>
            </a:r>
            <a:r>
              <a:rPr lang="ko-KR" altLang="en-US" sz="1000" dirty="0" err="1">
                <a:solidFill>
                  <a:srgbClr val="0070C0"/>
                </a:solidFill>
              </a:rPr>
              <a:t>std</a:t>
            </a:r>
            <a:r>
              <a:rPr lang="ko-KR" altLang="en-US" sz="1000" dirty="0">
                <a:solidFill>
                  <a:srgbClr val="0070C0"/>
                </a:solidFill>
              </a:rPr>
              <a:t>::</a:t>
            </a:r>
            <a:r>
              <a:rPr lang="ko-KR" altLang="en-US" sz="1000" dirty="0" err="1">
                <a:solidFill>
                  <a:srgbClr val="0070C0"/>
                </a:solidFill>
              </a:rPr>
              <a:t>endl</a:t>
            </a:r>
            <a:r>
              <a:rPr lang="ko-KR" altLang="en-US" sz="1000" dirty="0">
                <a:solidFill>
                  <a:srgbClr val="0070C0"/>
                </a:solidFill>
              </a:rPr>
              <a:t>;</a:t>
            </a:r>
          </a:p>
          <a:p>
            <a:endParaRPr lang="ko-KR" altLang="en-US" sz="1000" dirty="0">
              <a:solidFill>
                <a:srgbClr val="0070C0"/>
              </a:solidFill>
            </a:endParaRPr>
          </a:p>
          <a:p>
            <a:r>
              <a:rPr lang="ko-KR" altLang="en-US" sz="1000" dirty="0">
                <a:solidFill>
                  <a:srgbClr val="0070C0"/>
                </a:solidFill>
                <a:highlight>
                  <a:srgbClr val="FFFF00"/>
                </a:highlight>
              </a:rPr>
              <a:t>  g4emparameters-&gt;SetLateralDisplacementAlg96(</a:t>
            </a:r>
            <a:r>
              <a:rPr lang="ko-KR" altLang="en-US" sz="1000" dirty="0" err="1">
                <a:solidFill>
                  <a:srgbClr val="0070C0"/>
                </a:solidFill>
                <a:highlight>
                  <a:srgbClr val="FFFF00"/>
                </a:highlight>
              </a:rPr>
              <a:t>false</a:t>
            </a:r>
            <a:r>
              <a:rPr lang="ko-KR" altLang="en-US" sz="1000" dirty="0">
                <a:solidFill>
                  <a:srgbClr val="0070C0"/>
                </a:solidFill>
                <a:highlight>
                  <a:srgbClr val="FFFF00"/>
                </a:highlight>
              </a:rPr>
              <a:t>);</a:t>
            </a:r>
          </a:p>
          <a:p>
            <a:r>
              <a:rPr lang="ko-KR" altLang="en-US" sz="1000" dirty="0">
                <a:solidFill>
                  <a:srgbClr val="0070C0"/>
                </a:solidFill>
                <a:highlight>
                  <a:srgbClr val="FFFF00"/>
                </a:highlight>
              </a:rPr>
              <a:t>  g4emparameters-&gt;</a:t>
            </a:r>
            <a:r>
              <a:rPr lang="ko-KR" altLang="en-US" sz="1000" dirty="0" err="1">
                <a:solidFill>
                  <a:srgbClr val="0070C0"/>
                </a:solidFill>
                <a:highlight>
                  <a:srgbClr val="FFFF00"/>
                </a:highlight>
              </a:rPr>
              <a:t>ActivateAngularGeneratorForIonisation</a:t>
            </a:r>
            <a:r>
              <a:rPr lang="ko-KR" altLang="en-US" sz="1000" dirty="0">
                <a:solidFill>
                  <a:srgbClr val="0070C0"/>
                </a:solidFill>
                <a:highlight>
                  <a:srgbClr val="FFFF00"/>
                </a:highlight>
              </a:rPr>
              <a:t>(</a:t>
            </a:r>
            <a:r>
              <a:rPr lang="ko-KR" altLang="en-US" sz="1000" dirty="0" err="1">
                <a:solidFill>
                  <a:srgbClr val="0070C0"/>
                </a:solidFill>
                <a:highlight>
                  <a:srgbClr val="FFFF00"/>
                </a:highlight>
              </a:rPr>
              <a:t>false</a:t>
            </a:r>
            <a:r>
              <a:rPr lang="ko-KR" altLang="en-US" sz="1000" dirty="0">
                <a:solidFill>
                  <a:srgbClr val="0070C0"/>
                </a:solidFill>
                <a:highlight>
                  <a:srgbClr val="FFFF00"/>
                </a:highlight>
              </a:rPr>
              <a:t>);</a:t>
            </a:r>
          </a:p>
          <a:p>
            <a:r>
              <a:rPr lang="ko-KR" altLang="en-US" sz="1000" dirty="0">
                <a:solidFill>
                  <a:srgbClr val="0070C0"/>
                </a:solidFill>
                <a:highlight>
                  <a:srgbClr val="FFFF00"/>
                </a:highlight>
              </a:rPr>
              <a:t>  g4emparameters-&gt;</a:t>
            </a:r>
            <a:r>
              <a:rPr lang="ko-KR" altLang="en-US" sz="1000" dirty="0" err="1">
                <a:solidFill>
                  <a:srgbClr val="0070C0"/>
                </a:solidFill>
                <a:highlight>
                  <a:srgbClr val="FFFF00"/>
                </a:highlight>
              </a:rPr>
              <a:t>SetEnableSamplingTable</a:t>
            </a:r>
            <a:r>
              <a:rPr lang="ko-KR" altLang="en-US" sz="1000" dirty="0">
                <a:solidFill>
                  <a:srgbClr val="0070C0"/>
                </a:solidFill>
                <a:highlight>
                  <a:srgbClr val="FFFF00"/>
                </a:highlight>
              </a:rPr>
              <a:t>(</a:t>
            </a:r>
            <a:r>
              <a:rPr lang="ko-KR" altLang="en-US" sz="1000" dirty="0" err="1">
                <a:solidFill>
                  <a:srgbClr val="0070C0"/>
                </a:solidFill>
                <a:highlight>
                  <a:srgbClr val="FFFF00"/>
                </a:highlight>
              </a:rPr>
              <a:t>false</a:t>
            </a:r>
            <a:r>
              <a:rPr lang="ko-KR" altLang="en-US" sz="1000" dirty="0">
                <a:solidFill>
                  <a:srgbClr val="0070C0"/>
                </a:solidFill>
                <a:highlight>
                  <a:srgbClr val="FFFF00"/>
                </a:highlight>
              </a:rPr>
              <a:t>);</a:t>
            </a:r>
          </a:p>
          <a:p>
            <a:r>
              <a:rPr lang="ko-KR" altLang="en-US" sz="1000" dirty="0">
                <a:solidFill>
                  <a:srgbClr val="0070C0"/>
                </a:solidFill>
                <a:highlight>
                  <a:srgbClr val="FFFF00"/>
                </a:highlight>
              </a:rPr>
              <a:t>  g4emparameters-&gt;</a:t>
            </a:r>
            <a:r>
              <a:rPr lang="ko-KR" altLang="en-US" sz="1000" dirty="0" err="1">
                <a:solidFill>
                  <a:srgbClr val="0070C0"/>
                </a:solidFill>
                <a:highlight>
                  <a:srgbClr val="FFFF00"/>
                </a:highlight>
              </a:rPr>
              <a:t>SetMscThetaLimit</a:t>
            </a:r>
            <a:r>
              <a:rPr lang="ko-KR" altLang="en-US" sz="1000" dirty="0">
                <a:solidFill>
                  <a:srgbClr val="0070C0"/>
                </a:solidFill>
                <a:highlight>
                  <a:srgbClr val="FFFF00"/>
                </a:highlight>
              </a:rPr>
              <a:t>(0);</a:t>
            </a:r>
          </a:p>
          <a:p>
            <a:endParaRPr lang="ko-KR" altLang="en-US" sz="1000" dirty="0">
              <a:solidFill>
                <a:srgbClr val="0070C0"/>
              </a:solidFill>
            </a:endParaRPr>
          </a:p>
          <a:p>
            <a:r>
              <a:rPr lang="ko-KR" altLang="en-US" sz="1000" dirty="0">
                <a:solidFill>
                  <a:srgbClr val="0070C0"/>
                </a:solidFill>
                <a:highlight>
                  <a:srgbClr val="FFFF00"/>
                </a:highlight>
              </a:rPr>
              <a:t>  g4emparameters-&gt;</a:t>
            </a:r>
            <a:r>
              <a:rPr lang="ko-KR" altLang="en-US" sz="1000" dirty="0" err="1">
                <a:solidFill>
                  <a:srgbClr val="0070C0"/>
                </a:solidFill>
                <a:highlight>
                  <a:srgbClr val="FFFF00"/>
                </a:highlight>
              </a:rPr>
              <a:t>SetGeneralProcessActive</a:t>
            </a:r>
            <a:r>
              <a:rPr lang="ko-KR" altLang="en-US" sz="1000" dirty="0">
                <a:solidFill>
                  <a:srgbClr val="0070C0"/>
                </a:solidFill>
                <a:highlight>
                  <a:srgbClr val="FFFF00"/>
                </a:highlight>
              </a:rPr>
              <a:t>(</a:t>
            </a:r>
            <a:r>
              <a:rPr lang="ko-KR" altLang="en-US" sz="1000" dirty="0" err="1">
                <a:solidFill>
                  <a:srgbClr val="0070C0"/>
                </a:solidFill>
                <a:highlight>
                  <a:srgbClr val="FFFF00"/>
                </a:highlight>
              </a:rPr>
              <a:t>false</a:t>
            </a:r>
            <a:r>
              <a:rPr lang="ko-KR" altLang="en-US" sz="1000" dirty="0">
                <a:solidFill>
                  <a:srgbClr val="0070C0"/>
                </a:solidFill>
                <a:highlight>
                  <a:srgbClr val="FFFF00"/>
                </a:highlight>
              </a:rPr>
              <a:t>);</a:t>
            </a:r>
          </a:p>
          <a:p>
            <a:endParaRPr lang="ko-KR" altLang="en-US" sz="1000" dirty="0"/>
          </a:p>
          <a:p>
            <a:r>
              <a:rPr lang="ko-KR" altLang="en-US" sz="1000" b="1" dirty="0">
                <a:highlight>
                  <a:srgbClr val="FFFF00"/>
                </a:highlight>
              </a:rPr>
              <a:t>  </a:t>
            </a:r>
            <a:r>
              <a:rPr lang="ko-KR" altLang="en-US" sz="1000" b="1" dirty="0" err="1">
                <a:highlight>
                  <a:srgbClr val="FFFF00"/>
                </a:highlight>
              </a:rPr>
              <a:t>ofstream</a:t>
            </a:r>
            <a:r>
              <a:rPr lang="ko-KR" altLang="en-US" sz="1000" b="1" dirty="0">
                <a:highlight>
                  <a:srgbClr val="FFFF00"/>
                </a:highlight>
              </a:rPr>
              <a:t> </a:t>
            </a:r>
            <a:r>
              <a:rPr lang="ko-KR" altLang="en-US" sz="1000" b="1" dirty="0" err="1">
                <a:highlight>
                  <a:srgbClr val="FFFF00"/>
                </a:highlight>
              </a:rPr>
              <a:t>a</a:t>
            </a:r>
            <a:r>
              <a:rPr lang="ko-KR" altLang="en-US" sz="1000" b="1" dirty="0">
                <a:highlight>
                  <a:srgbClr val="FFFF00"/>
                </a:highlight>
              </a:rPr>
              <a:t>("</a:t>
            </a:r>
            <a:r>
              <a:rPr lang="ko-KR" altLang="en-US" sz="1000" b="1" dirty="0" err="1">
                <a:highlight>
                  <a:srgbClr val="FFFF00"/>
                </a:highlight>
              </a:rPr>
              <a:t>InterationDat.txt</a:t>
            </a:r>
            <a:r>
              <a:rPr lang="ko-KR" altLang="en-US" sz="1000" b="1" dirty="0">
                <a:highlight>
                  <a:srgbClr val="FFFF00"/>
                </a:highlight>
              </a:rPr>
              <a:t>");</a:t>
            </a:r>
          </a:p>
          <a:p>
            <a:r>
              <a:rPr lang="ko-KR" altLang="en-US" sz="1000" b="1" dirty="0">
                <a:highlight>
                  <a:srgbClr val="FFFF00"/>
                </a:highlight>
              </a:rPr>
              <a:t>  g4emparameters-&gt;</a:t>
            </a:r>
            <a:r>
              <a:rPr lang="ko-KR" altLang="en-US" sz="1000" b="1" dirty="0" err="1">
                <a:highlight>
                  <a:srgbClr val="FFFF00"/>
                </a:highlight>
              </a:rPr>
              <a:t>StreamInfo</a:t>
            </a:r>
            <a:r>
              <a:rPr lang="ko-KR" altLang="en-US" sz="1000" b="1" dirty="0">
                <a:highlight>
                  <a:srgbClr val="FFFF00"/>
                </a:highlight>
              </a:rPr>
              <a:t>(</a:t>
            </a:r>
            <a:r>
              <a:rPr lang="ko-KR" altLang="en-US" sz="1000" b="1" dirty="0" err="1">
                <a:highlight>
                  <a:srgbClr val="FFFF00"/>
                </a:highlight>
              </a:rPr>
              <a:t>a</a:t>
            </a:r>
            <a:r>
              <a:rPr lang="ko-KR" altLang="en-US" sz="1000" b="1" dirty="0">
                <a:highlight>
                  <a:srgbClr val="FFFF00"/>
                </a:highlight>
              </a:rPr>
              <a:t>);</a:t>
            </a:r>
          </a:p>
          <a:p>
            <a:r>
              <a:rPr lang="ko-KR" altLang="en-US" sz="1000" b="1" dirty="0">
                <a:highlight>
                  <a:srgbClr val="FFFF00"/>
                </a:highlight>
              </a:rPr>
              <a:t>  </a:t>
            </a:r>
            <a:r>
              <a:rPr lang="ko-KR" altLang="en-US" sz="1000" b="1" dirty="0" err="1">
                <a:highlight>
                  <a:srgbClr val="FFFF00"/>
                </a:highlight>
              </a:rPr>
              <a:t>a.close</a:t>
            </a:r>
            <a:r>
              <a:rPr lang="ko-KR" altLang="en-US" sz="1000" b="1" dirty="0">
                <a:highlight>
                  <a:srgbClr val="FFFF00"/>
                </a:highlight>
              </a:rPr>
              <a:t>();</a:t>
            </a:r>
          </a:p>
          <a:p>
            <a:r>
              <a:rPr lang="ko-KR" altLang="en-US" sz="1000" dirty="0"/>
              <a:t>  //</a:t>
            </a:r>
            <a:r>
              <a:rPr lang="ko-KR" altLang="en-US" sz="1000" dirty="0">
                <a:solidFill>
                  <a:srgbClr val="0070C0"/>
                </a:solidFill>
              </a:rPr>
              <a:t>G4RunManager::</a:t>
            </a:r>
            <a:r>
              <a:rPr lang="ko-KR" altLang="en-US" sz="1000" dirty="0" err="1">
                <a:solidFill>
                  <a:srgbClr val="0070C0"/>
                </a:solidFill>
              </a:rPr>
              <a:t>GetRunManager</a:t>
            </a:r>
            <a:r>
              <a:rPr lang="ko-KR" altLang="en-US" sz="1000" dirty="0">
                <a:solidFill>
                  <a:srgbClr val="0070C0"/>
                </a:solidFill>
              </a:rPr>
              <a:t>()-&gt;</a:t>
            </a:r>
            <a:r>
              <a:rPr lang="ko-KR" altLang="en-US" sz="1000" dirty="0" err="1">
                <a:solidFill>
                  <a:srgbClr val="0070C0"/>
                </a:solidFill>
              </a:rPr>
              <a:t>PhysicsHasBeenModified</a:t>
            </a:r>
            <a:r>
              <a:rPr lang="ko-KR" altLang="en-US" sz="1000" dirty="0">
                <a:solidFill>
                  <a:srgbClr val="0070C0"/>
                </a:solidFill>
              </a:rPr>
              <a:t>();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8DF238F-3783-434F-AF29-3B795DF4FF49}"/>
              </a:ext>
            </a:extLst>
          </p:cNvPr>
          <p:cNvSpPr txBox="1"/>
          <p:nvPr/>
        </p:nvSpPr>
        <p:spPr>
          <a:xfrm>
            <a:off x="4572000" y="2870220"/>
            <a:ext cx="4423558" cy="355481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ko-KR" altLang="en-US" sz="900" dirty="0"/>
              <a:t>=======================================================================</a:t>
            </a:r>
          </a:p>
          <a:p>
            <a:r>
              <a:rPr lang="ko-KR" altLang="en-US" sz="900" dirty="0"/>
              <a:t>======                 </a:t>
            </a:r>
            <a:r>
              <a:rPr lang="ko-KR" altLang="en-US" sz="900" dirty="0" err="1"/>
              <a:t>Electromagnetic</a:t>
            </a:r>
            <a:r>
              <a:rPr lang="ko-KR" altLang="en-US" sz="900" dirty="0"/>
              <a:t> </a:t>
            </a:r>
            <a:r>
              <a:rPr lang="ko-KR" altLang="en-US" sz="900" dirty="0" err="1"/>
              <a:t>Physics</a:t>
            </a:r>
            <a:r>
              <a:rPr lang="ko-KR" altLang="en-US" sz="900" dirty="0"/>
              <a:t> </a:t>
            </a:r>
            <a:r>
              <a:rPr lang="ko-KR" altLang="en-US" sz="900" dirty="0" err="1"/>
              <a:t>Parameters</a:t>
            </a:r>
            <a:r>
              <a:rPr lang="ko-KR" altLang="en-US" sz="900" dirty="0"/>
              <a:t>      ========</a:t>
            </a:r>
          </a:p>
          <a:p>
            <a:r>
              <a:rPr lang="ko-KR" altLang="en-US" sz="900" dirty="0"/>
              <a:t>=======================================================================</a:t>
            </a:r>
          </a:p>
          <a:p>
            <a:r>
              <a:rPr lang="ko-KR" altLang="en-US" sz="900" dirty="0"/>
              <a:t>LPM </a:t>
            </a:r>
            <a:r>
              <a:rPr lang="ko-KR" altLang="en-US" sz="900" dirty="0" err="1"/>
              <a:t>effect</a:t>
            </a:r>
            <a:r>
              <a:rPr lang="ko-KR" altLang="en-US" sz="900" dirty="0"/>
              <a:t> </a:t>
            </a:r>
            <a:r>
              <a:rPr lang="ko-KR" altLang="en-US" sz="900" dirty="0" err="1"/>
              <a:t>enabled</a:t>
            </a:r>
            <a:r>
              <a:rPr lang="ko-KR" altLang="en-US" sz="900" dirty="0"/>
              <a:t>                                                                 1</a:t>
            </a:r>
          </a:p>
          <a:p>
            <a:r>
              <a:rPr lang="ko-KR" altLang="en-US" sz="900" dirty="0" err="1"/>
              <a:t>Spline</a:t>
            </a:r>
            <a:r>
              <a:rPr lang="ko-KR" altLang="en-US" sz="900" dirty="0"/>
              <a:t> of EM </a:t>
            </a:r>
            <a:r>
              <a:rPr lang="ko-KR" altLang="en-US" sz="900" dirty="0" err="1"/>
              <a:t>tables</a:t>
            </a:r>
            <a:r>
              <a:rPr lang="ko-KR" altLang="en-US" sz="900" dirty="0"/>
              <a:t> </a:t>
            </a:r>
            <a:r>
              <a:rPr lang="ko-KR" altLang="en-US" sz="900" dirty="0" err="1"/>
              <a:t>enabled</a:t>
            </a:r>
            <a:r>
              <a:rPr lang="ko-KR" altLang="en-US" sz="900" dirty="0"/>
              <a:t>                                                  1</a:t>
            </a:r>
          </a:p>
          <a:p>
            <a:r>
              <a:rPr lang="ko-KR" altLang="en-US" sz="900" dirty="0" err="1"/>
              <a:t>Enable</a:t>
            </a:r>
            <a:r>
              <a:rPr lang="ko-KR" altLang="en-US" sz="900" dirty="0"/>
              <a:t> </a:t>
            </a:r>
            <a:r>
              <a:rPr lang="ko-KR" altLang="en-US" sz="900" dirty="0" err="1"/>
              <a:t>creation</a:t>
            </a:r>
            <a:r>
              <a:rPr lang="ko-KR" altLang="en-US" sz="900" dirty="0"/>
              <a:t> and </a:t>
            </a:r>
            <a:r>
              <a:rPr lang="ko-KR" altLang="en-US" sz="900" dirty="0" err="1"/>
              <a:t>use</a:t>
            </a:r>
            <a:r>
              <a:rPr lang="ko-KR" altLang="en-US" sz="900" dirty="0"/>
              <a:t> of </a:t>
            </a:r>
            <a:r>
              <a:rPr lang="ko-KR" altLang="en-US" sz="900" dirty="0" err="1"/>
              <a:t>sampling</a:t>
            </a:r>
            <a:r>
              <a:rPr lang="ko-KR" altLang="en-US" sz="900" dirty="0"/>
              <a:t> </a:t>
            </a:r>
            <a:r>
              <a:rPr lang="ko-KR" altLang="en-US" sz="900" dirty="0" err="1"/>
              <a:t>tables</a:t>
            </a:r>
            <a:r>
              <a:rPr lang="ko-KR" altLang="en-US" sz="900" dirty="0"/>
              <a:t>                        0</a:t>
            </a:r>
          </a:p>
          <a:p>
            <a:r>
              <a:rPr lang="ko-KR" altLang="en-US" sz="900" dirty="0" err="1"/>
              <a:t>Apply</a:t>
            </a:r>
            <a:r>
              <a:rPr lang="ko-KR" altLang="en-US" sz="900" dirty="0"/>
              <a:t> </a:t>
            </a:r>
            <a:r>
              <a:rPr lang="ko-KR" altLang="en-US" sz="900" dirty="0" err="1"/>
              <a:t>cuts</a:t>
            </a:r>
            <a:r>
              <a:rPr lang="ko-KR" altLang="en-US" sz="900" dirty="0"/>
              <a:t> </a:t>
            </a:r>
            <a:r>
              <a:rPr lang="ko-KR" altLang="en-US" sz="900" dirty="0" err="1"/>
              <a:t>on</a:t>
            </a:r>
            <a:r>
              <a:rPr lang="ko-KR" altLang="en-US" sz="900" dirty="0"/>
              <a:t> </a:t>
            </a:r>
            <a:r>
              <a:rPr lang="ko-KR" altLang="en-US" sz="900" dirty="0" err="1"/>
              <a:t>all</a:t>
            </a:r>
            <a:r>
              <a:rPr lang="ko-KR" altLang="en-US" sz="900" dirty="0"/>
              <a:t> EM </a:t>
            </a:r>
            <a:r>
              <a:rPr lang="ko-KR" altLang="en-US" sz="900" dirty="0" err="1"/>
              <a:t>processes</a:t>
            </a:r>
            <a:r>
              <a:rPr lang="ko-KR" altLang="en-US" sz="900" dirty="0"/>
              <a:t>                                             0</a:t>
            </a:r>
          </a:p>
          <a:p>
            <a:r>
              <a:rPr lang="ko-KR" altLang="en-US" sz="900" dirty="0" err="1"/>
              <a:t>Use</a:t>
            </a:r>
            <a:r>
              <a:rPr lang="ko-KR" altLang="en-US" sz="900" dirty="0"/>
              <a:t> </a:t>
            </a:r>
            <a:r>
              <a:rPr lang="ko-KR" altLang="en-US" sz="900" dirty="0" err="1"/>
              <a:t>integral</a:t>
            </a:r>
            <a:r>
              <a:rPr lang="ko-KR" altLang="en-US" sz="900" dirty="0"/>
              <a:t> </a:t>
            </a:r>
            <a:r>
              <a:rPr lang="ko-KR" altLang="en-US" sz="900" dirty="0" err="1"/>
              <a:t>approach</a:t>
            </a:r>
            <a:r>
              <a:rPr lang="ko-KR" altLang="en-US" sz="900" dirty="0"/>
              <a:t> </a:t>
            </a:r>
            <a:r>
              <a:rPr lang="ko-KR" altLang="en-US" sz="900" dirty="0" err="1"/>
              <a:t>for</a:t>
            </a:r>
            <a:r>
              <a:rPr lang="ko-KR" altLang="en-US" sz="900" dirty="0"/>
              <a:t> </a:t>
            </a:r>
            <a:r>
              <a:rPr lang="ko-KR" altLang="en-US" sz="900" dirty="0" err="1"/>
              <a:t>tracking</a:t>
            </a:r>
            <a:r>
              <a:rPr lang="ko-KR" altLang="en-US" sz="900" dirty="0"/>
              <a:t>                                       1</a:t>
            </a:r>
          </a:p>
          <a:p>
            <a:r>
              <a:rPr lang="ko-KR" altLang="en-US" sz="900" dirty="0" err="1"/>
              <a:t>Use</a:t>
            </a:r>
            <a:r>
              <a:rPr lang="ko-KR" altLang="en-US" sz="900" dirty="0"/>
              <a:t> </a:t>
            </a:r>
            <a:r>
              <a:rPr lang="ko-KR" altLang="en-US" sz="900" dirty="0" err="1"/>
              <a:t>general</a:t>
            </a:r>
            <a:r>
              <a:rPr lang="ko-KR" altLang="en-US" sz="900" dirty="0"/>
              <a:t> </a:t>
            </a:r>
            <a:r>
              <a:rPr lang="ko-KR" altLang="en-US" sz="900" dirty="0" err="1"/>
              <a:t>process</a:t>
            </a:r>
            <a:r>
              <a:rPr lang="ko-KR" altLang="en-US" sz="900" dirty="0"/>
              <a:t>                                                                0</a:t>
            </a:r>
          </a:p>
          <a:p>
            <a:r>
              <a:rPr lang="ko-KR" altLang="en-US" sz="900" dirty="0" err="1"/>
              <a:t>Enable</a:t>
            </a:r>
            <a:r>
              <a:rPr lang="ko-KR" altLang="en-US" sz="900" dirty="0"/>
              <a:t> </a:t>
            </a:r>
            <a:r>
              <a:rPr lang="ko-KR" altLang="en-US" sz="900" dirty="0" err="1"/>
              <a:t>linear</a:t>
            </a:r>
            <a:r>
              <a:rPr lang="ko-KR" altLang="en-US" sz="900" dirty="0"/>
              <a:t> </a:t>
            </a:r>
            <a:r>
              <a:rPr lang="ko-KR" altLang="en-US" sz="900" dirty="0" err="1"/>
              <a:t>polarisation</a:t>
            </a:r>
            <a:r>
              <a:rPr lang="ko-KR" altLang="en-US" sz="900" dirty="0"/>
              <a:t> </a:t>
            </a:r>
            <a:r>
              <a:rPr lang="ko-KR" altLang="en-US" sz="900" dirty="0" err="1"/>
              <a:t>for</a:t>
            </a:r>
            <a:r>
              <a:rPr lang="ko-KR" altLang="en-US" sz="900" dirty="0"/>
              <a:t> </a:t>
            </a:r>
            <a:r>
              <a:rPr lang="ko-KR" altLang="en-US" sz="900" dirty="0" err="1"/>
              <a:t>gamma</a:t>
            </a:r>
            <a:r>
              <a:rPr lang="ko-KR" altLang="en-US" sz="900" dirty="0"/>
              <a:t>                                  0</a:t>
            </a:r>
          </a:p>
          <a:p>
            <a:r>
              <a:rPr lang="ko-KR" altLang="en-US" sz="900" dirty="0" err="1"/>
              <a:t>Enable</a:t>
            </a:r>
            <a:r>
              <a:rPr lang="ko-KR" altLang="en-US" sz="900" dirty="0"/>
              <a:t> </a:t>
            </a:r>
            <a:r>
              <a:rPr lang="ko-KR" altLang="en-US" sz="900" dirty="0" err="1"/>
              <a:t>sampling</a:t>
            </a:r>
            <a:r>
              <a:rPr lang="ko-KR" altLang="en-US" sz="900" dirty="0"/>
              <a:t> of </a:t>
            </a:r>
            <a:r>
              <a:rPr lang="ko-KR" altLang="en-US" sz="900" dirty="0" err="1"/>
              <a:t>quantum</a:t>
            </a:r>
            <a:r>
              <a:rPr lang="ko-KR" altLang="en-US" sz="900" dirty="0"/>
              <a:t> </a:t>
            </a:r>
            <a:r>
              <a:rPr lang="ko-KR" altLang="en-US" sz="900" dirty="0" err="1"/>
              <a:t>entanglement</a:t>
            </a:r>
            <a:r>
              <a:rPr lang="ko-KR" altLang="en-US" sz="900" dirty="0"/>
              <a:t>                       0</a:t>
            </a:r>
          </a:p>
          <a:p>
            <a:r>
              <a:rPr lang="ko-KR" altLang="en-US" sz="900" dirty="0" err="1"/>
              <a:t>X-section</a:t>
            </a:r>
            <a:r>
              <a:rPr lang="ko-KR" altLang="en-US" sz="900" dirty="0"/>
              <a:t> </a:t>
            </a:r>
            <a:r>
              <a:rPr lang="ko-KR" altLang="en-US" sz="900" dirty="0" err="1"/>
              <a:t>factor</a:t>
            </a:r>
            <a:r>
              <a:rPr lang="ko-KR" altLang="en-US" sz="900" dirty="0"/>
              <a:t> </a:t>
            </a:r>
            <a:r>
              <a:rPr lang="ko-KR" altLang="en-US" sz="900" dirty="0" err="1"/>
              <a:t>for</a:t>
            </a:r>
            <a:r>
              <a:rPr lang="ko-KR" altLang="en-US" sz="900" dirty="0"/>
              <a:t> </a:t>
            </a:r>
            <a:r>
              <a:rPr lang="ko-KR" altLang="en-US" sz="900" dirty="0" err="1"/>
              <a:t>integral</a:t>
            </a:r>
            <a:r>
              <a:rPr lang="ko-KR" altLang="en-US" sz="900" dirty="0"/>
              <a:t> </a:t>
            </a:r>
            <a:r>
              <a:rPr lang="ko-KR" altLang="en-US" sz="900" dirty="0" err="1"/>
              <a:t>approach</a:t>
            </a:r>
            <a:r>
              <a:rPr lang="ko-KR" altLang="en-US" sz="900" dirty="0"/>
              <a:t>                                 0.8</a:t>
            </a:r>
          </a:p>
          <a:p>
            <a:r>
              <a:rPr lang="ko-KR" altLang="en-US" sz="900" dirty="0" err="1"/>
              <a:t>Min</a:t>
            </a:r>
            <a:r>
              <a:rPr lang="ko-KR" altLang="en-US" sz="900" dirty="0"/>
              <a:t> </a:t>
            </a:r>
            <a:r>
              <a:rPr lang="ko-KR" altLang="en-US" sz="900" dirty="0" err="1"/>
              <a:t>kinetic</a:t>
            </a:r>
            <a:r>
              <a:rPr lang="ko-KR" altLang="en-US" sz="900" dirty="0"/>
              <a:t> </a:t>
            </a:r>
            <a:r>
              <a:rPr lang="ko-KR" altLang="en-US" sz="900" dirty="0" err="1"/>
              <a:t>energy</a:t>
            </a:r>
            <a:r>
              <a:rPr lang="ko-KR" altLang="en-US" sz="900" dirty="0"/>
              <a:t> </a:t>
            </a:r>
            <a:r>
              <a:rPr lang="ko-KR" altLang="en-US" sz="900" dirty="0" err="1"/>
              <a:t>for</a:t>
            </a:r>
            <a:r>
              <a:rPr lang="ko-KR" altLang="en-US" sz="900" dirty="0"/>
              <a:t> </a:t>
            </a:r>
            <a:r>
              <a:rPr lang="ko-KR" altLang="en-US" sz="900" dirty="0" err="1"/>
              <a:t>tables</a:t>
            </a:r>
            <a:r>
              <a:rPr lang="ko-KR" altLang="en-US" sz="900" dirty="0"/>
              <a:t>                                                100 </a:t>
            </a:r>
            <a:r>
              <a:rPr lang="ko-KR" altLang="en-US" sz="900" dirty="0" err="1"/>
              <a:t>eV</a:t>
            </a:r>
            <a:r>
              <a:rPr lang="ko-KR" altLang="en-US" sz="900" dirty="0"/>
              <a:t> </a:t>
            </a:r>
          </a:p>
          <a:p>
            <a:r>
              <a:rPr lang="ko-KR" altLang="en-US" sz="900" dirty="0" err="1"/>
              <a:t>Max</a:t>
            </a:r>
            <a:r>
              <a:rPr lang="ko-KR" altLang="en-US" sz="900" dirty="0"/>
              <a:t> </a:t>
            </a:r>
            <a:r>
              <a:rPr lang="ko-KR" altLang="en-US" sz="900" dirty="0" err="1"/>
              <a:t>kinetic</a:t>
            </a:r>
            <a:r>
              <a:rPr lang="ko-KR" altLang="en-US" sz="900" dirty="0"/>
              <a:t> </a:t>
            </a:r>
            <a:r>
              <a:rPr lang="ko-KR" altLang="en-US" sz="900" dirty="0" err="1"/>
              <a:t>energy</a:t>
            </a:r>
            <a:r>
              <a:rPr lang="ko-KR" altLang="en-US" sz="900" dirty="0"/>
              <a:t> </a:t>
            </a:r>
            <a:r>
              <a:rPr lang="ko-KR" altLang="en-US" sz="900" dirty="0" err="1"/>
              <a:t>for</a:t>
            </a:r>
            <a:r>
              <a:rPr lang="ko-KR" altLang="en-US" sz="900" dirty="0"/>
              <a:t> </a:t>
            </a:r>
            <a:r>
              <a:rPr lang="ko-KR" altLang="en-US" sz="900" dirty="0" err="1"/>
              <a:t>tables</a:t>
            </a:r>
            <a:r>
              <a:rPr lang="ko-KR" altLang="en-US" sz="900" dirty="0"/>
              <a:t>                                               100 </a:t>
            </a:r>
            <a:r>
              <a:rPr lang="ko-KR" altLang="en-US" sz="900" dirty="0" err="1"/>
              <a:t>TeV</a:t>
            </a:r>
            <a:endParaRPr lang="ko-KR" altLang="en-US" sz="900" dirty="0"/>
          </a:p>
          <a:p>
            <a:r>
              <a:rPr lang="ko-KR" altLang="en-US" sz="900" dirty="0" err="1"/>
              <a:t>Number</a:t>
            </a:r>
            <a:r>
              <a:rPr lang="ko-KR" altLang="en-US" sz="900" dirty="0"/>
              <a:t> of </a:t>
            </a:r>
            <a:r>
              <a:rPr lang="ko-KR" altLang="en-US" sz="900" dirty="0" err="1"/>
              <a:t>bins</a:t>
            </a:r>
            <a:r>
              <a:rPr lang="ko-KR" altLang="en-US" sz="900" dirty="0"/>
              <a:t> </a:t>
            </a:r>
            <a:r>
              <a:rPr lang="ko-KR" altLang="en-US" sz="900" dirty="0" err="1"/>
              <a:t>in</a:t>
            </a:r>
            <a:r>
              <a:rPr lang="ko-KR" altLang="en-US" sz="900" dirty="0"/>
              <a:t> </a:t>
            </a:r>
            <a:r>
              <a:rPr lang="ko-KR" altLang="en-US" sz="900" dirty="0" err="1"/>
              <a:t>tables</a:t>
            </a:r>
            <a:r>
              <a:rPr lang="ko-KR" altLang="en-US" sz="900" dirty="0"/>
              <a:t>                                                       84</a:t>
            </a:r>
          </a:p>
          <a:p>
            <a:r>
              <a:rPr lang="ko-KR" altLang="en-US" sz="900" dirty="0" err="1"/>
              <a:t>Number</a:t>
            </a:r>
            <a:r>
              <a:rPr lang="ko-KR" altLang="en-US" sz="900" dirty="0"/>
              <a:t> of </a:t>
            </a:r>
            <a:r>
              <a:rPr lang="ko-KR" altLang="en-US" sz="900" dirty="0" err="1"/>
              <a:t>bins</a:t>
            </a:r>
            <a:r>
              <a:rPr lang="ko-KR" altLang="en-US" sz="900" dirty="0"/>
              <a:t> </a:t>
            </a:r>
            <a:r>
              <a:rPr lang="ko-KR" altLang="en-US" sz="900" dirty="0" err="1"/>
              <a:t>per</a:t>
            </a:r>
            <a:r>
              <a:rPr lang="ko-KR" altLang="en-US" sz="900" dirty="0"/>
              <a:t> </a:t>
            </a:r>
            <a:r>
              <a:rPr lang="ko-KR" altLang="en-US" sz="900" dirty="0" err="1"/>
              <a:t>decade</a:t>
            </a:r>
            <a:r>
              <a:rPr lang="ko-KR" altLang="en-US" sz="900" dirty="0"/>
              <a:t> of </a:t>
            </a:r>
            <a:r>
              <a:rPr lang="ko-KR" altLang="en-US" sz="900" dirty="0" err="1"/>
              <a:t>a</a:t>
            </a:r>
            <a:r>
              <a:rPr lang="ko-KR" altLang="en-US" sz="900" dirty="0"/>
              <a:t> </a:t>
            </a:r>
            <a:r>
              <a:rPr lang="ko-KR" altLang="en-US" sz="900" dirty="0" err="1"/>
              <a:t>table</a:t>
            </a:r>
            <a:r>
              <a:rPr lang="ko-KR" altLang="en-US" sz="900" dirty="0"/>
              <a:t>                                7</a:t>
            </a:r>
          </a:p>
          <a:p>
            <a:r>
              <a:rPr lang="ko-KR" altLang="en-US" sz="900" dirty="0" err="1"/>
              <a:t>Verbose</a:t>
            </a:r>
            <a:r>
              <a:rPr lang="ko-KR" altLang="en-US" sz="900" dirty="0"/>
              <a:t> </a:t>
            </a:r>
            <a:r>
              <a:rPr lang="ko-KR" altLang="en-US" sz="900" dirty="0" err="1"/>
              <a:t>level</a:t>
            </a:r>
            <a:r>
              <a:rPr lang="ko-KR" altLang="en-US" sz="900" dirty="0"/>
              <a:t>                                                                           0</a:t>
            </a:r>
          </a:p>
          <a:p>
            <a:r>
              <a:rPr lang="ko-KR" altLang="en-US" sz="900" dirty="0" err="1"/>
              <a:t>Verbose</a:t>
            </a:r>
            <a:r>
              <a:rPr lang="ko-KR" altLang="en-US" sz="900" dirty="0"/>
              <a:t> </a:t>
            </a:r>
            <a:r>
              <a:rPr lang="ko-KR" altLang="en-US" sz="900" dirty="0" err="1"/>
              <a:t>level</a:t>
            </a:r>
            <a:r>
              <a:rPr lang="ko-KR" altLang="en-US" sz="900" dirty="0"/>
              <a:t> </a:t>
            </a:r>
            <a:r>
              <a:rPr lang="ko-KR" altLang="en-US" sz="900" dirty="0" err="1"/>
              <a:t>for</a:t>
            </a:r>
            <a:r>
              <a:rPr lang="ko-KR" altLang="en-US" sz="900" dirty="0"/>
              <a:t> </a:t>
            </a:r>
            <a:r>
              <a:rPr lang="ko-KR" altLang="en-US" sz="900" dirty="0" err="1"/>
              <a:t>worker</a:t>
            </a:r>
            <a:r>
              <a:rPr lang="ko-KR" altLang="en-US" sz="900" dirty="0"/>
              <a:t> </a:t>
            </a:r>
            <a:r>
              <a:rPr lang="ko-KR" altLang="en-US" sz="900" dirty="0" err="1"/>
              <a:t>thread</a:t>
            </a:r>
            <a:r>
              <a:rPr lang="ko-KR" altLang="en-US" sz="900" dirty="0"/>
              <a:t>                                          0</a:t>
            </a:r>
          </a:p>
          <a:p>
            <a:r>
              <a:rPr lang="ko-KR" altLang="en-US" sz="900" dirty="0" err="1"/>
              <a:t>Bremsstrahlung</a:t>
            </a:r>
            <a:r>
              <a:rPr lang="ko-KR" altLang="en-US" sz="900" dirty="0"/>
              <a:t> </a:t>
            </a:r>
            <a:r>
              <a:rPr lang="ko-KR" altLang="en-US" sz="900" dirty="0" err="1"/>
              <a:t>energy</a:t>
            </a:r>
            <a:r>
              <a:rPr lang="ko-KR" altLang="en-US" sz="900" dirty="0"/>
              <a:t> </a:t>
            </a:r>
            <a:r>
              <a:rPr lang="ko-KR" altLang="en-US" sz="900" dirty="0" err="1"/>
              <a:t>threshold</a:t>
            </a:r>
            <a:r>
              <a:rPr lang="ko-KR" altLang="en-US" sz="900" dirty="0"/>
              <a:t> </a:t>
            </a:r>
            <a:r>
              <a:rPr lang="ko-KR" altLang="en-US" sz="900" dirty="0" err="1"/>
              <a:t>above</a:t>
            </a:r>
            <a:r>
              <a:rPr lang="ko-KR" altLang="en-US" sz="900" dirty="0"/>
              <a:t> </a:t>
            </a:r>
            <a:r>
              <a:rPr lang="ko-KR" altLang="en-US" sz="900" dirty="0" err="1"/>
              <a:t>which</a:t>
            </a:r>
            <a:r>
              <a:rPr lang="ko-KR" altLang="en-US" sz="900" dirty="0"/>
              <a:t> </a:t>
            </a:r>
          </a:p>
          <a:p>
            <a:r>
              <a:rPr lang="ko-KR" altLang="en-US" sz="900" dirty="0"/>
              <a:t>  </a:t>
            </a:r>
            <a:r>
              <a:rPr lang="ko-KR" altLang="en-US" sz="900" dirty="0" err="1"/>
              <a:t>primary</a:t>
            </a:r>
            <a:r>
              <a:rPr lang="ko-KR" altLang="en-US" sz="900" dirty="0"/>
              <a:t> </a:t>
            </a:r>
            <a:r>
              <a:rPr lang="ko-KR" altLang="en-US" sz="900" dirty="0" err="1"/>
              <a:t>is</a:t>
            </a:r>
            <a:r>
              <a:rPr lang="ko-KR" altLang="en-US" sz="900" dirty="0"/>
              <a:t> </a:t>
            </a:r>
            <a:r>
              <a:rPr lang="ko-KR" altLang="en-US" sz="900" dirty="0" err="1"/>
              <a:t>added</a:t>
            </a:r>
            <a:r>
              <a:rPr lang="ko-KR" altLang="en-US" sz="900" dirty="0"/>
              <a:t> </a:t>
            </a:r>
            <a:r>
              <a:rPr lang="ko-KR" altLang="en-US" sz="900" dirty="0" err="1"/>
              <a:t>to</a:t>
            </a:r>
            <a:r>
              <a:rPr lang="ko-KR" altLang="en-US" sz="900" dirty="0"/>
              <a:t> </a:t>
            </a:r>
            <a:r>
              <a:rPr lang="ko-KR" altLang="en-US" sz="900" dirty="0" err="1"/>
              <a:t>the</a:t>
            </a:r>
            <a:r>
              <a:rPr lang="ko-KR" altLang="en-US" sz="900" dirty="0"/>
              <a:t> </a:t>
            </a:r>
            <a:r>
              <a:rPr lang="ko-KR" altLang="en-US" sz="900" dirty="0" err="1"/>
              <a:t>list</a:t>
            </a:r>
            <a:r>
              <a:rPr lang="ko-KR" altLang="en-US" sz="900" dirty="0"/>
              <a:t> of </a:t>
            </a:r>
            <a:r>
              <a:rPr lang="ko-KR" altLang="en-US" sz="900" dirty="0" err="1"/>
              <a:t>secondary</a:t>
            </a:r>
            <a:r>
              <a:rPr lang="ko-KR" altLang="en-US" sz="900" dirty="0"/>
              <a:t>                         100 </a:t>
            </a:r>
            <a:r>
              <a:rPr lang="ko-KR" altLang="en-US" sz="900" dirty="0" err="1"/>
              <a:t>TeV</a:t>
            </a:r>
            <a:endParaRPr lang="ko-KR" altLang="en-US" sz="900" dirty="0"/>
          </a:p>
          <a:p>
            <a:r>
              <a:rPr lang="ko-KR" altLang="en-US" sz="900" dirty="0" err="1"/>
              <a:t>Lowest</a:t>
            </a:r>
            <a:r>
              <a:rPr lang="ko-KR" altLang="en-US" sz="900" dirty="0"/>
              <a:t> </a:t>
            </a:r>
            <a:r>
              <a:rPr lang="ko-KR" altLang="en-US" sz="900" dirty="0" err="1"/>
              <a:t>triplet</a:t>
            </a:r>
            <a:r>
              <a:rPr lang="ko-KR" altLang="en-US" sz="900" dirty="0"/>
              <a:t> </a:t>
            </a:r>
            <a:r>
              <a:rPr lang="ko-KR" altLang="en-US" sz="900" dirty="0" err="1"/>
              <a:t>kinetic</a:t>
            </a:r>
            <a:r>
              <a:rPr lang="ko-KR" altLang="en-US" sz="900" dirty="0"/>
              <a:t> </a:t>
            </a:r>
            <a:r>
              <a:rPr lang="ko-KR" altLang="en-US" sz="900" dirty="0" err="1"/>
              <a:t>energy</a:t>
            </a:r>
            <a:r>
              <a:rPr lang="ko-KR" altLang="en-US" sz="900" dirty="0"/>
              <a:t>                                                1 </a:t>
            </a:r>
            <a:r>
              <a:rPr lang="ko-KR" altLang="en-US" sz="900" dirty="0" err="1"/>
              <a:t>MeV</a:t>
            </a:r>
            <a:endParaRPr lang="ko-KR" altLang="en-US" sz="900" dirty="0"/>
          </a:p>
          <a:p>
            <a:r>
              <a:rPr lang="ko-KR" altLang="en-US" sz="900" dirty="0" err="1"/>
              <a:t>Enable</a:t>
            </a:r>
            <a:r>
              <a:rPr lang="ko-KR" altLang="en-US" sz="900" dirty="0"/>
              <a:t> </a:t>
            </a:r>
            <a:r>
              <a:rPr lang="ko-KR" altLang="en-US" sz="900" dirty="0" err="1"/>
              <a:t>sampling</a:t>
            </a:r>
            <a:r>
              <a:rPr lang="ko-KR" altLang="en-US" sz="900" dirty="0"/>
              <a:t> of </a:t>
            </a:r>
            <a:r>
              <a:rPr lang="ko-KR" altLang="en-US" sz="900" dirty="0" err="1"/>
              <a:t>gamma</a:t>
            </a:r>
            <a:r>
              <a:rPr lang="ko-KR" altLang="en-US" sz="900" dirty="0"/>
              <a:t> </a:t>
            </a:r>
            <a:r>
              <a:rPr lang="ko-KR" altLang="en-US" sz="900" dirty="0" err="1"/>
              <a:t>linear</a:t>
            </a:r>
            <a:r>
              <a:rPr lang="ko-KR" altLang="en-US" sz="900" dirty="0"/>
              <a:t> </a:t>
            </a:r>
            <a:r>
              <a:rPr lang="ko-KR" altLang="en-US" sz="900" dirty="0" err="1"/>
              <a:t>polarisation</a:t>
            </a:r>
            <a:r>
              <a:rPr lang="ko-KR" altLang="en-US" sz="900" dirty="0"/>
              <a:t>                  0</a:t>
            </a:r>
          </a:p>
          <a:p>
            <a:r>
              <a:rPr lang="ko-KR" altLang="en-US" sz="900" dirty="0"/>
              <a:t>5D </a:t>
            </a:r>
            <a:r>
              <a:rPr lang="ko-KR" altLang="en-US" sz="900" dirty="0" err="1"/>
              <a:t>gamma</a:t>
            </a:r>
            <a:r>
              <a:rPr lang="ko-KR" altLang="en-US" sz="900" dirty="0"/>
              <a:t> </a:t>
            </a:r>
            <a:r>
              <a:rPr lang="ko-KR" altLang="en-US" sz="900" dirty="0" err="1"/>
              <a:t>conversion</a:t>
            </a:r>
            <a:r>
              <a:rPr lang="ko-KR" altLang="en-US" sz="900" dirty="0"/>
              <a:t> </a:t>
            </a:r>
            <a:r>
              <a:rPr lang="ko-KR" altLang="en-US" sz="900" dirty="0" err="1"/>
              <a:t>model</a:t>
            </a:r>
            <a:r>
              <a:rPr lang="ko-KR" altLang="en-US" sz="900" dirty="0"/>
              <a:t> </a:t>
            </a:r>
            <a:r>
              <a:rPr lang="ko-KR" altLang="en-US" sz="900" dirty="0" err="1"/>
              <a:t>type</a:t>
            </a:r>
            <a:r>
              <a:rPr lang="ko-KR" altLang="en-US" sz="900" dirty="0"/>
              <a:t>                                      0</a:t>
            </a:r>
          </a:p>
          <a:p>
            <a:r>
              <a:rPr lang="ko-KR" altLang="en-US" sz="900" dirty="0"/>
              <a:t>5D </a:t>
            </a:r>
            <a:r>
              <a:rPr lang="ko-KR" altLang="en-US" sz="900" dirty="0" err="1"/>
              <a:t>gamma</a:t>
            </a:r>
            <a:r>
              <a:rPr lang="ko-KR" altLang="en-US" sz="900" dirty="0"/>
              <a:t> </a:t>
            </a:r>
            <a:r>
              <a:rPr lang="ko-KR" altLang="en-US" sz="900" dirty="0" err="1"/>
              <a:t>conversion</a:t>
            </a:r>
            <a:r>
              <a:rPr lang="ko-KR" altLang="en-US" sz="900" dirty="0"/>
              <a:t> </a:t>
            </a:r>
            <a:r>
              <a:rPr lang="ko-KR" altLang="en-US" sz="900" dirty="0" err="1"/>
              <a:t>model</a:t>
            </a:r>
            <a:r>
              <a:rPr lang="ko-KR" altLang="en-US" sz="900" dirty="0"/>
              <a:t> </a:t>
            </a:r>
            <a:r>
              <a:rPr lang="ko-KR" altLang="en-US" sz="900" dirty="0" err="1"/>
              <a:t>on</a:t>
            </a:r>
            <a:r>
              <a:rPr lang="ko-KR" altLang="en-US" sz="900" dirty="0"/>
              <a:t> </a:t>
            </a:r>
            <a:r>
              <a:rPr lang="ko-KR" altLang="en-US" sz="900" dirty="0" err="1"/>
              <a:t>isolated</a:t>
            </a:r>
            <a:r>
              <a:rPr lang="ko-KR" altLang="en-US" sz="900" dirty="0"/>
              <a:t> </a:t>
            </a:r>
            <a:r>
              <a:rPr lang="ko-KR" altLang="en-US" sz="900" dirty="0" err="1"/>
              <a:t>ion</a:t>
            </a:r>
            <a:r>
              <a:rPr lang="ko-KR" altLang="en-US" sz="900" dirty="0"/>
              <a:t>                    0</a:t>
            </a:r>
          </a:p>
          <a:p>
            <a:endParaRPr lang="ko-KR" altLang="en-US" sz="900" dirty="0"/>
          </a:p>
        </p:txBody>
      </p:sp>
    </p:spTree>
    <p:extLst>
      <p:ext uri="{BB962C8B-B14F-4D97-AF65-F5344CB8AC3E}">
        <p14:creationId xmlns:p14="http://schemas.microsoft.com/office/powerpoint/2010/main" val="1643208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63C8577-BE74-4D40-8057-71484947D66B}"/>
              </a:ext>
            </a:extLst>
          </p:cNvPr>
          <p:cNvSpPr txBox="1"/>
          <p:nvPr/>
        </p:nvSpPr>
        <p:spPr>
          <a:xfrm>
            <a:off x="0" y="92678"/>
            <a:ext cx="6466113" cy="31393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ko-KR" altLang="en-US" sz="1100" dirty="0"/>
              <a:t>=======================================================================</a:t>
            </a:r>
          </a:p>
          <a:p>
            <a:r>
              <a:rPr lang="ko-KR" altLang="en-US" sz="1100" dirty="0"/>
              <a:t>======                 </a:t>
            </a:r>
            <a:r>
              <a:rPr lang="ko-KR" altLang="en-US" sz="1100" dirty="0" err="1"/>
              <a:t>Ionisation</a:t>
            </a:r>
            <a:r>
              <a:rPr lang="ko-KR" altLang="en-US" sz="1100" dirty="0"/>
              <a:t> </a:t>
            </a:r>
            <a:r>
              <a:rPr lang="ko-KR" altLang="en-US" sz="1100" dirty="0" err="1"/>
              <a:t>Parameters</a:t>
            </a:r>
            <a:r>
              <a:rPr lang="ko-KR" altLang="en-US" sz="1100" dirty="0"/>
              <a:t>                   ========</a:t>
            </a:r>
          </a:p>
          <a:p>
            <a:r>
              <a:rPr lang="ko-KR" altLang="en-US" sz="1100" dirty="0"/>
              <a:t>=======================================================================</a:t>
            </a:r>
          </a:p>
          <a:p>
            <a:r>
              <a:rPr lang="ko-KR" altLang="en-US" sz="1100" dirty="0" err="1"/>
              <a:t>Step</a:t>
            </a:r>
            <a:r>
              <a:rPr lang="ko-KR" altLang="en-US" sz="1100" dirty="0"/>
              <a:t> </a:t>
            </a:r>
            <a:r>
              <a:rPr lang="ko-KR" altLang="en-US" sz="1100" dirty="0" err="1"/>
              <a:t>function</a:t>
            </a:r>
            <a:r>
              <a:rPr lang="ko-KR" altLang="en-US" sz="1100" dirty="0"/>
              <a:t> </a:t>
            </a:r>
            <a:r>
              <a:rPr lang="ko-KR" altLang="en-US" sz="1100" dirty="0" err="1"/>
              <a:t>for</a:t>
            </a:r>
            <a:r>
              <a:rPr lang="ko-KR" altLang="en-US" sz="1100" dirty="0"/>
              <a:t> </a:t>
            </a:r>
            <a:r>
              <a:rPr lang="ko-KR" altLang="en-US" sz="1100" dirty="0" err="1"/>
              <a:t>e</a:t>
            </a:r>
            <a:r>
              <a:rPr lang="ko-KR" altLang="en-US" sz="1100" dirty="0"/>
              <a:t>+-                                                                (0.2, 1 </a:t>
            </a:r>
            <a:r>
              <a:rPr lang="ko-KR" altLang="en-US" sz="1100" dirty="0" err="1"/>
              <a:t>mm</a:t>
            </a:r>
            <a:r>
              <a:rPr lang="ko-KR" altLang="en-US" sz="1100" dirty="0"/>
              <a:t>)</a:t>
            </a:r>
          </a:p>
          <a:p>
            <a:r>
              <a:rPr lang="ko-KR" altLang="en-US" sz="1100" dirty="0" err="1"/>
              <a:t>Step</a:t>
            </a:r>
            <a:r>
              <a:rPr lang="ko-KR" altLang="en-US" sz="1100" dirty="0"/>
              <a:t> </a:t>
            </a:r>
            <a:r>
              <a:rPr lang="ko-KR" altLang="en-US" sz="1100" dirty="0" err="1"/>
              <a:t>function</a:t>
            </a:r>
            <a:r>
              <a:rPr lang="ko-KR" altLang="en-US" sz="1100" dirty="0"/>
              <a:t> </a:t>
            </a:r>
            <a:r>
              <a:rPr lang="ko-KR" altLang="en-US" sz="1100" dirty="0" err="1"/>
              <a:t>for</a:t>
            </a:r>
            <a:r>
              <a:rPr lang="ko-KR" altLang="en-US" sz="1100" dirty="0"/>
              <a:t> </a:t>
            </a:r>
            <a:r>
              <a:rPr lang="ko-KR" altLang="en-US" sz="1100" dirty="0" err="1"/>
              <a:t>muons</a:t>
            </a:r>
            <a:r>
              <a:rPr lang="ko-KR" altLang="en-US" sz="1100" dirty="0"/>
              <a:t>/</a:t>
            </a:r>
            <a:r>
              <a:rPr lang="ko-KR" altLang="en-US" sz="1100" dirty="0" err="1"/>
              <a:t>hadrons</a:t>
            </a:r>
            <a:r>
              <a:rPr lang="ko-KR" altLang="en-US" sz="1100" dirty="0"/>
              <a:t>                                         (0.2, 0.1 </a:t>
            </a:r>
            <a:r>
              <a:rPr lang="ko-KR" altLang="en-US" sz="1100" dirty="0" err="1"/>
              <a:t>mm</a:t>
            </a:r>
            <a:r>
              <a:rPr lang="ko-KR" altLang="en-US" sz="1100" dirty="0"/>
              <a:t>)</a:t>
            </a:r>
          </a:p>
          <a:p>
            <a:r>
              <a:rPr lang="ko-KR" altLang="en-US" sz="1100" dirty="0" err="1"/>
              <a:t>Lowest</a:t>
            </a:r>
            <a:r>
              <a:rPr lang="ko-KR" altLang="en-US" sz="1100" dirty="0"/>
              <a:t> </a:t>
            </a:r>
            <a:r>
              <a:rPr lang="ko-KR" altLang="en-US" sz="1100" dirty="0" err="1"/>
              <a:t>e+e</a:t>
            </a:r>
            <a:r>
              <a:rPr lang="ko-KR" altLang="en-US" sz="1100" dirty="0"/>
              <a:t>- </a:t>
            </a:r>
            <a:r>
              <a:rPr lang="ko-KR" altLang="en-US" sz="1100" dirty="0" err="1"/>
              <a:t>kinetic</a:t>
            </a:r>
            <a:r>
              <a:rPr lang="ko-KR" altLang="en-US" sz="1100" dirty="0"/>
              <a:t> </a:t>
            </a:r>
            <a:r>
              <a:rPr lang="ko-KR" altLang="en-US" sz="1100" dirty="0" err="1"/>
              <a:t>energy</a:t>
            </a:r>
            <a:r>
              <a:rPr lang="ko-KR" altLang="en-US" sz="1100" dirty="0"/>
              <a:t>                                                     1 </a:t>
            </a:r>
            <a:r>
              <a:rPr lang="ko-KR" altLang="en-US" sz="1100" dirty="0" err="1"/>
              <a:t>keV</a:t>
            </a:r>
            <a:endParaRPr lang="ko-KR" altLang="en-US" sz="1100" dirty="0"/>
          </a:p>
          <a:p>
            <a:r>
              <a:rPr lang="ko-KR" altLang="en-US" sz="1100" dirty="0" err="1"/>
              <a:t>Lowest</a:t>
            </a:r>
            <a:r>
              <a:rPr lang="ko-KR" altLang="en-US" sz="1100" dirty="0"/>
              <a:t> </a:t>
            </a:r>
            <a:r>
              <a:rPr lang="ko-KR" altLang="en-US" sz="1100" dirty="0" err="1"/>
              <a:t>muon</a:t>
            </a:r>
            <a:r>
              <a:rPr lang="ko-KR" altLang="en-US" sz="1100" dirty="0"/>
              <a:t>/</a:t>
            </a:r>
            <a:r>
              <a:rPr lang="ko-KR" altLang="en-US" sz="1100" dirty="0" err="1"/>
              <a:t>hadron</a:t>
            </a:r>
            <a:r>
              <a:rPr lang="ko-KR" altLang="en-US" sz="1100" dirty="0"/>
              <a:t> </a:t>
            </a:r>
            <a:r>
              <a:rPr lang="ko-KR" altLang="en-US" sz="1100" dirty="0" err="1"/>
              <a:t>kinetic</a:t>
            </a:r>
            <a:r>
              <a:rPr lang="ko-KR" altLang="en-US" sz="1100" dirty="0"/>
              <a:t> </a:t>
            </a:r>
            <a:r>
              <a:rPr lang="ko-KR" altLang="en-US" sz="1100" dirty="0" err="1"/>
              <a:t>energy</a:t>
            </a:r>
            <a:r>
              <a:rPr lang="ko-KR" altLang="en-US" sz="1100" dirty="0"/>
              <a:t>                                    1 </a:t>
            </a:r>
            <a:r>
              <a:rPr lang="ko-KR" altLang="en-US" sz="1100" dirty="0" err="1"/>
              <a:t>keV</a:t>
            </a:r>
            <a:endParaRPr lang="ko-KR" altLang="en-US" sz="1100" dirty="0"/>
          </a:p>
          <a:p>
            <a:r>
              <a:rPr lang="ko-KR" altLang="en-US" sz="1100" b="1" dirty="0" err="1">
                <a:highlight>
                  <a:srgbClr val="FFFF00"/>
                </a:highlight>
              </a:rPr>
              <a:t>Fluctuations</a:t>
            </a:r>
            <a:r>
              <a:rPr lang="ko-KR" altLang="en-US" sz="1100" b="1" dirty="0">
                <a:highlight>
                  <a:srgbClr val="FFFF00"/>
                </a:highlight>
              </a:rPr>
              <a:t> of </a:t>
            </a:r>
            <a:r>
              <a:rPr lang="ko-KR" altLang="en-US" sz="1100" b="1" dirty="0" err="1">
                <a:highlight>
                  <a:srgbClr val="FFFF00"/>
                </a:highlight>
              </a:rPr>
              <a:t>dE</a:t>
            </a:r>
            <a:r>
              <a:rPr lang="ko-KR" altLang="en-US" sz="1100" b="1" dirty="0">
                <a:highlight>
                  <a:srgbClr val="FFFF00"/>
                </a:highlight>
              </a:rPr>
              <a:t>/</a:t>
            </a:r>
            <a:r>
              <a:rPr lang="ko-KR" altLang="en-US" sz="1100" b="1" dirty="0" err="1">
                <a:highlight>
                  <a:srgbClr val="FFFF00"/>
                </a:highlight>
              </a:rPr>
              <a:t>dx</a:t>
            </a:r>
            <a:r>
              <a:rPr lang="ko-KR" altLang="en-US" sz="1100" b="1" dirty="0">
                <a:highlight>
                  <a:srgbClr val="FFFF00"/>
                </a:highlight>
              </a:rPr>
              <a:t> </a:t>
            </a:r>
            <a:r>
              <a:rPr lang="ko-KR" altLang="en-US" sz="1100" b="1" dirty="0" err="1">
                <a:highlight>
                  <a:srgbClr val="FFFF00"/>
                </a:highlight>
              </a:rPr>
              <a:t>are</a:t>
            </a:r>
            <a:r>
              <a:rPr lang="ko-KR" altLang="en-US" sz="1100" b="1" dirty="0">
                <a:highlight>
                  <a:srgbClr val="FFFF00"/>
                </a:highlight>
              </a:rPr>
              <a:t> </a:t>
            </a:r>
            <a:r>
              <a:rPr lang="ko-KR" altLang="en-US" sz="1100" b="1" dirty="0" err="1">
                <a:highlight>
                  <a:srgbClr val="FFFF00"/>
                </a:highlight>
              </a:rPr>
              <a:t>enabled</a:t>
            </a:r>
            <a:r>
              <a:rPr lang="ko-KR" altLang="en-US" sz="1100" b="1" dirty="0">
                <a:highlight>
                  <a:srgbClr val="FFFF00"/>
                </a:highlight>
              </a:rPr>
              <a:t>                                         0</a:t>
            </a:r>
          </a:p>
          <a:p>
            <a:r>
              <a:rPr lang="ko-KR" altLang="en-US" sz="1100" dirty="0" err="1"/>
              <a:t>Use</a:t>
            </a:r>
            <a:r>
              <a:rPr lang="ko-KR" altLang="en-US" sz="1100" dirty="0"/>
              <a:t> ICRU90 </a:t>
            </a:r>
            <a:r>
              <a:rPr lang="ko-KR" altLang="en-US" sz="1100" dirty="0" err="1"/>
              <a:t>data</a:t>
            </a:r>
            <a:r>
              <a:rPr lang="ko-KR" altLang="en-US" sz="1100" dirty="0"/>
              <a:t>                                                                       0</a:t>
            </a:r>
          </a:p>
          <a:p>
            <a:r>
              <a:rPr lang="ko-KR" altLang="en-US" sz="1100" dirty="0" err="1"/>
              <a:t>Use</a:t>
            </a:r>
            <a:r>
              <a:rPr lang="ko-KR" altLang="en-US" sz="1100" dirty="0"/>
              <a:t> </a:t>
            </a:r>
            <a:r>
              <a:rPr lang="ko-KR" altLang="en-US" sz="1100" dirty="0" err="1"/>
              <a:t>built-in</a:t>
            </a:r>
            <a:r>
              <a:rPr lang="ko-KR" altLang="en-US" sz="1100" dirty="0"/>
              <a:t> </a:t>
            </a:r>
            <a:r>
              <a:rPr lang="ko-KR" altLang="en-US" sz="1100" dirty="0" err="1"/>
              <a:t>Birks</a:t>
            </a:r>
            <a:r>
              <a:rPr lang="ko-KR" altLang="en-US" sz="1100" dirty="0"/>
              <a:t> </a:t>
            </a:r>
            <a:r>
              <a:rPr lang="ko-KR" altLang="en-US" sz="1100" dirty="0" err="1"/>
              <a:t>satuaration</a:t>
            </a:r>
            <a:r>
              <a:rPr lang="ko-KR" altLang="en-US" sz="1100" dirty="0"/>
              <a:t>                                                 1</a:t>
            </a:r>
          </a:p>
          <a:p>
            <a:r>
              <a:rPr lang="ko-KR" altLang="en-US" sz="1100" dirty="0" err="1"/>
              <a:t>Build</a:t>
            </a:r>
            <a:r>
              <a:rPr lang="ko-KR" altLang="en-US" sz="1100" dirty="0"/>
              <a:t> CSDA </a:t>
            </a:r>
            <a:r>
              <a:rPr lang="ko-KR" altLang="en-US" sz="1100" dirty="0" err="1"/>
              <a:t>range</a:t>
            </a:r>
            <a:r>
              <a:rPr lang="ko-KR" altLang="en-US" sz="1100" dirty="0"/>
              <a:t> </a:t>
            </a:r>
            <a:r>
              <a:rPr lang="ko-KR" altLang="en-US" sz="1100" dirty="0" err="1"/>
              <a:t>enabled</a:t>
            </a:r>
            <a:r>
              <a:rPr lang="ko-KR" altLang="en-US" sz="1100" dirty="0"/>
              <a:t>                                                       0</a:t>
            </a:r>
          </a:p>
          <a:p>
            <a:r>
              <a:rPr lang="ko-KR" altLang="en-US" sz="1100" dirty="0" err="1"/>
              <a:t>Use</a:t>
            </a:r>
            <a:r>
              <a:rPr lang="ko-KR" altLang="en-US" sz="1100" dirty="0"/>
              <a:t> </a:t>
            </a:r>
            <a:r>
              <a:rPr lang="ko-KR" altLang="en-US" sz="1100" dirty="0" err="1"/>
              <a:t>cut</a:t>
            </a:r>
            <a:r>
              <a:rPr lang="ko-KR" altLang="en-US" sz="1100" dirty="0"/>
              <a:t> </a:t>
            </a:r>
            <a:r>
              <a:rPr lang="ko-KR" altLang="en-US" sz="1100" dirty="0" err="1"/>
              <a:t>as</a:t>
            </a:r>
            <a:r>
              <a:rPr lang="ko-KR" altLang="en-US" sz="1100" dirty="0"/>
              <a:t> </a:t>
            </a:r>
            <a:r>
              <a:rPr lang="ko-KR" altLang="en-US" sz="1100" dirty="0" err="1"/>
              <a:t>a</a:t>
            </a:r>
            <a:r>
              <a:rPr lang="ko-KR" altLang="en-US" sz="1100" dirty="0"/>
              <a:t> </a:t>
            </a:r>
            <a:r>
              <a:rPr lang="ko-KR" altLang="en-US" sz="1100" dirty="0" err="1"/>
              <a:t>final</a:t>
            </a:r>
            <a:r>
              <a:rPr lang="ko-KR" altLang="en-US" sz="1100" dirty="0"/>
              <a:t> </a:t>
            </a:r>
            <a:r>
              <a:rPr lang="ko-KR" altLang="en-US" sz="1100" dirty="0" err="1"/>
              <a:t>range</a:t>
            </a:r>
            <a:r>
              <a:rPr lang="ko-KR" altLang="en-US" sz="1100" dirty="0"/>
              <a:t> </a:t>
            </a:r>
            <a:r>
              <a:rPr lang="ko-KR" altLang="en-US" sz="1100" dirty="0" err="1"/>
              <a:t>enabled</a:t>
            </a:r>
            <a:r>
              <a:rPr lang="ko-KR" altLang="en-US" sz="1100" dirty="0"/>
              <a:t>                                            0</a:t>
            </a:r>
          </a:p>
          <a:p>
            <a:r>
              <a:rPr lang="ko-KR" altLang="en-US" sz="1100" dirty="0" err="1"/>
              <a:t>Enable</a:t>
            </a:r>
            <a:r>
              <a:rPr lang="ko-KR" altLang="en-US" sz="1100" dirty="0"/>
              <a:t> </a:t>
            </a:r>
            <a:r>
              <a:rPr lang="ko-KR" altLang="en-US" sz="1100" dirty="0" err="1"/>
              <a:t>angular</a:t>
            </a:r>
            <a:r>
              <a:rPr lang="ko-KR" altLang="en-US" sz="1100" dirty="0"/>
              <a:t> </a:t>
            </a:r>
            <a:r>
              <a:rPr lang="ko-KR" altLang="en-US" sz="1100" dirty="0" err="1"/>
              <a:t>generator</a:t>
            </a:r>
            <a:r>
              <a:rPr lang="ko-KR" altLang="en-US" sz="1100" dirty="0"/>
              <a:t> </a:t>
            </a:r>
            <a:r>
              <a:rPr lang="ko-KR" altLang="en-US" sz="1100" dirty="0" err="1"/>
              <a:t>interface</a:t>
            </a:r>
            <a:r>
              <a:rPr lang="ko-KR" altLang="en-US" sz="1100" dirty="0"/>
              <a:t>                                       0</a:t>
            </a:r>
          </a:p>
          <a:p>
            <a:r>
              <a:rPr lang="ko-KR" altLang="en-US" sz="1100" dirty="0" err="1"/>
              <a:t>Factor</a:t>
            </a:r>
            <a:r>
              <a:rPr lang="ko-KR" altLang="en-US" sz="1100" dirty="0"/>
              <a:t> of </a:t>
            </a:r>
            <a:r>
              <a:rPr lang="ko-KR" altLang="en-US" sz="1100" dirty="0" err="1"/>
              <a:t>cut</a:t>
            </a:r>
            <a:r>
              <a:rPr lang="ko-KR" altLang="en-US" sz="1100" dirty="0"/>
              <a:t> </a:t>
            </a:r>
            <a:r>
              <a:rPr lang="ko-KR" altLang="en-US" sz="1100" dirty="0" err="1"/>
              <a:t>reduction</a:t>
            </a:r>
            <a:r>
              <a:rPr lang="ko-KR" altLang="en-US" sz="1100" dirty="0"/>
              <a:t> </a:t>
            </a:r>
            <a:r>
              <a:rPr lang="ko-KR" altLang="en-US" sz="1100" dirty="0" err="1"/>
              <a:t>for</a:t>
            </a:r>
            <a:r>
              <a:rPr lang="ko-KR" altLang="en-US" sz="1100" dirty="0"/>
              <a:t> </a:t>
            </a:r>
            <a:r>
              <a:rPr lang="ko-KR" altLang="en-US" sz="1100" dirty="0" err="1"/>
              <a:t>sub-cutoff</a:t>
            </a:r>
            <a:r>
              <a:rPr lang="ko-KR" altLang="en-US" sz="1100" dirty="0"/>
              <a:t> </a:t>
            </a:r>
            <a:r>
              <a:rPr lang="ko-KR" altLang="en-US" sz="1100" dirty="0" err="1"/>
              <a:t>method</a:t>
            </a:r>
            <a:r>
              <a:rPr lang="ko-KR" altLang="en-US" sz="1100" dirty="0"/>
              <a:t>                    1</a:t>
            </a:r>
          </a:p>
          <a:p>
            <a:r>
              <a:rPr lang="ko-KR" altLang="en-US" sz="1100" dirty="0" err="1"/>
              <a:t>Max</a:t>
            </a:r>
            <a:r>
              <a:rPr lang="ko-KR" altLang="en-US" sz="1100" dirty="0"/>
              <a:t> </a:t>
            </a:r>
            <a:r>
              <a:rPr lang="ko-KR" altLang="en-US" sz="1100" dirty="0" err="1"/>
              <a:t>kinetic</a:t>
            </a:r>
            <a:r>
              <a:rPr lang="ko-KR" altLang="en-US" sz="1100" dirty="0"/>
              <a:t> </a:t>
            </a:r>
            <a:r>
              <a:rPr lang="ko-KR" altLang="en-US" sz="1100" dirty="0" err="1"/>
              <a:t>energy</a:t>
            </a:r>
            <a:r>
              <a:rPr lang="ko-KR" altLang="en-US" sz="1100" dirty="0"/>
              <a:t> </a:t>
            </a:r>
            <a:r>
              <a:rPr lang="ko-KR" altLang="en-US" sz="1100" dirty="0" err="1"/>
              <a:t>for</a:t>
            </a:r>
            <a:r>
              <a:rPr lang="ko-KR" altLang="en-US" sz="1100" dirty="0"/>
              <a:t> CSDA </a:t>
            </a:r>
            <a:r>
              <a:rPr lang="ko-KR" altLang="en-US" sz="1100" dirty="0" err="1"/>
              <a:t>tables</a:t>
            </a:r>
            <a:r>
              <a:rPr lang="ko-KR" altLang="en-US" sz="1100" dirty="0"/>
              <a:t>                                       1 </a:t>
            </a:r>
            <a:r>
              <a:rPr lang="ko-KR" altLang="en-US" sz="1100" dirty="0" err="1"/>
              <a:t>GeV</a:t>
            </a:r>
            <a:endParaRPr lang="ko-KR" altLang="en-US" sz="1100" dirty="0"/>
          </a:p>
          <a:p>
            <a:r>
              <a:rPr lang="ko-KR" altLang="en-US" sz="1100" dirty="0" err="1"/>
              <a:t>Max</a:t>
            </a:r>
            <a:r>
              <a:rPr lang="ko-KR" altLang="en-US" sz="1100" dirty="0"/>
              <a:t> </a:t>
            </a:r>
            <a:r>
              <a:rPr lang="ko-KR" altLang="en-US" sz="1100" dirty="0" err="1"/>
              <a:t>kinetic</a:t>
            </a:r>
            <a:r>
              <a:rPr lang="ko-KR" altLang="en-US" sz="1100" dirty="0"/>
              <a:t> </a:t>
            </a:r>
            <a:r>
              <a:rPr lang="ko-KR" altLang="en-US" sz="1100" dirty="0" err="1"/>
              <a:t>energy</a:t>
            </a:r>
            <a:r>
              <a:rPr lang="ko-KR" altLang="en-US" sz="1100" dirty="0"/>
              <a:t> </a:t>
            </a:r>
            <a:r>
              <a:rPr lang="ko-KR" altLang="en-US" sz="1100" dirty="0" err="1"/>
              <a:t>for</a:t>
            </a:r>
            <a:r>
              <a:rPr lang="ko-KR" altLang="en-US" sz="1100" dirty="0"/>
              <a:t> NIEL </a:t>
            </a:r>
            <a:r>
              <a:rPr lang="ko-KR" altLang="en-US" sz="1100" dirty="0" err="1"/>
              <a:t>computation</a:t>
            </a:r>
            <a:r>
              <a:rPr lang="ko-KR" altLang="en-US" sz="1100" dirty="0"/>
              <a:t>                            0 </a:t>
            </a:r>
            <a:r>
              <a:rPr lang="ko-KR" altLang="en-US" sz="1100" dirty="0" err="1"/>
              <a:t>eV</a:t>
            </a:r>
            <a:r>
              <a:rPr lang="ko-KR" altLang="en-US" sz="1100" dirty="0"/>
              <a:t> </a:t>
            </a:r>
          </a:p>
          <a:p>
            <a:r>
              <a:rPr lang="ko-KR" altLang="en-US" sz="1100" dirty="0" err="1"/>
              <a:t>Linear</a:t>
            </a:r>
            <a:r>
              <a:rPr lang="ko-KR" altLang="en-US" sz="1100" dirty="0"/>
              <a:t> </a:t>
            </a:r>
            <a:r>
              <a:rPr lang="ko-KR" altLang="en-US" sz="1100" dirty="0" err="1"/>
              <a:t>loss</a:t>
            </a:r>
            <a:r>
              <a:rPr lang="ko-KR" altLang="en-US" sz="1100" dirty="0"/>
              <a:t> </a:t>
            </a:r>
            <a:r>
              <a:rPr lang="ko-KR" altLang="en-US" sz="1100" dirty="0" err="1"/>
              <a:t>limit</a:t>
            </a:r>
            <a:r>
              <a:rPr lang="ko-KR" altLang="en-US" sz="1100" dirty="0"/>
              <a:t>                                                                         0.01</a:t>
            </a:r>
          </a:p>
          <a:p>
            <a:r>
              <a:rPr lang="ko-KR" altLang="en-US" sz="1100" dirty="0" err="1"/>
              <a:t>Read</a:t>
            </a:r>
            <a:r>
              <a:rPr lang="ko-KR" altLang="en-US" sz="1100" dirty="0"/>
              <a:t> </a:t>
            </a:r>
            <a:r>
              <a:rPr lang="ko-KR" altLang="en-US" sz="1100" dirty="0" err="1"/>
              <a:t>data</a:t>
            </a:r>
            <a:r>
              <a:rPr lang="ko-KR" altLang="en-US" sz="1100" dirty="0"/>
              <a:t> </a:t>
            </a:r>
            <a:r>
              <a:rPr lang="ko-KR" altLang="en-US" sz="1100" dirty="0" err="1"/>
              <a:t>from</a:t>
            </a:r>
            <a:r>
              <a:rPr lang="ko-KR" altLang="en-US" sz="1100" dirty="0"/>
              <a:t> </a:t>
            </a:r>
            <a:r>
              <a:rPr lang="ko-KR" altLang="en-US" sz="1100" dirty="0" err="1"/>
              <a:t>file</a:t>
            </a:r>
            <a:r>
              <a:rPr lang="ko-KR" altLang="en-US" sz="1100" dirty="0"/>
              <a:t> </a:t>
            </a:r>
            <a:r>
              <a:rPr lang="ko-KR" altLang="en-US" sz="1100" dirty="0" err="1"/>
              <a:t>for</a:t>
            </a:r>
            <a:r>
              <a:rPr lang="ko-KR" altLang="en-US" sz="1100" dirty="0"/>
              <a:t> </a:t>
            </a:r>
            <a:r>
              <a:rPr lang="ko-KR" altLang="en-US" sz="1100" dirty="0" err="1"/>
              <a:t>e+e</a:t>
            </a:r>
            <a:r>
              <a:rPr lang="ko-KR" altLang="en-US" sz="1100" dirty="0"/>
              <a:t>- </a:t>
            </a:r>
            <a:r>
              <a:rPr lang="ko-KR" altLang="en-US" sz="1100" dirty="0" err="1"/>
              <a:t>pair</a:t>
            </a:r>
            <a:r>
              <a:rPr lang="ko-KR" altLang="en-US" sz="1100" dirty="0"/>
              <a:t> </a:t>
            </a:r>
            <a:r>
              <a:rPr lang="ko-KR" altLang="en-US" sz="1100" dirty="0" err="1"/>
              <a:t>production</a:t>
            </a:r>
            <a:r>
              <a:rPr lang="ko-KR" altLang="en-US" sz="1100" dirty="0"/>
              <a:t> </a:t>
            </a:r>
            <a:r>
              <a:rPr lang="ko-KR" altLang="en-US" sz="1100" dirty="0" err="1"/>
              <a:t>by</a:t>
            </a:r>
            <a:r>
              <a:rPr lang="ko-KR" altLang="en-US" sz="1100" dirty="0"/>
              <a:t> </a:t>
            </a:r>
            <a:r>
              <a:rPr lang="ko-KR" altLang="en-US" sz="1100" dirty="0" err="1"/>
              <a:t>mu</a:t>
            </a:r>
            <a:r>
              <a:rPr lang="ko-KR" altLang="en-US" sz="1100" dirty="0"/>
              <a:t>           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9D0588-377C-432E-9073-8DB257CD2A8E}"/>
              </a:ext>
            </a:extLst>
          </p:cNvPr>
          <p:cNvSpPr txBox="1"/>
          <p:nvPr/>
        </p:nvSpPr>
        <p:spPr>
          <a:xfrm>
            <a:off x="3834882" y="2587070"/>
            <a:ext cx="5533052" cy="415498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ko-KR" altLang="en-US" sz="1100" dirty="0"/>
              <a:t>=======================================================================</a:t>
            </a:r>
          </a:p>
          <a:p>
            <a:r>
              <a:rPr lang="ko-KR" altLang="en-US" sz="1100" dirty="0"/>
              <a:t>======                 </a:t>
            </a:r>
            <a:r>
              <a:rPr lang="ko-KR" altLang="en-US" sz="1100" dirty="0" err="1"/>
              <a:t>Multiple</a:t>
            </a:r>
            <a:r>
              <a:rPr lang="ko-KR" altLang="en-US" sz="1100" dirty="0"/>
              <a:t> </a:t>
            </a:r>
            <a:r>
              <a:rPr lang="ko-KR" altLang="en-US" sz="1100" dirty="0" err="1"/>
              <a:t>Scattering</a:t>
            </a:r>
            <a:r>
              <a:rPr lang="ko-KR" altLang="en-US" sz="1100" dirty="0"/>
              <a:t> </a:t>
            </a:r>
            <a:r>
              <a:rPr lang="ko-KR" altLang="en-US" sz="1100" dirty="0" err="1"/>
              <a:t>Parameters</a:t>
            </a:r>
            <a:r>
              <a:rPr lang="ko-KR" altLang="en-US" sz="1100" dirty="0"/>
              <a:t>          ========</a:t>
            </a:r>
          </a:p>
          <a:p>
            <a:r>
              <a:rPr lang="ko-KR" altLang="en-US" sz="1100" dirty="0"/>
              <a:t>=======================================================================</a:t>
            </a:r>
          </a:p>
          <a:p>
            <a:r>
              <a:rPr lang="ko-KR" altLang="en-US" sz="1100" dirty="0" err="1"/>
              <a:t>Type</a:t>
            </a:r>
            <a:r>
              <a:rPr lang="ko-KR" altLang="en-US" sz="1100" dirty="0"/>
              <a:t> of </a:t>
            </a:r>
            <a:r>
              <a:rPr lang="ko-KR" altLang="en-US" sz="1100" dirty="0" err="1"/>
              <a:t>msc</a:t>
            </a:r>
            <a:r>
              <a:rPr lang="ko-KR" altLang="en-US" sz="1100" dirty="0"/>
              <a:t> </a:t>
            </a:r>
            <a:r>
              <a:rPr lang="ko-KR" altLang="en-US" sz="1100" dirty="0" err="1"/>
              <a:t>step</a:t>
            </a:r>
            <a:r>
              <a:rPr lang="ko-KR" altLang="en-US" sz="1100" dirty="0"/>
              <a:t> </a:t>
            </a:r>
            <a:r>
              <a:rPr lang="ko-KR" altLang="en-US" sz="1100" dirty="0" err="1"/>
              <a:t>limit</a:t>
            </a:r>
            <a:r>
              <a:rPr lang="ko-KR" altLang="en-US" sz="1100" dirty="0"/>
              <a:t> </a:t>
            </a:r>
            <a:r>
              <a:rPr lang="ko-KR" altLang="en-US" sz="1100" dirty="0" err="1"/>
              <a:t>algorithm</a:t>
            </a:r>
            <a:r>
              <a:rPr lang="ko-KR" altLang="en-US" sz="1100" dirty="0"/>
              <a:t> </a:t>
            </a:r>
            <a:r>
              <a:rPr lang="ko-KR" altLang="en-US" sz="1100" dirty="0" err="1"/>
              <a:t>for</a:t>
            </a:r>
            <a:r>
              <a:rPr lang="ko-KR" altLang="en-US" sz="1100" dirty="0"/>
              <a:t> </a:t>
            </a:r>
            <a:r>
              <a:rPr lang="ko-KR" altLang="en-US" sz="1100" dirty="0" err="1"/>
              <a:t>e</a:t>
            </a:r>
            <a:r>
              <a:rPr lang="ko-KR" altLang="en-US" sz="1100" dirty="0"/>
              <a:t>+-                                            1</a:t>
            </a:r>
          </a:p>
          <a:p>
            <a:r>
              <a:rPr lang="ko-KR" altLang="en-US" sz="1100" b="1" dirty="0" err="1">
                <a:highlight>
                  <a:srgbClr val="FFFF00"/>
                </a:highlight>
              </a:rPr>
              <a:t>Type</a:t>
            </a:r>
            <a:r>
              <a:rPr lang="ko-KR" altLang="en-US" sz="1100" b="1" dirty="0">
                <a:highlight>
                  <a:srgbClr val="FFFF00"/>
                </a:highlight>
              </a:rPr>
              <a:t> of </a:t>
            </a:r>
            <a:r>
              <a:rPr lang="ko-KR" altLang="en-US" sz="1100" b="1" dirty="0" err="1">
                <a:highlight>
                  <a:srgbClr val="FFFF00"/>
                </a:highlight>
              </a:rPr>
              <a:t>msc</a:t>
            </a:r>
            <a:r>
              <a:rPr lang="ko-KR" altLang="en-US" sz="1100" b="1" dirty="0">
                <a:highlight>
                  <a:srgbClr val="FFFF00"/>
                </a:highlight>
              </a:rPr>
              <a:t> </a:t>
            </a:r>
            <a:r>
              <a:rPr lang="ko-KR" altLang="en-US" sz="1100" b="1" dirty="0" err="1">
                <a:highlight>
                  <a:srgbClr val="FFFF00"/>
                </a:highlight>
              </a:rPr>
              <a:t>step</a:t>
            </a:r>
            <a:r>
              <a:rPr lang="ko-KR" altLang="en-US" sz="1100" b="1" dirty="0">
                <a:highlight>
                  <a:srgbClr val="FFFF00"/>
                </a:highlight>
              </a:rPr>
              <a:t> </a:t>
            </a:r>
            <a:r>
              <a:rPr lang="ko-KR" altLang="en-US" sz="1100" b="1" dirty="0" err="1">
                <a:highlight>
                  <a:srgbClr val="FFFF00"/>
                </a:highlight>
              </a:rPr>
              <a:t>limit</a:t>
            </a:r>
            <a:r>
              <a:rPr lang="ko-KR" altLang="en-US" sz="1100" b="1" dirty="0">
                <a:highlight>
                  <a:srgbClr val="FFFF00"/>
                </a:highlight>
              </a:rPr>
              <a:t> </a:t>
            </a:r>
            <a:r>
              <a:rPr lang="ko-KR" altLang="en-US" sz="1100" b="1" dirty="0" err="1">
                <a:highlight>
                  <a:srgbClr val="FFFF00"/>
                </a:highlight>
              </a:rPr>
              <a:t>algorithm</a:t>
            </a:r>
            <a:r>
              <a:rPr lang="ko-KR" altLang="en-US" sz="1100" b="1" dirty="0">
                <a:highlight>
                  <a:srgbClr val="FFFF00"/>
                </a:highlight>
              </a:rPr>
              <a:t> </a:t>
            </a:r>
            <a:r>
              <a:rPr lang="ko-KR" altLang="en-US" sz="1100" b="1" dirty="0" err="1">
                <a:highlight>
                  <a:srgbClr val="FFFF00"/>
                </a:highlight>
              </a:rPr>
              <a:t>for</a:t>
            </a:r>
            <a:r>
              <a:rPr lang="ko-KR" altLang="en-US" sz="1100" b="1" dirty="0">
                <a:highlight>
                  <a:srgbClr val="FFFF00"/>
                </a:highlight>
              </a:rPr>
              <a:t> </a:t>
            </a:r>
            <a:r>
              <a:rPr lang="ko-KR" altLang="en-US" sz="1100" b="1" dirty="0" err="1">
                <a:highlight>
                  <a:srgbClr val="FFFF00"/>
                </a:highlight>
              </a:rPr>
              <a:t>muons</a:t>
            </a:r>
            <a:r>
              <a:rPr lang="ko-KR" altLang="en-US" sz="1100" b="1" dirty="0">
                <a:highlight>
                  <a:srgbClr val="FFFF00"/>
                </a:highlight>
              </a:rPr>
              <a:t>/</a:t>
            </a:r>
            <a:r>
              <a:rPr lang="ko-KR" altLang="en-US" sz="1100" b="1" dirty="0" err="1">
                <a:highlight>
                  <a:srgbClr val="FFFF00"/>
                </a:highlight>
              </a:rPr>
              <a:t>hadrons</a:t>
            </a:r>
            <a:r>
              <a:rPr lang="ko-KR" altLang="en-US" sz="1100" b="1" dirty="0">
                <a:highlight>
                  <a:srgbClr val="FFFF00"/>
                </a:highlight>
              </a:rPr>
              <a:t>                     0</a:t>
            </a:r>
          </a:p>
          <a:p>
            <a:r>
              <a:rPr lang="ko-KR" altLang="en-US" sz="1100" dirty="0" err="1"/>
              <a:t>Msc</a:t>
            </a:r>
            <a:r>
              <a:rPr lang="ko-KR" altLang="en-US" sz="1100" dirty="0"/>
              <a:t> </a:t>
            </a:r>
            <a:r>
              <a:rPr lang="ko-KR" altLang="en-US" sz="1100" dirty="0" err="1"/>
              <a:t>lateral</a:t>
            </a:r>
            <a:r>
              <a:rPr lang="ko-KR" altLang="en-US" sz="1100" dirty="0"/>
              <a:t> </a:t>
            </a:r>
            <a:r>
              <a:rPr lang="ko-KR" altLang="en-US" sz="1100" dirty="0" err="1"/>
              <a:t>displacement</a:t>
            </a:r>
            <a:r>
              <a:rPr lang="ko-KR" altLang="en-US" sz="1100" dirty="0"/>
              <a:t> </a:t>
            </a:r>
            <a:r>
              <a:rPr lang="ko-KR" altLang="en-US" sz="1100" dirty="0" err="1"/>
              <a:t>for</a:t>
            </a:r>
            <a:r>
              <a:rPr lang="ko-KR" altLang="en-US" sz="1100" dirty="0"/>
              <a:t> </a:t>
            </a:r>
            <a:r>
              <a:rPr lang="ko-KR" altLang="en-US" sz="1100" dirty="0" err="1"/>
              <a:t>e</a:t>
            </a:r>
            <a:r>
              <a:rPr lang="ko-KR" altLang="en-US" sz="1100" dirty="0"/>
              <a:t>+- </a:t>
            </a:r>
            <a:r>
              <a:rPr lang="ko-KR" altLang="en-US" sz="1100" dirty="0" err="1"/>
              <a:t>enabled</a:t>
            </a:r>
            <a:r>
              <a:rPr lang="ko-KR" altLang="en-US" sz="1100" dirty="0"/>
              <a:t>                                         0</a:t>
            </a:r>
          </a:p>
          <a:p>
            <a:r>
              <a:rPr lang="ko-KR" altLang="en-US" sz="1100" b="1" dirty="0" err="1">
                <a:highlight>
                  <a:srgbClr val="FFFF00"/>
                </a:highlight>
              </a:rPr>
              <a:t>Msc</a:t>
            </a:r>
            <a:r>
              <a:rPr lang="ko-KR" altLang="en-US" sz="1100" b="1" dirty="0">
                <a:highlight>
                  <a:srgbClr val="FFFF00"/>
                </a:highlight>
              </a:rPr>
              <a:t> </a:t>
            </a:r>
            <a:r>
              <a:rPr lang="ko-KR" altLang="en-US" sz="1100" b="1" dirty="0" err="1">
                <a:highlight>
                  <a:srgbClr val="FFFF00"/>
                </a:highlight>
              </a:rPr>
              <a:t>lateral</a:t>
            </a:r>
            <a:r>
              <a:rPr lang="ko-KR" altLang="en-US" sz="1100" b="1" dirty="0">
                <a:highlight>
                  <a:srgbClr val="FFFF00"/>
                </a:highlight>
              </a:rPr>
              <a:t> </a:t>
            </a:r>
            <a:r>
              <a:rPr lang="ko-KR" altLang="en-US" sz="1100" b="1" dirty="0" err="1">
                <a:highlight>
                  <a:srgbClr val="FFFF00"/>
                </a:highlight>
              </a:rPr>
              <a:t>displacement</a:t>
            </a:r>
            <a:r>
              <a:rPr lang="ko-KR" altLang="en-US" sz="1100" b="1" dirty="0">
                <a:highlight>
                  <a:srgbClr val="FFFF00"/>
                </a:highlight>
              </a:rPr>
              <a:t> </a:t>
            </a:r>
            <a:r>
              <a:rPr lang="ko-KR" altLang="en-US" sz="1100" b="1" dirty="0" err="1">
                <a:highlight>
                  <a:srgbClr val="FFFF00"/>
                </a:highlight>
              </a:rPr>
              <a:t>for</a:t>
            </a:r>
            <a:r>
              <a:rPr lang="ko-KR" altLang="en-US" sz="1100" b="1" dirty="0">
                <a:highlight>
                  <a:srgbClr val="FFFF00"/>
                </a:highlight>
              </a:rPr>
              <a:t> </a:t>
            </a:r>
            <a:r>
              <a:rPr lang="ko-KR" altLang="en-US" sz="1100" b="1" dirty="0" err="1">
                <a:highlight>
                  <a:srgbClr val="FFFF00"/>
                </a:highlight>
              </a:rPr>
              <a:t>muons</a:t>
            </a:r>
            <a:r>
              <a:rPr lang="ko-KR" altLang="en-US" sz="1100" b="1" dirty="0">
                <a:highlight>
                  <a:srgbClr val="FFFF00"/>
                </a:highlight>
              </a:rPr>
              <a:t> and </a:t>
            </a:r>
            <a:r>
              <a:rPr lang="ko-KR" altLang="en-US" sz="1100" b="1" dirty="0" err="1">
                <a:highlight>
                  <a:srgbClr val="FFFF00"/>
                </a:highlight>
              </a:rPr>
              <a:t>hadrons</a:t>
            </a:r>
            <a:r>
              <a:rPr lang="ko-KR" altLang="en-US" sz="1100" b="1" dirty="0">
                <a:highlight>
                  <a:srgbClr val="FFFF00"/>
                </a:highlight>
              </a:rPr>
              <a:t>                           0</a:t>
            </a:r>
          </a:p>
          <a:p>
            <a:r>
              <a:rPr lang="ko-KR" altLang="en-US" sz="1100" b="1" dirty="0" err="1">
                <a:highlight>
                  <a:srgbClr val="FFFF00"/>
                </a:highlight>
              </a:rPr>
              <a:t>Urban</a:t>
            </a:r>
            <a:r>
              <a:rPr lang="ko-KR" altLang="en-US" sz="1100" b="1" dirty="0">
                <a:highlight>
                  <a:srgbClr val="FFFF00"/>
                </a:highlight>
              </a:rPr>
              <a:t> </a:t>
            </a:r>
            <a:r>
              <a:rPr lang="ko-KR" altLang="en-US" sz="1100" b="1" dirty="0" err="1">
                <a:highlight>
                  <a:srgbClr val="FFFF00"/>
                </a:highlight>
              </a:rPr>
              <a:t>msc</a:t>
            </a:r>
            <a:r>
              <a:rPr lang="ko-KR" altLang="en-US" sz="1100" b="1" dirty="0">
                <a:highlight>
                  <a:srgbClr val="FFFF00"/>
                </a:highlight>
              </a:rPr>
              <a:t> </a:t>
            </a:r>
            <a:r>
              <a:rPr lang="ko-KR" altLang="en-US" sz="1100" b="1" dirty="0" err="1">
                <a:highlight>
                  <a:srgbClr val="FFFF00"/>
                </a:highlight>
              </a:rPr>
              <a:t>model</a:t>
            </a:r>
            <a:r>
              <a:rPr lang="ko-KR" altLang="en-US" sz="1100" b="1" dirty="0">
                <a:highlight>
                  <a:srgbClr val="FFFF00"/>
                </a:highlight>
              </a:rPr>
              <a:t> </a:t>
            </a:r>
            <a:r>
              <a:rPr lang="ko-KR" altLang="en-US" sz="1100" b="1" dirty="0" err="1">
                <a:highlight>
                  <a:srgbClr val="FFFF00"/>
                </a:highlight>
              </a:rPr>
              <a:t>lateral</a:t>
            </a:r>
            <a:r>
              <a:rPr lang="ko-KR" altLang="en-US" sz="1100" b="1" dirty="0">
                <a:highlight>
                  <a:srgbClr val="FFFF00"/>
                </a:highlight>
              </a:rPr>
              <a:t> </a:t>
            </a:r>
            <a:r>
              <a:rPr lang="ko-KR" altLang="en-US" sz="1100" b="1" dirty="0" err="1">
                <a:highlight>
                  <a:srgbClr val="FFFF00"/>
                </a:highlight>
              </a:rPr>
              <a:t>displacement</a:t>
            </a:r>
            <a:r>
              <a:rPr lang="ko-KR" altLang="en-US" sz="1100" b="1" dirty="0">
                <a:highlight>
                  <a:srgbClr val="FFFF00"/>
                </a:highlight>
              </a:rPr>
              <a:t> alg96                                   0</a:t>
            </a:r>
          </a:p>
          <a:p>
            <a:r>
              <a:rPr lang="ko-KR" altLang="en-US" sz="1100" dirty="0" err="1"/>
              <a:t>Msc</a:t>
            </a:r>
            <a:r>
              <a:rPr lang="ko-KR" altLang="en-US" sz="1100" dirty="0"/>
              <a:t> </a:t>
            </a:r>
            <a:r>
              <a:rPr lang="ko-KR" altLang="en-US" sz="1100" dirty="0" err="1"/>
              <a:t>lateral</a:t>
            </a:r>
            <a:r>
              <a:rPr lang="ko-KR" altLang="en-US" sz="1100" dirty="0"/>
              <a:t> </a:t>
            </a:r>
            <a:r>
              <a:rPr lang="ko-KR" altLang="en-US" sz="1100" dirty="0" err="1"/>
              <a:t>displacement</a:t>
            </a:r>
            <a:r>
              <a:rPr lang="ko-KR" altLang="en-US" sz="1100" dirty="0"/>
              <a:t> </a:t>
            </a:r>
            <a:r>
              <a:rPr lang="ko-KR" altLang="en-US" sz="1100" dirty="0" err="1"/>
              <a:t>beyond</a:t>
            </a:r>
            <a:r>
              <a:rPr lang="ko-KR" altLang="en-US" sz="1100" dirty="0"/>
              <a:t> </a:t>
            </a:r>
            <a:r>
              <a:rPr lang="ko-KR" altLang="en-US" sz="1100" dirty="0" err="1"/>
              <a:t>geometry</a:t>
            </a:r>
            <a:r>
              <a:rPr lang="ko-KR" altLang="en-US" sz="1100" dirty="0"/>
              <a:t> </a:t>
            </a:r>
            <a:r>
              <a:rPr lang="ko-KR" altLang="en-US" sz="1100" dirty="0" err="1"/>
              <a:t>safety</a:t>
            </a:r>
            <a:r>
              <a:rPr lang="ko-KR" altLang="en-US" sz="1100" dirty="0"/>
              <a:t>                         0</a:t>
            </a:r>
          </a:p>
          <a:p>
            <a:r>
              <a:rPr lang="ko-KR" altLang="en-US" sz="1100" dirty="0" err="1"/>
              <a:t>Range</a:t>
            </a:r>
            <a:r>
              <a:rPr lang="ko-KR" altLang="en-US" sz="1100" dirty="0"/>
              <a:t> </a:t>
            </a:r>
            <a:r>
              <a:rPr lang="ko-KR" altLang="en-US" sz="1100" dirty="0" err="1"/>
              <a:t>factor</a:t>
            </a:r>
            <a:r>
              <a:rPr lang="ko-KR" altLang="en-US" sz="1100" dirty="0"/>
              <a:t> </a:t>
            </a:r>
            <a:r>
              <a:rPr lang="ko-KR" altLang="en-US" sz="1100" dirty="0" err="1"/>
              <a:t>for</a:t>
            </a:r>
            <a:r>
              <a:rPr lang="ko-KR" altLang="en-US" sz="1100" dirty="0"/>
              <a:t> </a:t>
            </a:r>
            <a:r>
              <a:rPr lang="ko-KR" altLang="en-US" sz="1100" dirty="0" err="1"/>
              <a:t>msc</a:t>
            </a:r>
            <a:r>
              <a:rPr lang="ko-KR" altLang="en-US" sz="1100" dirty="0"/>
              <a:t> </a:t>
            </a:r>
            <a:r>
              <a:rPr lang="ko-KR" altLang="en-US" sz="1100" dirty="0" err="1"/>
              <a:t>step</a:t>
            </a:r>
            <a:r>
              <a:rPr lang="ko-KR" altLang="en-US" sz="1100" dirty="0"/>
              <a:t> </a:t>
            </a:r>
            <a:r>
              <a:rPr lang="ko-KR" altLang="en-US" sz="1100" dirty="0" err="1"/>
              <a:t>limit</a:t>
            </a:r>
            <a:r>
              <a:rPr lang="ko-KR" altLang="en-US" sz="1100" dirty="0"/>
              <a:t> </a:t>
            </a:r>
            <a:r>
              <a:rPr lang="ko-KR" altLang="en-US" sz="1100" dirty="0" err="1"/>
              <a:t>for</a:t>
            </a:r>
            <a:r>
              <a:rPr lang="ko-KR" altLang="en-US" sz="1100" dirty="0"/>
              <a:t> </a:t>
            </a:r>
            <a:r>
              <a:rPr lang="ko-KR" altLang="en-US" sz="1100" dirty="0" err="1"/>
              <a:t>e</a:t>
            </a:r>
            <a:r>
              <a:rPr lang="ko-KR" altLang="en-US" sz="1100" dirty="0"/>
              <a:t>+-                                              0.04</a:t>
            </a:r>
          </a:p>
          <a:p>
            <a:r>
              <a:rPr lang="ko-KR" altLang="en-US" sz="1100" dirty="0" err="1"/>
              <a:t>Range</a:t>
            </a:r>
            <a:r>
              <a:rPr lang="ko-KR" altLang="en-US" sz="1100" dirty="0"/>
              <a:t> </a:t>
            </a:r>
            <a:r>
              <a:rPr lang="ko-KR" altLang="en-US" sz="1100" dirty="0" err="1"/>
              <a:t>factor</a:t>
            </a:r>
            <a:r>
              <a:rPr lang="ko-KR" altLang="en-US" sz="1100" dirty="0"/>
              <a:t> </a:t>
            </a:r>
            <a:r>
              <a:rPr lang="ko-KR" altLang="en-US" sz="1100" dirty="0" err="1"/>
              <a:t>for</a:t>
            </a:r>
            <a:r>
              <a:rPr lang="ko-KR" altLang="en-US" sz="1100" dirty="0"/>
              <a:t> </a:t>
            </a:r>
            <a:r>
              <a:rPr lang="ko-KR" altLang="en-US" sz="1100" dirty="0" err="1"/>
              <a:t>msc</a:t>
            </a:r>
            <a:r>
              <a:rPr lang="ko-KR" altLang="en-US" sz="1100" dirty="0"/>
              <a:t> </a:t>
            </a:r>
            <a:r>
              <a:rPr lang="ko-KR" altLang="en-US" sz="1100" dirty="0" err="1"/>
              <a:t>step</a:t>
            </a:r>
            <a:r>
              <a:rPr lang="ko-KR" altLang="en-US" sz="1100" dirty="0"/>
              <a:t> </a:t>
            </a:r>
            <a:r>
              <a:rPr lang="ko-KR" altLang="en-US" sz="1100" dirty="0" err="1"/>
              <a:t>limit</a:t>
            </a:r>
            <a:r>
              <a:rPr lang="ko-KR" altLang="en-US" sz="1100" dirty="0"/>
              <a:t> </a:t>
            </a:r>
            <a:r>
              <a:rPr lang="ko-KR" altLang="en-US" sz="1100" dirty="0" err="1"/>
              <a:t>for</a:t>
            </a:r>
            <a:r>
              <a:rPr lang="ko-KR" altLang="en-US" sz="1100" dirty="0"/>
              <a:t> </a:t>
            </a:r>
            <a:r>
              <a:rPr lang="ko-KR" altLang="en-US" sz="1100" dirty="0" err="1"/>
              <a:t>muons</a:t>
            </a:r>
            <a:r>
              <a:rPr lang="ko-KR" altLang="en-US" sz="1100" dirty="0"/>
              <a:t>/</a:t>
            </a:r>
            <a:r>
              <a:rPr lang="ko-KR" altLang="en-US" sz="1100" dirty="0" err="1"/>
              <a:t>hadrons</a:t>
            </a:r>
            <a:r>
              <a:rPr lang="ko-KR" altLang="en-US" sz="1100" dirty="0"/>
              <a:t>                        0.2</a:t>
            </a:r>
          </a:p>
          <a:p>
            <a:r>
              <a:rPr lang="ko-KR" altLang="en-US" sz="1100" dirty="0" err="1"/>
              <a:t>Geometry</a:t>
            </a:r>
            <a:r>
              <a:rPr lang="ko-KR" altLang="en-US" sz="1100" dirty="0"/>
              <a:t> </a:t>
            </a:r>
            <a:r>
              <a:rPr lang="ko-KR" altLang="en-US" sz="1100" dirty="0" err="1"/>
              <a:t>factor</a:t>
            </a:r>
            <a:r>
              <a:rPr lang="ko-KR" altLang="en-US" sz="1100" dirty="0"/>
              <a:t> </a:t>
            </a:r>
            <a:r>
              <a:rPr lang="ko-KR" altLang="en-US" sz="1100" dirty="0" err="1"/>
              <a:t>for</a:t>
            </a:r>
            <a:r>
              <a:rPr lang="ko-KR" altLang="en-US" sz="1100" dirty="0"/>
              <a:t> </a:t>
            </a:r>
            <a:r>
              <a:rPr lang="ko-KR" altLang="en-US" sz="1100" dirty="0" err="1"/>
              <a:t>msc</a:t>
            </a:r>
            <a:r>
              <a:rPr lang="ko-KR" altLang="en-US" sz="1100" dirty="0"/>
              <a:t> </a:t>
            </a:r>
            <a:r>
              <a:rPr lang="ko-KR" altLang="en-US" sz="1100" dirty="0" err="1"/>
              <a:t>step</a:t>
            </a:r>
            <a:r>
              <a:rPr lang="ko-KR" altLang="en-US" sz="1100" dirty="0"/>
              <a:t> </a:t>
            </a:r>
            <a:r>
              <a:rPr lang="ko-KR" altLang="en-US" sz="1100" dirty="0" err="1"/>
              <a:t>limitation</a:t>
            </a:r>
            <a:r>
              <a:rPr lang="ko-KR" altLang="en-US" sz="1100" dirty="0"/>
              <a:t> of </a:t>
            </a:r>
            <a:r>
              <a:rPr lang="ko-KR" altLang="en-US" sz="1100" dirty="0" err="1"/>
              <a:t>e</a:t>
            </a:r>
            <a:r>
              <a:rPr lang="ko-KR" altLang="en-US" sz="1100" dirty="0"/>
              <a:t>+-                                2.5</a:t>
            </a:r>
          </a:p>
          <a:p>
            <a:r>
              <a:rPr lang="ko-KR" altLang="en-US" sz="1100" dirty="0" err="1"/>
              <a:t>Safety</a:t>
            </a:r>
            <a:r>
              <a:rPr lang="ko-KR" altLang="en-US" sz="1100" dirty="0"/>
              <a:t> </a:t>
            </a:r>
            <a:r>
              <a:rPr lang="ko-KR" altLang="en-US" sz="1100" dirty="0" err="1"/>
              <a:t>factor</a:t>
            </a:r>
            <a:r>
              <a:rPr lang="ko-KR" altLang="en-US" sz="1100" dirty="0"/>
              <a:t> </a:t>
            </a:r>
            <a:r>
              <a:rPr lang="ko-KR" altLang="en-US" sz="1100" dirty="0" err="1"/>
              <a:t>for</a:t>
            </a:r>
            <a:r>
              <a:rPr lang="ko-KR" altLang="en-US" sz="1100" dirty="0"/>
              <a:t> </a:t>
            </a:r>
            <a:r>
              <a:rPr lang="ko-KR" altLang="en-US" sz="1100" dirty="0" err="1"/>
              <a:t>msc</a:t>
            </a:r>
            <a:r>
              <a:rPr lang="ko-KR" altLang="en-US" sz="1100" dirty="0"/>
              <a:t> </a:t>
            </a:r>
            <a:r>
              <a:rPr lang="ko-KR" altLang="en-US" sz="1100" dirty="0" err="1"/>
              <a:t>step</a:t>
            </a:r>
            <a:r>
              <a:rPr lang="ko-KR" altLang="en-US" sz="1100" dirty="0"/>
              <a:t> </a:t>
            </a:r>
            <a:r>
              <a:rPr lang="ko-KR" altLang="en-US" sz="1100" dirty="0" err="1"/>
              <a:t>limit</a:t>
            </a:r>
            <a:r>
              <a:rPr lang="ko-KR" altLang="en-US" sz="1100" dirty="0"/>
              <a:t> </a:t>
            </a:r>
            <a:r>
              <a:rPr lang="ko-KR" altLang="en-US" sz="1100" dirty="0" err="1"/>
              <a:t>for</a:t>
            </a:r>
            <a:r>
              <a:rPr lang="ko-KR" altLang="en-US" sz="1100" dirty="0"/>
              <a:t> </a:t>
            </a:r>
            <a:r>
              <a:rPr lang="ko-KR" altLang="en-US" sz="1100" dirty="0" err="1"/>
              <a:t>e</a:t>
            </a:r>
            <a:r>
              <a:rPr lang="ko-KR" altLang="en-US" sz="1100" dirty="0"/>
              <a:t>+-                                               0.6</a:t>
            </a:r>
          </a:p>
          <a:p>
            <a:r>
              <a:rPr lang="ko-KR" altLang="en-US" sz="1100" dirty="0" err="1"/>
              <a:t>Skin</a:t>
            </a:r>
            <a:r>
              <a:rPr lang="ko-KR" altLang="en-US" sz="1100" dirty="0"/>
              <a:t> </a:t>
            </a:r>
            <a:r>
              <a:rPr lang="ko-KR" altLang="en-US" sz="1100" dirty="0" err="1"/>
              <a:t>parameter</a:t>
            </a:r>
            <a:r>
              <a:rPr lang="ko-KR" altLang="en-US" sz="1100" dirty="0"/>
              <a:t> </a:t>
            </a:r>
            <a:r>
              <a:rPr lang="ko-KR" altLang="en-US" sz="1100" dirty="0" err="1"/>
              <a:t>for</a:t>
            </a:r>
            <a:r>
              <a:rPr lang="ko-KR" altLang="en-US" sz="1100" dirty="0"/>
              <a:t> </a:t>
            </a:r>
            <a:r>
              <a:rPr lang="ko-KR" altLang="en-US" sz="1100" dirty="0" err="1"/>
              <a:t>msc</a:t>
            </a:r>
            <a:r>
              <a:rPr lang="ko-KR" altLang="en-US" sz="1100" dirty="0"/>
              <a:t> </a:t>
            </a:r>
            <a:r>
              <a:rPr lang="ko-KR" altLang="en-US" sz="1100" dirty="0" err="1"/>
              <a:t>step</a:t>
            </a:r>
            <a:r>
              <a:rPr lang="ko-KR" altLang="en-US" sz="1100" dirty="0"/>
              <a:t> </a:t>
            </a:r>
            <a:r>
              <a:rPr lang="ko-KR" altLang="en-US" sz="1100" dirty="0" err="1"/>
              <a:t>limitation</a:t>
            </a:r>
            <a:r>
              <a:rPr lang="ko-KR" altLang="en-US" sz="1100" dirty="0"/>
              <a:t> of </a:t>
            </a:r>
            <a:r>
              <a:rPr lang="ko-KR" altLang="en-US" sz="1100" dirty="0" err="1"/>
              <a:t>e</a:t>
            </a:r>
            <a:r>
              <a:rPr lang="ko-KR" altLang="en-US" sz="1100" dirty="0"/>
              <a:t>+-                                   1</a:t>
            </a:r>
          </a:p>
          <a:p>
            <a:r>
              <a:rPr lang="ko-KR" altLang="en-US" sz="1100" dirty="0" err="1"/>
              <a:t>Lambda</a:t>
            </a:r>
            <a:r>
              <a:rPr lang="ko-KR" altLang="en-US" sz="1100" dirty="0"/>
              <a:t> </a:t>
            </a:r>
            <a:r>
              <a:rPr lang="ko-KR" altLang="en-US" sz="1100" dirty="0" err="1"/>
              <a:t>limit</a:t>
            </a:r>
            <a:r>
              <a:rPr lang="ko-KR" altLang="en-US" sz="1100" dirty="0"/>
              <a:t> </a:t>
            </a:r>
            <a:r>
              <a:rPr lang="ko-KR" altLang="en-US" sz="1100" dirty="0" err="1"/>
              <a:t>for</a:t>
            </a:r>
            <a:r>
              <a:rPr lang="ko-KR" altLang="en-US" sz="1100" dirty="0"/>
              <a:t> </a:t>
            </a:r>
            <a:r>
              <a:rPr lang="ko-KR" altLang="en-US" sz="1100" dirty="0" err="1"/>
              <a:t>msc</a:t>
            </a:r>
            <a:r>
              <a:rPr lang="ko-KR" altLang="en-US" sz="1100" dirty="0"/>
              <a:t> </a:t>
            </a:r>
            <a:r>
              <a:rPr lang="ko-KR" altLang="en-US" sz="1100" dirty="0" err="1"/>
              <a:t>step</a:t>
            </a:r>
            <a:r>
              <a:rPr lang="ko-KR" altLang="en-US" sz="1100" dirty="0"/>
              <a:t> </a:t>
            </a:r>
            <a:r>
              <a:rPr lang="ko-KR" altLang="en-US" sz="1100" dirty="0" err="1"/>
              <a:t>limit</a:t>
            </a:r>
            <a:r>
              <a:rPr lang="ko-KR" altLang="en-US" sz="1100" dirty="0"/>
              <a:t> </a:t>
            </a:r>
            <a:r>
              <a:rPr lang="ko-KR" altLang="en-US" sz="1100" dirty="0" err="1"/>
              <a:t>for</a:t>
            </a:r>
            <a:r>
              <a:rPr lang="ko-KR" altLang="en-US" sz="1100" dirty="0"/>
              <a:t> </a:t>
            </a:r>
            <a:r>
              <a:rPr lang="ko-KR" altLang="en-US" sz="1100" dirty="0" err="1"/>
              <a:t>e</a:t>
            </a:r>
            <a:r>
              <a:rPr lang="ko-KR" altLang="en-US" sz="1100" dirty="0"/>
              <a:t>+-                                              1 </a:t>
            </a:r>
            <a:r>
              <a:rPr lang="ko-KR" altLang="en-US" sz="1100" dirty="0" err="1"/>
              <a:t>mm</a:t>
            </a:r>
            <a:endParaRPr lang="ko-KR" altLang="en-US" sz="1100" dirty="0"/>
          </a:p>
          <a:p>
            <a:r>
              <a:rPr lang="ko-KR" altLang="en-US" sz="1100" dirty="0" err="1"/>
              <a:t>Use</a:t>
            </a:r>
            <a:r>
              <a:rPr lang="ko-KR" altLang="en-US" sz="1100" dirty="0"/>
              <a:t> </a:t>
            </a:r>
            <a:r>
              <a:rPr lang="ko-KR" altLang="en-US" sz="1100" dirty="0" err="1"/>
              <a:t>Mott</a:t>
            </a:r>
            <a:r>
              <a:rPr lang="ko-KR" altLang="en-US" sz="1100" dirty="0"/>
              <a:t> </a:t>
            </a:r>
            <a:r>
              <a:rPr lang="ko-KR" altLang="en-US" sz="1100" dirty="0" err="1"/>
              <a:t>correction</a:t>
            </a:r>
            <a:r>
              <a:rPr lang="ko-KR" altLang="en-US" sz="1100" dirty="0"/>
              <a:t> </a:t>
            </a:r>
            <a:r>
              <a:rPr lang="ko-KR" altLang="en-US" sz="1100" dirty="0" err="1"/>
              <a:t>for</a:t>
            </a:r>
            <a:r>
              <a:rPr lang="ko-KR" altLang="en-US" sz="1100" dirty="0"/>
              <a:t> </a:t>
            </a:r>
            <a:r>
              <a:rPr lang="ko-KR" altLang="en-US" sz="1100" dirty="0" err="1"/>
              <a:t>e</a:t>
            </a:r>
            <a:r>
              <a:rPr lang="ko-KR" altLang="en-US" sz="1100" dirty="0"/>
              <a:t>- </a:t>
            </a:r>
            <a:r>
              <a:rPr lang="ko-KR" altLang="en-US" sz="1100" dirty="0" err="1"/>
              <a:t>scattering</a:t>
            </a:r>
            <a:r>
              <a:rPr lang="ko-KR" altLang="en-US" sz="1100" dirty="0"/>
              <a:t>                                                 0</a:t>
            </a:r>
          </a:p>
          <a:p>
            <a:r>
              <a:rPr lang="ko-KR" altLang="en-US" sz="1100" dirty="0" err="1"/>
              <a:t>Factor</a:t>
            </a:r>
            <a:r>
              <a:rPr lang="ko-KR" altLang="en-US" sz="1100" dirty="0"/>
              <a:t> </a:t>
            </a:r>
            <a:r>
              <a:rPr lang="ko-KR" altLang="en-US" sz="1100" dirty="0" err="1"/>
              <a:t>used</a:t>
            </a:r>
            <a:r>
              <a:rPr lang="ko-KR" altLang="en-US" sz="1100" dirty="0"/>
              <a:t> </a:t>
            </a:r>
            <a:r>
              <a:rPr lang="ko-KR" altLang="en-US" sz="1100" dirty="0" err="1"/>
              <a:t>for</a:t>
            </a:r>
            <a:r>
              <a:rPr lang="ko-KR" altLang="en-US" sz="1100" dirty="0"/>
              <a:t> </a:t>
            </a:r>
            <a:r>
              <a:rPr lang="ko-KR" altLang="en-US" sz="1100" dirty="0" err="1"/>
              <a:t>dynamic</a:t>
            </a:r>
            <a:r>
              <a:rPr lang="ko-KR" altLang="en-US" sz="1100" dirty="0"/>
              <a:t> </a:t>
            </a:r>
            <a:r>
              <a:rPr lang="ko-KR" altLang="en-US" sz="1100" dirty="0" err="1"/>
              <a:t>computation</a:t>
            </a:r>
            <a:r>
              <a:rPr lang="ko-KR" altLang="en-US" sz="1100" dirty="0"/>
              <a:t> of </a:t>
            </a:r>
            <a:r>
              <a:rPr lang="ko-KR" altLang="en-US" sz="1100" dirty="0" err="1"/>
              <a:t>angular</a:t>
            </a:r>
            <a:r>
              <a:rPr lang="ko-KR" altLang="en-US" sz="1100" dirty="0"/>
              <a:t> </a:t>
            </a:r>
          </a:p>
          <a:p>
            <a:r>
              <a:rPr lang="ko-KR" altLang="en-US" sz="1100" dirty="0"/>
              <a:t>  </a:t>
            </a:r>
            <a:r>
              <a:rPr lang="ko-KR" altLang="en-US" sz="1100" dirty="0" err="1"/>
              <a:t>limit</a:t>
            </a:r>
            <a:r>
              <a:rPr lang="ko-KR" altLang="en-US" sz="1100" dirty="0"/>
              <a:t> </a:t>
            </a:r>
            <a:r>
              <a:rPr lang="ko-KR" altLang="en-US" sz="1100" dirty="0" err="1"/>
              <a:t>between</a:t>
            </a:r>
            <a:r>
              <a:rPr lang="ko-KR" altLang="en-US" sz="1100" dirty="0"/>
              <a:t> </a:t>
            </a:r>
            <a:r>
              <a:rPr lang="ko-KR" altLang="en-US" sz="1100" dirty="0" err="1"/>
              <a:t>single</a:t>
            </a:r>
            <a:r>
              <a:rPr lang="ko-KR" altLang="en-US" sz="1100" dirty="0"/>
              <a:t> and </a:t>
            </a:r>
            <a:r>
              <a:rPr lang="ko-KR" altLang="en-US" sz="1100" dirty="0" err="1"/>
              <a:t>multiple</a:t>
            </a:r>
            <a:r>
              <a:rPr lang="ko-KR" altLang="en-US" sz="1100" dirty="0"/>
              <a:t> </a:t>
            </a:r>
            <a:r>
              <a:rPr lang="ko-KR" altLang="en-US" sz="1100" dirty="0" err="1"/>
              <a:t>scattering</a:t>
            </a:r>
            <a:r>
              <a:rPr lang="ko-KR" altLang="en-US" sz="1100" dirty="0"/>
              <a:t>                                   1</a:t>
            </a:r>
          </a:p>
          <a:p>
            <a:r>
              <a:rPr lang="ko-KR" altLang="en-US" sz="1100" b="1" dirty="0" err="1">
                <a:highlight>
                  <a:srgbClr val="FFFF00"/>
                </a:highlight>
              </a:rPr>
              <a:t>Fixed</a:t>
            </a:r>
            <a:r>
              <a:rPr lang="ko-KR" altLang="en-US" sz="1100" b="1" dirty="0">
                <a:highlight>
                  <a:srgbClr val="FFFF00"/>
                </a:highlight>
              </a:rPr>
              <a:t> </a:t>
            </a:r>
            <a:r>
              <a:rPr lang="ko-KR" altLang="en-US" sz="1100" b="1" dirty="0" err="1">
                <a:highlight>
                  <a:srgbClr val="FFFF00"/>
                </a:highlight>
              </a:rPr>
              <a:t>angular</a:t>
            </a:r>
            <a:r>
              <a:rPr lang="ko-KR" altLang="en-US" sz="1100" b="1" dirty="0">
                <a:highlight>
                  <a:srgbClr val="FFFF00"/>
                </a:highlight>
              </a:rPr>
              <a:t> </a:t>
            </a:r>
            <a:r>
              <a:rPr lang="ko-KR" altLang="en-US" sz="1100" b="1" dirty="0" err="1">
                <a:highlight>
                  <a:srgbClr val="FFFF00"/>
                </a:highlight>
              </a:rPr>
              <a:t>limit</a:t>
            </a:r>
            <a:r>
              <a:rPr lang="ko-KR" altLang="en-US" sz="1100" b="1" dirty="0">
                <a:highlight>
                  <a:srgbClr val="FFFF00"/>
                </a:highlight>
              </a:rPr>
              <a:t> </a:t>
            </a:r>
            <a:r>
              <a:rPr lang="ko-KR" altLang="en-US" sz="1100" b="1" dirty="0" err="1">
                <a:highlight>
                  <a:srgbClr val="FFFF00"/>
                </a:highlight>
              </a:rPr>
              <a:t>between</a:t>
            </a:r>
            <a:r>
              <a:rPr lang="ko-KR" altLang="en-US" sz="1100" b="1" dirty="0">
                <a:highlight>
                  <a:srgbClr val="FFFF00"/>
                </a:highlight>
              </a:rPr>
              <a:t> </a:t>
            </a:r>
            <a:r>
              <a:rPr lang="ko-KR" altLang="en-US" sz="1100" b="1" dirty="0" err="1">
                <a:highlight>
                  <a:srgbClr val="FFFF00"/>
                </a:highlight>
              </a:rPr>
              <a:t>single</a:t>
            </a:r>
            <a:r>
              <a:rPr lang="ko-KR" altLang="en-US" sz="1100" b="1" dirty="0">
                <a:highlight>
                  <a:srgbClr val="FFFF00"/>
                </a:highlight>
              </a:rPr>
              <a:t> </a:t>
            </a:r>
          </a:p>
          <a:p>
            <a:r>
              <a:rPr lang="ko-KR" altLang="en-US" sz="1100" b="1" dirty="0">
                <a:highlight>
                  <a:srgbClr val="FFFF00"/>
                </a:highlight>
              </a:rPr>
              <a:t>  and </a:t>
            </a:r>
            <a:r>
              <a:rPr lang="ko-KR" altLang="en-US" sz="1100" b="1" dirty="0" err="1">
                <a:highlight>
                  <a:srgbClr val="FFFF00"/>
                </a:highlight>
              </a:rPr>
              <a:t>multiple</a:t>
            </a:r>
            <a:r>
              <a:rPr lang="ko-KR" altLang="en-US" sz="1100" b="1" dirty="0">
                <a:highlight>
                  <a:srgbClr val="FFFF00"/>
                </a:highlight>
              </a:rPr>
              <a:t> </a:t>
            </a:r>
            <a:r>
              <a:rPr lang="ko-KR" altLang="en-US" sz="1100" b="1" dirty="0" err="1">
                <a:highlight>
                  <a:srgbClr val="FFFF00"/>
                </a:highlight>
              </a:rPr>
              <a:t>scattering</a:t>
            </a:r>
            <a:r>
              <a:rPr lang="ko-KR" altLang="en-US" sz="1100" b="1" dirty="0">
                <a:highlight>
                  <a:srgbClr val="FFFF00"/>
                </a:highlight>
              </a:rPr>
              <a:t>                                                                       </a:t>
            </a:r>
            <a:r>
              <a:rPr lang="en-US" altLang="ko-KR" sz="1100" b="1" dirty="0">
                <a:highlight>
                  <a:srgbClr val="FFFF00"/>
                </a:highlight>
              </a:rPr>
              <a:t>0</a:t>
            </a:r>
            <a:r>
              <a:rPr lang="ko-KR" altLang="en-US" sz="1100" b="1" dirty="0">
                <a:highlight>
                  <a:srgbClr val="FFFF00"/>
                </a:highlight>
              </a:rPr>
              <a:t> </a:t>
            </a:r>
            <a:r>
              <a:rPr lang="ko-KR" altLang="en-US" sz="1100" b="1" dirty="0" err="1">
                <a:highlight>
                  <a:srgbClr val="FFFF00"/>
                </a:highlight>
              </a:rPr>
              <a:t>rad</a:t>
            </a:r>
            <a:endParaRPr lang="ko-KR" altLang="en-US" sz="1100" b="1" dirty="0">
              <a:highlight>
                <a:srgbClr val="FFFF00"/>
              </a:highlight>
            </a:endParaRPr>
          </a:p>
          <a:p>
            <a:r>
              <a:rPr lang="ko-KR" altLang="en-US" sz="1100" dirty="0" err="1"/>
              <a:t>Upper</a:t>
            </a:r>
            <a:r>
              <a:rPr lang="ko-KR" altLang="en-US" sz="1100" dirty="0"/>
              <a:t> </a:t>
            </a:r>
            <a:r>
              <a:rPr lang="ko-KR" altLang="en-US" sz="1100" dirty="0" err="1"/>
              <a:t>energy</a:t>
            </a:r>
            <a:r>
              <a:rPr lang="ko-KR" altLang="en-US" sz="1100" dirty="0"/>
              <a:t> </a:t>
            </a:r>
            <a:r>
              <a:rPr lang="ko-KR" altLang="en-US" sz="1100" dirty="0" err="1"/>
              <a:t>limit</a:t>
            </a:r>
            <a:r>
              <a:rPr lang="ko-KR" altLang="en-US" sz="1100" dirty="0"/>
              <a:t> </a:t>
            </a:r>
            <a:r>
              <a:rPr lang="ko-KR" altLang="en-US" sz="1100" dirty="0" err="1"/>
              <a:t>for</a:t>
            </a:r>
            <a:r>
              <a:rPr lang="ko-KR" altLang="en-US" sz="1100" dirty="0"/>
              <a:t> </a:t>
            </a:r>
            <a:r>
              <a:rPr lang="ko-KR" altLang="en-US" sz="1100" dirty="0" err="1"/>
              <a:t>e</a:t>
            </a:r>
            <a:r>
              <a:rPr lang="ko-KR" altLang="en-US" sz="1100" dirty="0"/>
              <a:t>+- </a:t>
            </a:r>
            <a:r>
              <a:rPr lang="ko-KR" altLang="en-US" sz="1100" dirty="0" err="1"/>
              <a:t>multiple</a:t>
            </a:r>
            <a:r>
              <a:rPr lang="ko-KR" altLang="en-US" sz="1100" dirty="0"/>
              <a:t> </a:t>
            </a:r>
            <a:r>
              <a:rPr lang="ko-KR" altLang="en-US" sz="1100" dirty="0" err="1"/>
              <a:t>scattering</a:t>
            </a:r>
            <a:r>
              <a:rPr lang="ko-KR" altLang="en-US" sz="1100" dirty="0"/>
              <a:t>                                 100 </a:t>
            </a:r>
            <a:r>
              <a:rPr lang="ko-KR" altLang="en-US" sz="1100" dirty="0" err="1"/>
              <a:t>MeV</a:t>
            </a:r>
            <a:endParaRPr lang="ko-KR" altLang="en-US" sz="1100" dirty="0"/>
          </a:p>
          <a:p>
            <a:r>
              <a:rPr lang="ko-KR" altLang="en-US" sz="1100" dirty="0" err="1"/>
              <a:t>Type</a:t>
            </a:r>
            <a:r>
              <a:rPr lang="ko-KR" altLang="en-US" sz="1100" dirty="0"/>
              <a:t> of </a:t>
            </a:r>
            <a:r>
              <a:rPr lang="ko-KR" altLang="en-US" sz="1100" dirty="0" err="1"/>
              <a:t>nuclear</a:t>
            </a:r>
            <a:r>
              <a:rPr lang="ko-KR" altLang="en-US" sz="1100" dirty="0"/>
              <a:t> </a:t>
            </a:r>
            <a:r>
              <a:rPr lang="ko-KR" altLang="en-US" sz="1100" dirty="0" err="1"/>
              <a:t>form-factor</a:t>
            </a:r>
            <a:r>
              <a:rPr lang="ko-KR" altLang="en-US" sz="1100" dirty="0"/>
              <a:t>                                                                 1</a:t>
            </a:r>
          </a:p>
          <a:p>
            <a:r>
              <a:rPr lang="ko-KR" altLang="en-US" sz="1100" dirty="0" err="1"/>
              <a:t>Screening</a:t>
            </a:r>
            <a:r>
              <a:rPr lang="ko-KR" altLang="en-US" sz="1100" dirty="0"/>
              <a:t> </a:t>
            </a:r>
            <a:r>
              <a:rPr lang="ko-KR" altLang="en-US" sz="1100" dirty="0" err="1"/>
              <a:t>factor</a:t>
            </a:r>
            <a:r>
              <a:rPr lang="ko-KR" altLang="en-US" sz="1100" dirty="0"/>
              <a:t>                                                                                     1</a:t>
            </a:r>
          </a:p>
          <a:p>
            <a:r>
              <a:rPr lang="ko-KR" altLang="en-US" sz="1100" dirty="0"/>
              <a:t>=======================================================================</a:t>
            </a:r>
          </a:p>
        </p:txBody>
      </p:sp>
    </p:spTree>
    <p:extLst>
      <p:ext uri="{BB962C8B-B14F-4D97-AF65-F5344CB8AC3E}">
        <p14:creationId xmlns:p14="http://schemas.microsoft.com/office/powerpoint/2010/main" val="1757982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7BF595A1-D85D-466E-8B69-5F761EA7F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/>
              <a:t>Page. </a:t>
            </a:r>
            <a:fld id="{3E77E880-7A80-44D1-AE80-16C52DBD9408}" type="slidenum">
              <a:rPr lang="ko-KR" altLang="en-US" smtClean="0"/>
              <a:t>6</a:t>
            </a:fld>
            <a:endParaRPr lang="ko-KR" altLang="en-US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2AD076AA-94A4-424D-9DCC-6B33DD6975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0026" y="1235359"/>
            <a:ext cx="3511984" cy="2694679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EAFC45A8-3D9B-4B1C-9793-8807B39D96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0026" y="3745970"/>
            <a:ext cx="3511984" cy="2694679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498E4349-E8E6-4750-8CF7-417726DE52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59950" y="1235360"/>
            <a:ext cx="3520076" cy="2694679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1929FEAF-4BA8-4529-99CD-5DCA4587CA6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950" y="3745970"/>
            <a:ext cx="3520076" cy="2694679"/>
          </a:xfrm>
          <a:prstGeom prst="rect">
            <a:avLst/>
          </a:prstGeom>
        </p:spPr>
      </p:pic>
      <p:sp>
        <p:nvSpPr>
          <p:cNvPr id="13" name="Rectangle 21">
            <a:extLst>
              <a:ext uri="{FF2B5EF4-FFF2-40B4-BE49-F238E27FC236}">
                <a16:creationId xmlns:a16="http://schemas.microsoft.com/office/drawing/2014/main" id="{2168910F-D091-466B-B582-1422751EE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49" y="1391530"/>
            <a:ext cx="213549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Pixel location histograms at Layer 2</a:t>
            </a:r>
          </a:p>
          <a:p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G4EmParameters</a:t>
            </a:r>
          </a:p>
          <a:p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Class was set to turn off the multiple scattering interaction.</a:t>
            </a:r>
            <a:endParaRPr lang="ko-KR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4DAC246-D7F5-4EF0-A9AC-94CF53C49BF6}"/>
              </a:ext>
            </a:extLst>
          </p:cNvPr>
          <p:cNvSpPr txBox="1"/>
          <p:nvPr/>
        </p:nvSpPr>
        <p:spPr>
          <a:xfrm>
            <a:off x="21002" y="136524"/>
            <a:ext cx="2138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MSC in 500 MeV μ</a:t>
            </a:r>
            <a:r>
              <a:rPr lang="en-US" altLang="ko-KR" baseline="30000" dirty="0"/>
              <a:t>-</a:t>
            </a:r>
            <a:endParaRPr lang="ko-KR" altLang="en-US" dirty="0"/>
          </a:p>
        </p:txBody>
      </p:sp>
      <p:graphicFrame>
        <p:nvGraphicFramePr>
          <p:cNvPr id="11" name="표 10">
            <a:extLst>
              <a:ext uri="{FF2B5EF4-FFF2-40B4-BE49-F238E27FC236}">
                <a16:creationId xmlns:a16="http://schemas.microsoft.com/office/drawing/2014/main" id="{838B88C0-14E2-41B9-B771-7F5FA73017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1618439"/>
              </p:ext>
            </p:extLst>
          </p:nvPr>
        </p:nvGraphicFramePr>
        <p:xfrm>
          <a:off x="2238231" y="136524"/>
          <a:ext cx="5063956" cy="1079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00382">
                  <a:extLst>
                    <a:ext uri="{9D8B030D-6E8A-4147-A177-3AD203B41FA5}">
                      <a16:colId xmlns:a16="http://schemas.microsoft.com/office/drawing/2014/main" val="2645552276"/>
                    </a:ext>
                  </a:extLst>
                </a:gridCol>
                <a:gridCol w="800382">
                  <a:extLst>
                    <a:ext uri="{9D8B030D-6E8A-4147-A177-3AD203B41FA5}">
                      <a16:colId xmlns:a16="http://schemas.microsoft.com/office/drawing/2014/main" val="1207560098"/>
                    </a:ext>
                  </a:extLst>
                </a:gridCol>
                <a:gridCol w="531023">
                  <a:extLst>
                    <a:ext uri="{9D8B030D-6E8A-4147-A177-3AD203B41FA5}">
                      <a16:colId xmlns:a16="http://schemas.microsoft.com/office/drawing/2014/main" val="2808219643"/>
                    </a:ext>
                  </a:extLst>
                </a:gridCol>
                <a:gridCol w="723708">
                  <a:extLst>
                    <a:ext uri="{9D8B030D-6E8A-4147-A177-3AD203B41FA5}">
                      <a16:colId xmlns:a16="http://schemas.microsoft.com/office/drawing/2014/main" val="1676818505"/>
                    </a:ext>
                  </a:extLst>
                </a:gridCol>
                <a:gridCol w="607697">
                  <a:extLst>
                    <a:ext uri="{9D8B030D-6E8A-4147-A177-3AD203B41FA5}">
                      <a16:colId xmlns:a16="http://schemas.microsoft.com/office/drawing/2014/main" val="1776032256"/>
                    </a:ext>
                  </a:extLst>
                </a:gridCol>
                <a:gridCol w="800382">
                  <a:extLst>
                    <a:ext uri="{9D8B030D-6E8A-4147-A177-3AD203B41FA5}">
                      <a16:colId xmlns:a16="http://schemas.microsoft.com/office/drawing/2014/main" val="192026229"/>
                    </a:ext>
                  </a:extLst>
                </a:gridCol>
                <a:gridCol w="800382">
                  <a:extLst>
                    <a:ext uri="{9D8B030D-6E8A-4147-A177-3AD203B41FA5}">
                      <a16:colId xmlns:a16="http://schemas.microsoft.com/office/drawing/2014/main" val="3744690220"/>
                    </a:ext>
                  </a:extLst>
                </a:gridCol>
              </a:tblGrid>
              <a:tr h="215900"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50" marR="6350" marT="635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Beryllium beam pipe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radius: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20.765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mm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47965695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37952816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u="none" strike="noStrike" dirty="0">
                          <a:effectLst/>
                        </a:rPr>
                        <a:t>Energy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Layer0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4.792641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um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22080748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500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MeV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Layer1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 dirty="0">
                          <a:effectLst/>
                        </a:rPr>
                        <a:t>27.19121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um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990951113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Layer2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37.40691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um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305199542"/>
                  </a:ext>
                </a:extLst>
              </a:tr>
            </a:tbl>
          </a:graphicData>
        </a:graphic>
      </p:graphicFrame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41381CAE-EA11-47FB-B54D-8B069FCB3AF0}"/>
              </a:ext>
            </a:extLst>
          </p:cNvPr>
          <p:cNvCxnSpPr>
            <a:cxnSpLocks/>
          </p:cNvCxnSpPr>
          <p:nvPr/>
        </p:nvCxnSpPr>
        <p:spPr>
          <a:xfrm>
            <a:off x="5680026" y="1284047"/>
            <a:ext cx="0" cy="4986124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Rectangle 21">
            <a:extLst>
              <a:ext uri="{FF2B5EF4-FFF2-40B4-BE49-F238E27FC236}">
                <a16:creationId xmlns:a16="http://schemas.microsoft.com/office/drawing/2014/main" id="{695A0DE1-23CF-45F2-9A73-487629E48B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02" y="6403166"/>
            <a:ext cx="6638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The multiple scattering interaction was not turned off!</a:t>
            </a:r>
            <a:endParaRPr lang="ko-KR" altLang="ko-K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AACCFDF4-7E2B-411E-8218-6ED48A0672FD}"/>
              </a:ext>
            </a:extLst>
          </p:cNvPr>
          <p:cNvCxnSpPr/>
          <p:nvPr/>
        </p:nvCxnSpPr>
        <p:spPr>
          <a:xfrm>
            <a:off x="105259" y="1263570"/>
            <a:ext cx="8933481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4883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">
            <a:extLst>
              <a:ext uri="{FF2B5EF4-FFF2-40B4-BE49-F238E27FC236}">
                <a16:creationId xmlns:a16="http://schemas.microsoft.com/office/drawing/2014/main" id="{01437B80-8019-4417-9511-89AB26A0E1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784" y="2109006"/>
            <a:ext cx="8380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We </a:t>
            </a:r>
            <a:r>
              <a:rPr lang="en-US" altLang="ko-KR" b="1" dirty="0" smtClean="0">
                <a:latin typeface="Arial" panose="020B0604020202020204" pitchFamily="34" charset="0"/>
                <a:cs typeface="Arial" panose="020B0604020202020204" pitchFamily="34" charset="0"/>
              </a:rPr>
              <a:t>try</a:t>
            </a:r>
            <a:r>
              <a:rPr lang="en-US" altLang="ko-KR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altLang="ko-KR" b="1" u="sng" dirty="0">
                <a:latin typeface="Arial" panose="020B0604020202020204" pitchFamily="34" charset="0"/>
                <a:cs typeface="Arial" panose="020B0604020202020204" pitchFamily="34" charset="0"/>
              </a:rPr>
              <a:t>different method</a:t>
            </a:r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 to turn off the multiple scattering interaction.</a:t>
            </a:r>
            <a:endParaRPr lang="ko-KR" altLang="ko-K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1">
            <a:extLst>
              <a:ext uri="{FF2B5EF4-FFF2-40B4-BE49-F238E27FC236}">
                <a16:creationId xmlns:a16="http://schemas.microsoft.com/office/drawing/2014/main" id="{2EE6E9BC-3DC7-4C7C-BCB6-BABB39F15D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784" y="3385484"/>
            <a:ext cx="8380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We </a:t>
            </a:r>
            <a:r>
              <a:rPr lang="en-US" altLang="ko-KR" b="1" u="sng" dirty="0">
                <a:latin typeface="Arial" panose="020B0604020202020204" pitchFamily="34" charset="0"/>
                <a:cs typeface="Arial" panose="020B0604020202020204" pitchFamily="34" charset="0"/>
              </a:rPr>
              <a:t>modified source codes </a:t>
            </a:r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of the FTFP_BERT physics module.</a:t>
            </a:r>
          </a:p>
          <a:p>
            <a:endParaRPr lang="en-US" altLang="ko-K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And we made </a:t>
            </a:r>
            <a:r>
              <a:rPr lang="en-US" altLang="ko-KR" b="1" u="sng" dirty="0">
                <a:latin typeface="Arial" panose="020B0604020202020204" pitchFamily="34" charset="0"/>
                <a:cs typeface="Arial" panose="020B0604020202020204" pitchFamily="34" charset="0"/>
              </a:rPr>
              <a:t>a class which indicate whether each interaction is applied</a:t>
            </a:r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ko-KR" altLang="ko-K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144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AB1C2BB-A3B0-4F39-81C8-F42CD747B98B}"/>
              </a:ext>
            </a:extLst>
          </p:cNvPr>
          <p:cNvSpPr txBox="1"/>
          <p:nvPr/>
        </p:nvSpPr>
        <p:spPr>
          <a:xfrm>
            <a:off x="0" y="0"/>
            <a:ext cx="3350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Physicslist_reactionopt.cc</a:t>
            </a:r>
            <a:endParaRPr lang="ko-K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BE1B739B-02C8-4B27-8FA5-5C11692D97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637" y="522514"/>
            <a:ext cx="5886712" cy="4001985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DFF9C72B-7131-4255-88F5-01F0B63C9D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637" y="5437445"/>
            <a:ext cx="8229600" cy="1225685"/>
          </a:xfrm>
          <a:prstGeom prst="rect">
            <a:avLst/>
          </a:prstGeom>
        </p:spPr>
      </p:pic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1C4E8507-9864-4364-BBF1-7EF9F2F53630}"/>
              </a:ext>
            </a:extLst>
          </p:cNvPr>
          <p:cNvCxnSpPr/>
          <p:nvPr/>
        </p:nvCxnSpPr>
        <p:spPr>
          <a:xfrm>
            <a:off x="4358244" y="1686296"/>
            <a:ext cx="239881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직선 화살표 연결선 11">
            <a:extLst>
              <a:ext uri="{FF2B5EF4-FFF2-40B4-BE49-F238E27FC236}">
                <a16:creationId xmlns:a16="http://schemas.microsoft.com/office/drawing/2014/main" id="{9C954C0E-980E-4DE5-9891-55B7993ECA49}"/>
              </a:ext>
            </a:extLst>
          </p:cNvPr>
          <p:cNvCxnSpPr/>
          <p:nvPr/>
        </p:nvCxnSpPr>
        <p:spPr>
          <a:xfrm>
            <a:off x="6757060" y="1686296"/>
            <a:ext cx="0" cy="375114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직사각형 2">
            <a:extLst>
              <a:ext uri="{FF2B5EF4-FFF2-40B4-BE49-F238E27FC236}">
                <a16:creationId xmlns:a16="http://schemas.microsoft.com/office/drawing/2014/main" id="{5FFE1AC6-893B-454D-B22F-199BE99FA370}"/>
              </a:ext>
            </a:extLst>
          </p:cNvPr>
          <p:cNvSpPr/>
          <p:nvPr/>
        </p:nvSpPr>
        <p:spPr>
          <a:xfrm>
            <a:off x="533911" y="5879163"/>
            <a:ext cx="5087501" cy="14728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73012E02-FA07-4A38-9D18-EA545A38558C}"/>
              </a:ext>
            </a:extLst>
          </p:cNvPr>
          <p:cNvSpPr/>
          <p:nvPr/>
        </p:nvSpPr>
        <p:spPr>
          <a:xfrm>
            <a:off x="532886" y="6025426"/>
            <a:ext cx="4573025" cy="14728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C52E6D1A-65E1-4B9D-900A-37869C33391C}"/>
              </a:ext>
            </a:extLst>
          </p:cNvPr>
          <p:cNvSpPr/>
          <p:nvPr/>
        </p:nvSpPr>
        <p:spPr>
          <a:xfrm>
            <a:off x="532886" y="6160735"/>
            <a:ext cx="4836913" cy="14596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64515890-2D34-45A9-BC57-CEC141624E9E}"/>
              </a:ext>
            </a:extLst>
          </p:cNvPr>
          <p:cNvSpPr/>
          <p:nvPr/>
        </p:nvSpPr>
        <p:spPr>
          <a:xfrm>
            <a:off x="532885" y="6306700"/>
            <a:ext cx="4836913" cy="14596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6AD364B5-8103-42C7-8626-D96E56F8D22A}"/>
              </a:ext>
            </a:extLst>
          </p:cNvPr>
          <p:cNvSpPr/>
          <p:nvPr/>
        </p:nvSpPr>
        <p:spPr>
          <a:xfrm>
            <a:off x="532885" y="6443758"/>
            <a:ext cx="5008747" cy="1428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A57EB14E-F5BF-4EDB-8FF9-825D6B7A9069}"/>
              </a:ext>
            </a:extLst>
          </p:cNvPr>
          <p:cNvSpPr/>
          <p:nvPr/>
        </p:nvSpPr>
        <p:spPr>
          <a:xfrm>
            <a:off x="0" y="369332"/>
            <a:ext cx="9144000" cy="4571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7623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AB1C2BB-A3B0-4F39-81C8-F42CD747B98B}"/>
              </a:ext>
            </a:extLst>
          </p:cNvPr>
          <p:cNvSpPr txBox="1"/>
          <p:nvPr/>
        </p:nvSpPr>
        <p:spPr>
          <a:xfrm>
            <a:off x="0" y="0"/>
            <a:ext cx="2705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>
                <a:latin typeface="Arial" panose="020B0604020202020204" pitchFamily="34" charset="0"/>
                <a:cs typeface="Arial" panose="020B0604020202020204" pitchFamily="34" charset="0"/>
              </a:rPr>
              <a:t>ReactionList.hh</a:t>
            </a:r>
            <a:endParaRPr lang="ko-K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4D770CF0-8C79-4CD2-AF7A-F50F523F75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365" y="764474"/>
            <a:ext cx="6657975" cy="1600200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3E98A7BA-854D-4F5A-8458-9F67F0D256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365" y="3036002"/>
            <a:ext cx="3600450" cy="291465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9C63EB01-E71C-4A36-BD58-2FE91FA50C86}"/>
              </a:ext>
            </a:extLst>
          </p:cNvPr>
          <p:cNvSpPr txBox="1"/>
          <p:nvPr/>
        </p:nvSpPr>
        <p:spPr>
          <a:xfrm>
            <a:off x="447365" y="2505694"/>
            <a:ext cx="1642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...</a:t>
            </a:r>
            <a:endParaRPr lang="ko-KR" altLang="en-US" dirty="0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5C1B849B-A0A7-42CC-B001-9409613492CD}"/>
              </a:ext>
            </a:extLst>
          </p:cNvPr>
          <p:cNvSpPr/>
          <p:nvPr/>
        </p:nvSpPr>
        <p:spPr>
          <a:xfrm>
            <a:off x="0" y="369332"/>
            <a:ext cx="9144000" cy="4571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13C560-279C-4BAB-A83E-1FF418499FD1}"/>
              </a:ext>
            </a:extLst>
          </p:cNvPr>
          <p:cNvSpPr txBox="1"/>
          <p:nvPr/>
        </p:nvSpPr>
        <p:spPr>
          <a:xfrm>
            <a:off x="4903393" y="2690360"/>
            <a:ext cx="40380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Functions to get/set the flag which indicate whether each interaction is turned on/off.</a:t>
            </a:r>
            <a:endParaRPr lang="ko-KR" altLang="en-US" dirty="0"/>
          </a:p>
        </p:txBody>
      </p:sp>
      <p:cxnSp>
        <p:nvCxnSpPr>
          <p:cNvPr id="5" name="직선 화살표 연결선 4">
            <a:extLst>
              <a:ext uri="{FF2B5EF4-FFF2-40B4-BE49-F238E27FC236}">
                <a16:creationId xmlns:a16="http://schemas.microsoft.com/office/drawing/2014/main" id="{865435D9-59A7-4207-B53E-ECC946D17B79}"/>
              </a:ext>
            </a:extLst>
          </p:cNvPr>
          <p:cNvCxnSpPr>
            <a:cxnSpLocks/>
            <a:stCxn id="3" idx="0"/>
          </p:cNvCxnSpPr>
          <p:nvPr/>
        </p:nvCxnSpPr>
        <p:spPr>
          <a:xfrm flipH="1" flipV="1">
            <a:off x="6339431" y="2184741"/>
            <a:ext cx="583007" cy="50561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4089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1837</TotalTime>
  <Words>1547</Words>
  <Application>Microsoft Office PowerPoint</Application>
  <PresentationFormat>화면 슬라이드 쇼(4:3)</PresentationFormat>
  <Paragraphs>251</Paragraphs>
  <Slides>14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21" baseType="lpstr">
      <vt:lpstr>맑은 고딕</vt:lpstr>
      <vt:lpstr>Arial</vt:lpstr>
      <vt:lpstr>Calibri</vt:lpstr>
      <vt:lpstr>Calibri Light</vt:lpstr>
      <vt:lpstr>Cambria Math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JeongJaeyoung</dc:creator>
  <cp:lastModifiedBy>Youngil Kwon</cp:lastModifiedBy>
  <cp:revision>72</cp:revision>
  <dcterms:created xsi:type="dcterms:W3CDTF">2021-10-25T03:26:24Z</dcterms:created>
  <dcterms:modified xsi:type="dcterms:W3CDTF">2022-02-14T01:52:48Z</dcterms:modified>
</cp:coreProperties>
</file>