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405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37FF6-AE99-9149-AD5A-B7383D12CC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78B081-AC82-E94E-9C63-0B4B7164CB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3E25B9-D8D2-0F4E-A883-DE94C3AD6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C3D9-6847-D94C-827D-A9943FCBB1CA}" type="datetimeFigureOut">
              <a:rPr lang="en-US" smtClean="0"/>
              <a:t>5/20/21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35AD8E-29FA-C149-AF4A-4A718AF01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D8283E-558B-6F43-A76E-CE304C556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7A6D2-E853-2344-943A-DEAC7CE44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655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5E4FA-29DE-B042-92CF-910819578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B178A8-3155-EC44-A2E7-61131339BA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009112-BA61-4545-91D4-C0C39644D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C3D9-6847-D94C-827D-A9943FCBB1CA}" type="datetimeFigureOut">
              <a:rPr lang="en-US" smtClean="0"/>
              <a:t>5/20/21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4892BB-5DB0-0A47-964E-5F14C5E74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691FE6-017C-BC48-B882-6847CF279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7A6D2-E853-2344-943A-DEAC7CE44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993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6B23DD-DDDF-4A47-A55A-849BF99701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92BDDD-8C82-9843-96FC-6ADC9168B3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476B20-46EE-9440-AD41-ED2B9621F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C3D9-6847-D94C-827D-A9943FCBB1CA}" type="datetimeFigureOut">
              <a:rPr lang="en-US" smtClean="0"/>
              <a:t>5/20/21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25AF5E-2C5A-CD4D-ABBC-ED3668DF7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529848-6B23-FE47-8EAF-C966E3268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7A6D2-E853-2344-943A-DEAC7CE44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802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300B0-98F6-6646-9860-49D92D76F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CBB12-9BF0-7149-9BBD-A8CE3D4F89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0C6AE5-ED17-ED4B-A40A-D8A2922F8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C3D9-6847-D94C-827D-A9943FCBB1CA}" type="datetimeFigureOut">
              <a:rPr lang="en-US" smtClean="0"/>
              <a:t>5/20/21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B3B02A-E9C5-474A-8B52-8BADA9CD8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2D110F-3841-E441-BE91-DCDD2D6C4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7A6D2-E853-2344-943A-DEAC7CE44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90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70227-51EF-0F4C-9A6D-53D32EC34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29C75F-0857-D640-8737-4FDCBEF076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1E48F3-1120-1949-A941-E475B8E72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C3D9-6847-D94C-827D-A9943FCBB1CA}" type="datetimeFigureOut">
              <a:rPr lang="en-US" smtClean="0"/>
              <a:t>5/20/21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3728C2-77D9-A348-B7D2-45E2163F7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052D89-A8F0-EB47-8FAC-E15218627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7A6D2-E853-2344-943A-DEAC7CE44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051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9E2CA-A217-6549-AD3A-CF682B894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66C01-F8A5-7F45-9442-D96256A965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EE6DFD-9AFA-5E4A-9234-952E76FBA6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A4055B-6581-2940-90D9-374ECDE82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C3D9-6847-D94C-827D-A9943FCBB1CA}" type="datetimeFigureOut">
              <a:rPr lang="en-US" smtClean="0"/>
              <a:t>5/20/21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0884B7-7FEA-3942-BA87-4A705BDE3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F041C9-DCB2-2D49-85BD-E033D9CC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7A6D2-E853-2344-943A-DEAC7CE44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641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E7427-CEC4-4A4B-9768-1F8E65908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91DD25-FF10-9B47-AFC8-223242B41A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9714EC-6509-9844-94DC-9EC6876655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417F6A-66F8-A84C-8EEA-95F412BCE4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3E6EB7-13D2-4D44-A1A0-C07A00E654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137585-B572-2A44-8EE7-24B6CFADB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C3D9-6847-D94C-827D-A9943FCBB1CA}" type="datetimeFigureOut">
              <a:rPr lang="en-US" smtClean="0"/>
              <a:t>5/20/21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20E69B-C3D1-7343-89AA-F195D7021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497269-BE6A-C043-951A-FFB269FBB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7A6D2-E853-2344-943A-DEAC7CE44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35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5DB06-8C13-3942-B158-1751C2341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721EEA-B24C-774A-A753-8309C94E5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C3D9-6847-D94C-827D-A9943FCBB1CA}" type="datetimeFigureOut">
              <a:rPr lang="en-US" smtClean="0"/>
              <a:t>5/20/21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B6B472-A9E3-9840-A145-693C82432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A5DCC5-1317-A04A-AFB2-970E307B7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7A6D2-E853-2344-943A-DEAC7CE44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30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13E3ED-32C1-0E41-BDC7-5042D9EA6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C3D9-6847-D94C-827D-A9943FCBB1CA}" type="datetimeFigureOut">
              <a:rPr lang="en-US" smtClean="0"/>
              <a:t>5/20/21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30E7EC-95F0-9946-8C9D-D89B12587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4E40F1-7599-4347-A27F-2EF7744C5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7A6D2-E853-2344-943A-DEAC7CE44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339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26A1F-E009-F849-8563-AF4A5D86B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6757E-7F5D-4148-A141-058D3A56D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0B2793-B8BB-D24B-BDA5-E1300D5D65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00E805-1515-F44C-A3B9-70A429142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C3D9-6847-D94C-827D-A9943FCBB1CA}" type="datetimeFigureOut">
              <a:rPr lang="en-US" smtClean="0"/>
              <a:t>5/20/21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104332-B86F-0B45-A9BF-9A5317D2E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2E64B5-0DF4-3B44-8D54-30F41B99D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7A6D2-E853-2344-943A-DEAC7CE44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573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8D5B8-9987-FE44-83EB-4A572DE3C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CF4737-E29E-164A-A56B-BFBB7D3D91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D6AE31-3682-1245-B3CA-F39AAE50B0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7A2B9F-0410-5646-9DEB-482E42F6E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C3D9-6847-D94C-827D-A9943FCBB1CA}" type="datetimeFigureOut">
              <a:rPr lang="en-US" smtClean="0"/>
              <a:t>5/20/21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957C1A-963C-E44D-82EF-7ABE9B675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6154E4-5315-1545-90AD-CFD6DA77D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7A6D2-E853-2344-943A-DEAC7CE44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91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F17504-3328-5E40-9017-885536A10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915A98-01DE-6840-9810-D11952624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4B3F8F-1515-DD40-BF64-6B2A600BFE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BC3D9-6847-D94C-827D-A9943FCBB1CA}" type="datetimeFigureOut">
              <a:rPr lang="en-US" smtClean="0"/>
              <a:t>5/20/21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6B36E9-A176-1547-9D7B-5FF37A87DA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23CDCC-2763-1448-B106-D80C619E0A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7A6D2-E853-2344-943A-DEAC7CE44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180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0517B997-A6F1-AE40-A9AC-97FEB7C865C0}"/>
              </a:ext>
            </a:extLst>
          </p:cNvPr>
          <p:cNvGrpSpPr/>
          <p:nvPr/>
        </p:nvGrpSpPr>
        <p:grpSpPr>
          <a:xfrm>
            <a:off x="1848256" y="1191801"/>
            <a:ext cx="8398212" cy="3371480"/>
            <a:chOff x="1848256" y="1191801"/>
            <a:chExt cx="8398212" cy="3371480"/>
          </a:xfrm>
        </p:grpSpPr>
        <p:pic>
          <p:nvPicPr>
            <p:cNvPr id="1026" name="Picture 2" descr="BNLlogo">
              <a:extLst>
                <a:ext uri="{FF2B5EF4-FFF2-40B4-BE49-F238E27FC236}">
                  <a16:creationId xmlns:a16="http://schemas.microsoft.com/office/drawing/2014/main" id="{F0A9FA45-08D9-D240-B173-1FC67273E97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0" y="3026725"/>
              <a:ext cx="4150468" cy="15365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LANL introduces sleek new look and logo">
              <a:extLst>
                <a:ext uri="{FF2B5EF4-FFF2-40B4-BE49-F238E27FC236}">
                  <a16:creationId xmlns:a16="http://schemas.microsoft.com/office/drawing/2014/main" id="{3528343B-C9D0-1A4F-B798-8B1FFD66A8B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8256" y="1191801"/>
              <a:ext cx="3900791" cy="15603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How MIT Students Cracked The Massachusetts Lottery to Win $8 Million |  Massachusetts institute of technology, Online math courses, Free online  courses">
              <a:extLst>
                <a:ext uri="{FF2B5EF4-FFF2-40B4-BE49-F238E27FC236}">
                  <a16:creationId xmlns:a16="http://schemas.microsoft.com/office/drawing/2014/main" id="{33322FC6-7D12-1949-AAF4-7A07501CB2E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0" y="1475050"/>
              <a:ext cx="4150468" cy="1277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 descr="Lawrence berkeley national laboratory Logos">
              <a:extLst>
                <a:ext uri="{FF2B5EF4-FFF2-40B4-BE49-F238E27FC236}">
                  <a16:creationId xmlns:a16="http://schemas.microsoft.com/office/drawing/2014/main" id="{C2CC82F4-772F-2D4F-9A6F-FF9007FB3DB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45532" y="2929445"/>
              <a:ext cx="3676043" cy="12923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529483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24936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Liu</dc:creator>
  <cp:lastModifiedBy>Ming Liu</cp:lastModifiedBy>
  <cp:revision>3</cp:revision>
  <dcterms:created xsi:type="dcterms:W3CDTF">2021-05-20T16:01:42Z</dcterms:created>
  <dcterms:modified xsi:type="dcterms:W3CDTF">2021-06-06T23:38:22Z</dcterms:modified>
</cp:coreProperties>
</file>