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494-CEE5-F24B-BBD8-91CC79175918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44D27-1A36-1248-8AC5-A6FACC426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6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dc66d95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dc66d95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4486-AD3B-014C-8F92-E7D12C8D8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AE43D-C069-D149-B193-0ADAFFC04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456D3-0A59-5142-B032-94B26020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7/26/21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14CF3-84BA-2441-99EA-6785C2D2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91B97-F792-714A-B044-D04023EF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75F-A387-BE41-A471-BDEA56F7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9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D959-5951-AE48-9C8D-77E466A75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0086D-4B72-B943-B4F4-6F3131394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36962-6E48-CD49-83C2-92A41E5A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7/26/21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1191C-EE79-D040-B2C1-5E1173D4B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65D62-EEAE-0E4A-9380-02BAE55E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75F-A387-BE41-A471-BDEA56F7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5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61242-8702-F04D-821F-B166FD5A4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BAC90-E93C-2942-8A3F-5BAB4DA1D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12F7A-5660-E941-80D7-E4897BB6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7/26/21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61F1C-758D-5543-A53D-3C7E2E50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5CB4C-90A5-F74D-B32F-F48B75ED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75F-A387-BE41-A471-BDEA56F7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6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C185-BE5B-EB4D-B318-D5C317F5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91174-3B82-134E-A23D-525E08603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50D1A-A839-A443-9460-FFB614AF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7/26/21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1B88-E0DF-E54D-8AB6-6434CA16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49146-80CD-BC43-8B89-1DA9E5F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75F-A387-BE41-A471-BDEA56F7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7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D203A-9438-4E49-9878-293C87EC0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FBC04-EF6B-DA42-ABC2-8A6990C1B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32A04-CEFE-504B-86B2-02A2926F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7/26/21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3E4EF-B373-5642-80A0-9AD471EC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8ED27-15AF-3744-B484-9B6C24F0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75F-A387-BE41-A471-BDEA56F7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7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8017-F314-6A47-AB5F-DB7C5419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6AA0B-0C14-5E43-8ED3-AC21512E4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4FE54-F1C1-1449-8EB5-BC0F56540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376BD-5A76-A441-B285-A503D090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7/26/21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3F7BC-7F7D-7C41-A7AD-E673C612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29881-BFDA-5048-8297-04AF2C6C2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75F-A387-BE41-A471-BDEA56F7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ED26-3F16-244F-AB23-A561A473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C454B-CC88-0342-8D5B-C8F4AF48B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ED7A1-90A5-444B-9D98-510FFE8F0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89FD9-FFC8-A241-9EE1-84171E3AE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67449-DBC3-A24A-A0BD-CFC90C33E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88CEE-C05C-B448-8F42-51C990B4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7/26/21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6215BD-0D14-7B4A-A2B5-0800BA9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A9D1D-9F99-4C4B-BB2E-15E7B324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75F-A387-BE41-A471-BDEA56F7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D828-CA36-F14B-B2C7-F554FE4A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3110D-1A4F-A747-9666-E01EA7D1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7/26/21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1E930-BFEB-624F-AF51-D07A62F0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D438A-7DDF-A34D-8E05-C9E944B4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75F-A387-BE41-A471-BDEA56F7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3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4ABDD-F23B-9E4F-88A4-B946F413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7/26/21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1A134-6F15-034A-978E-A083A911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787B9-1039-D44A-9968-A155512C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75F-A387-BE41-A471-BDEA56F7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4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0546-82F1-B042-8E50-96B4A5DA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F930-9502-A14B-BAFE-36AAAA9B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EAE14-CC56-9449-A1B2-F800A7A56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8699C-708D-2C44-9D2A-127B29D0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7/26/21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6CA5F-6181-D24B-B33E-1E7F9D91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6DA6-A81F-604A-899C-5BF6B7B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75F-A387-BE41-A471-BDEA56F7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7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36C0-77ED-4A40-8E0F-4316E03E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1CAAA-D47F-4B41-81F1-BEADCD2E6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358B1-B1FC-C046-8700-BAE31028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55FA5-F470-AF4F-B00F-028ACB4A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7/26/21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741D6-D16B-9F43-97F8-2B96C483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8F586-31E2-CE40-AFC7-D2EE2528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75F-A387-BE41-A471-BDEA56F7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9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23103-6B24-5446-8657-24690248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5D020-552A-704E-B2E8-73CF418DD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D0F0-BE14-E94A-8724-575B9797D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7/26/21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0DA5-288C-BF42-A09A-FB86F0048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Project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B1E2A-A6AB-1E43-88B1-0C5AA3245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8B75F-A387-BE41-A471-BDEA56F7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9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EAFEE6-6204-1845-9AB3-8BF5DA53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27" y="149517"/>
            <a:ext cx="7025260" cy="1325563"/>
          </a:xfrm>
        </p:spPr>
        <p:txBody>
          <a:bodyPr/>
          <a:lstStyle/>
          <a:p>
            <a:r>
              <a:rPr lang="en-US" dirty="0"/>
              <a:t>MVTX Status and Plan 7/26/2021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80A7C2-728D-CB42-9EE5-CF9C1FD79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Half-detector assembly at LBNL</a:t>
            </a:r>
          </a:p>
          <a:p>
            <a:pPr lvl="1"/>
            <a:r>
              <a:rPr lang="en-US" dirty="0"/>
              <a:t>Fixtures, manual </a:t>
            </a:r>
          </a:p>
          <a:p>
            <a:pPr lvl="1"/>
            <a:r>
              <a:rPr lang="en-US" dirty="0"/>
              <a:t>Assembly schedule, review in late August?</a:t>
            </a:r>
          </a:p>
          <a:p>
            <a:r>
              <a:rPr lang="en-US" dirty="0"/>
              <a:t>Stave QA </a:t>
            </a:r>
          </a:p>
          <a:p>
            <a:pPr lvl="1"/>
            <a:r>
              <a:rPr lang="en-US" dirty="0"/>
              <a:t>Threshold scan, visit LBNL?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DB</a:t>
            </a:r>
          </a:p>
          <a:p>
            <a:r>
              <a:rPr lang="en-US" dirty="0"/>
              <a:t>Electrical system integration </a:t>
            </a:r>
          </a:p>
          <a:p>
            <a:pPr lvl="1"/>
            <a:r>
              <a:rPr lang="en-US" dirty="0"/>
              <a:t>Readout and power</a:t>
            </a:r>
          </a:p>
          <a:p>
            <a:pPr lvl="1"/>
            <a:r>
              <a:rPr lang="en-US" dirty="0"/>
              <a:t>DCS </a:t>
            </a:r>
          </a:p>
          <a:p>
            <a:r>
              <a:rPr lang="en-US" dirty="0"/>
              <a:t>Mechanical system integration </a:t>
            </a:r>
          </a:p>
          <a:p>
            <a:pPr lvl="1"/>
            <a:r>
              <a:rPr lang="en-US" dirty="0"/>
              <a:t>Insertion system mockup </a:t>
            </a:r>
          </a:p>
          <a:p>
            <a:pPr lvl="1"/>
            <a:r>
              <a:rPr lang="en-US" dirty="0"/>
              <a:t>Cooling system test</a:t>
            </a:r>
          </a:p>
          <a:p>
            <a:r>
              <a:rPr lang="en-US" dirty="0"/>
              <a:t>Commissioning @BNL</a:t>
            </a:r>
          </a:p>
          <a:p>
            <a:pPr lvl="1"/>
            <a:r>
              <a:rPr lang="en-US" dirty="0"/>
              <a:t>Half detector test</a:t>
            </a:r>
          </a:p>
          <a:p>
            <a:pPr lvl="1"/>
            <a:r>
              <a:rPr lang="en-US" dirty="0"/>
              <a:t>System operation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C7DB7-8E33-1447-8BCE-8F9D34019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487" y="2041233"/>
            <a:ext cx="4475450" cy="19081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618FF38-682E-7348-9CD3-D7B35CD66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481" y="14580"/>
            <a:ext cx="3294435" cy="24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65D24C-1CCA-A84E-9475-69FB6584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7/26/21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539A72-05E2-1149-A31A-2801FE05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0F3532-EC87-4649-9663-D54BADDD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B75F-A387-BE41-A471-BDEA56F72B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2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296611" y="6325284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4294967295"/>
          </p:nvPr>
        </p:nvSpPr>
        <p:spPr>
          <a:xfrm>
            <a:off x="150067" y="85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  <a:buSzPts val="990"/>
            </a:pPr>
            <a:r>
              <a:rPr lang="en" sz="3227" b="1">
                <a:solidFill>
                  <a:srgbClr val="4A86E8"/>
                </a:solidFill>
              </a:rPr>
              <a:t>MVTX project Schedule</a:t>
            </a:r>
            <a:endParaRPr sz="3227" b="1">
              <a:solidFill>
                <a:srgbClr val="4A86E8"/>
              </a:solidFill>
            </a:endParaRPr>
          </a:p>
        </p:txBody>
      </p:sp>
      <p:grpSp>
        <p:nvGrpSpPr>
          <p:cNvPr id="64" name="Google Shape;64;p14"/>
          <p:cNvGrpSpPr/>
          <p:nvPr/>
        </p:nvGrpSpPr>
        <p:grpSpPr>
          <a:xfrm>
            <a:off x="577200" y="846968"/>
            <a:ext cx="10754835" cy="5580233"/>
            <a:chOff x="432900" y="635225"/>
            <a:chExt cx="8066126" cy="4185175"/>
          </a:xfrm>
        </p:grpSpPr>
        <p:pic>
          <p:nvPicPr>
            <p:cNvPr id="65" name="Google Shape;65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2900" y="635225"/>
              <a:ext cx="8066126" cy="4185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4"/>
            <p:cNvSpPr/>
            <p:nvPr/>
          </p:nvSpPr>
          <p:spPr>
            <a:xfrm>
              <a:off x="1064725" y="4553800"/>
              <a:ext cx="507900" cy="19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7" name="Google Shape;67;p14"/>
          <p:cNvSpPr/>
          <p:nvPr/>
        </p:nvSpPr>
        <p:spPr>
          <a:xfrm>
            <a:off x="882300" y="1065667"/>
            <a:ext cx="2968000" cy="52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EB9F6-CDBE-6248-B3B6-F5255265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7/26/21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CB58DB-2E46-7849-8107-E39B7533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Project Meeting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67</Words>
  <Application>Microsoft Macintosh PowerPoint</Application>
  <PresentationFormat>Widescreen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MVTX Status and Plan 7/26/2021</vt:lpstr>
      <vt:lpstr>MVTX project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</dc:title>
  <dc:creator>Ming Liu</dc:creator>
  <cp:lastModifiedBy>Ming Liu</cp:lastModifiedBy>
  <cp:revision>5</cp:revision>
  <dcterms:created xsi:type="dcterms:W3CDTF">2021-07-26T15:21:34Z</dcterms:created>
  <dcterms:modified xsi:type="dcterms:W3CDTF">2021-07-26T15:48:40Z</dcterms:modified>
</cp:coreProperties>
</file>