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0"/>
    <p:restoredTop sz="96405"/>
  </p:normalViewPr>
  <p:slideViewPr>
    <p:cSldViewPr snapToGrid="0" snapToObjects="1">
      <p:cViewPr varScale="1">
        <p:scale>
          <a:sx n="93" d="100"/>
          <a:sy n="93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9B89-A140-1941-9B61-7E0B6ADB5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E08D9-9FF7-D441-A02B-894C61624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9D81-3539-A742-85E7-94671E72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CAB3-25DC-4543-ABEF-C6D5409F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E16C-89E8-AE44-8D4C-BE6E36EB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0890-400C-4146-97AC-7CA1BAFF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CEB96-D615-6341-8F4E-98DFCBC29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8C219-0A46-1544-B612-771314E9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9AC5D-396B-6940-B055-4F509231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B60FC-0D06-674A-B6BE-61F58D51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6CB5A-B22A-5045-853B-D08017E8C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67B9E-C8D4-5E40-8243-D9D73E1B4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A4B4D-7FF9-0F45-BADE-80085962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F0BE2-B965-8847-8ED3-FBD0629B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5DC37-B950-204A-8853-39F2DB29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8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EDFF-AA8B-0445-89CA-2A96436E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36BC-03E8-744A-ADEA-0D20F8F9A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A1CE-DEE2-0D49-92B7-E0070191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D1D7-92E8-BA42-B036-CFF207EA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A8B4-810A-4343-9057-EE197BC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9F12-7914-4048-BAE5-9966BD06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1E68A-0EB8-6048-8620-5AB5FD6F7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BE15-E0D8-2F4C-91D3-D83DE538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6E64-E991-5A4E-A1B1-43A80555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E301-8168-1442-9E77-54924ADB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0387-7FC2-3740-A503-1E407C8F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F8070-62B6-DA44-AD02-CF77033E5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572CB-F634-624A-AB0F-8CB2A7065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E5068-273A-6E4B-AC04-261DEF8E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AA602-A1EC-EA49-A1B7-1F0805C2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26A0-3FB7-1C41-A232-CBDCB930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1F33-C6DA-034C-AF99-85D091B1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589A2-0901-8545-B463-B937ACD41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C3346-2E73-B34B-A62F-9A0CE32F4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9A6A-3774-CB44-B2F1-8847DE76D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0760A-84E7-4A48-8F16-DAE95AF02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51461-EE7C-BB41-B516-8572441B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CE97E-AAE5-774B-8048-52E74181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31217-EB4F-874D-97EE-C4D04AD4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C023-1657-1D45-B0B4-4C472DFD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688F3-0F7A-3644-A067-7BC56DCF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AA16C-5721-2C4B-B0E5-785CEBDE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178D3-D6AF-3C46-9266-5AA5BD05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3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4D397-7532-C248-A08B-067487DD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74232-4146-DC4D-8FD1-8E49A70C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515FE-69CA-2D47-AD5A-1716F7E6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F8BA-3D5F-F542-84C1-0E8D28C6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4629-0011-5748-9352-87ECBC66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31122-5228-214E-96E8-1F7C20955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DA34-64CB-664A-AE08-A919F950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5E08-83F2-E741-A863-DD047C3B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B40FF-FF6E-CE4F-9526-A16C2088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BA32-CA82-874E-B02B-355893E9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80811-24F7-A64A-8CBA-076BEB081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C7F4B-665F-844D-BFDD-DA40A9010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FDE57-1C3F-B648-A128-31186A8C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68A2C-FF7A-6A48-84E2-2C62BAB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E1132-0047-8440-A674-8526578C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201A3-2D0F-7644-A334-BD0B740C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CCBF9-1334-664E-B3F0-4613F51F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97B6-DCDD-A640-982E-3C6FDF4B4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6609-7AD9-A643-A4F6-8C6A0A91278C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34374-8D78-D94B-81A6-4571126D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C2A40-76C6-B549-9BB0-CC0626562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2A4C-089B-8C4B-BA8D-4D3027B4E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815A8-D8E6-254F-99C8-EF05149C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995746"/>
            <a:ext cx="7433064" cy="18207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54879EF-B9EF-B744-AE38-2C8E46003B95}"/>
              </a:ext>
            </a:extLst>
          </p:cNvPr>
          <p:cNvGrpSpPr/>
          <p:nvPr/>
        </p:nvGrpSpPr>
        <p:grpSpPr>
          <a:xfrm>
            <a:off x="926756" y="2880788"/>
            <a:ext cx="10338487" cy="3977212"/>
            <a:chOff x="926756" y="2776271"/>
            <a:chExt cx="10338487" cy="39772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95BA92-A938-8747-811B-D7202D2C9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09" r="23497"/>
            <a:stretch/>
          </p:blipFill>
          <p:spPr>
            <a:xfrm rot="5400000">
              <a:off x="4107394" y="-404367"/>
              <a:ext cx="3977212" cy="1033848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EB1727-D4A0-3E4A-AC23-278AC4772D98}"/>
                </a:ext>
              </a:extLst>
            </p:cNvPr>
            <p:cNvSpPr txBox="1"/>
            <p:nvPr/>
          </p:nvSpPr>
          <p:spPr>
            <a:xfrm>
              <a:off x="1086233" y="5717166"/>
              <a:ext cx="1486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Digital power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adaptor</a:t>
              </a:r>
              <a:r>
                <a:rPr lang="en-US" dirty="0"/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2DE0DF-0795-F348-9EEF-4D1F66DA7BBE}"/>
                </a:ext>
              </a:extLst>
            </p:cNvPr>
            <p:cNvSpPr txBox="1"/>
            <p:nvPr/>
          </p:nvSpPr>
          <p:spPr>
            <a:xfrm>
              <a:off x="1001513" y="3105834"/>
              <a:ext cx="16452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Analogy power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adaptor</a:t>
              </a:r>
              <a:r>
                <a:rPr lang="en-US" dirty="0"/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41C96A-27AF-C34E-B174-E56FE04A7CEF}"/>
                </a:ext>
              </a:extLst>
            </p:cNvPr>
            <p:cNvSpPr txBox="1"/>
            <p:nvPr/>
          </p:nvSpPr>
          <p:spPr>
            <a:xfrm>
              <a:off x="5847405" y="3752165"/>
              <a:ext cx="8771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- AGND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- AVDD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4F4105-88B7-0740-B13D-B02E9C59994B}"/>
                </a:ext>
              </a:extLst>
            </p:cNvPr>
            <p:cNvSpPr txBox="1"/>
            <p:nvPr/>
          </p:nvSpPr>
          <p:spPr>
            <a:xfrm>
              <a:off x="5860576" y="5891627"/>
              <a:ext cx="88838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- DGND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- DVDD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0C44FC-CB05-E946-85FA-27C3B5A08B9B}"/>
                </a:ext>
              </a:extLst>
            </p:cNvPr>
            <p:cNvSpPr txBox="1"/>
            <p:nvPr/>
          </p:nvSpPr>
          <p:spPr>
            <a:xfrm>
              <a:off x="5099538" y="2795956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VBB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8A28F1-71AA-244F-9DA1-B0743BE72FE8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4800600" y="2980622"/>
              <a:ext cx="298938" cy="32528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84DE74-B7A7-A04B-A37E-1EA8C3DAD67D}"/>
                </a:ext>
              </a:extLst>
            </p:cNvPr>
            <p:cNvSpPr txBox="1"/>
            <p:nvPr/>
          </p:nvSpPr>
          <p:spPr>
            <a:xfrm>
              <a:off x="4816447" y="4658194"/>
              <a:ext cx="1788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Stave frame GND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66F03D-4D55-5D4B-B6EA-18A2536DBE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7169" y="4895614"/>
              <a:ext cx="298938" cy="32528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552E02-0563-6745-9C45-5FF5CA1DA3F7}"/>
                </a:ext>
              </a:extLst>
            </p:cNvPr>
            <p:cNvSpPr txBox="1"/>
            <p:nvPr/>
          </p:nvSpPr>
          <p:spPr>
            <a:xfrm>
              <a:off x="3771900" y="3578469"/>
              <a:ext cx="765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PT100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3BEAD9-1A92-4941-8FBC-1672B46249B0}"/>
                </a:ext>
              </a:extLst>
            </p:cNvPr>
            <p:cNvSpPr txBox="1"/>
            <p:nvPr/>
          </p:nvSpPr>
          <p:spPr>
            <a:xfrm>
              <a:off x="3279529" y="4656493"/>
              <a:ext cx="1141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PT100,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Not used?</a:t>
              </a: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34E8E2EE-859E-B148-9A12-25E7A87D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66" y="175839"/>
            <a:ext cx="10515600" cy="901081"/>
          </a:xfrm>
        </p:spPr>
        <p:txBody>
          <a:bodyPr>
            <a:noAutofit/>
          </a:bodyPr>
          <a:lstStyle/>
          <a:p>
            <a:r>
              <a:rPr lang="en-US" sz="3200" dirty="0"/>
              <a:t>MVTX Power Connectors: 02/04/2021</a:t>
            </a:r>
            <a:br>
              <a:rPr lang="en-US" sz="3200" dirty="0"/>
            </a:br>
            <a:r>
              <a:rPr lang="en-US" sz="3200" dirty="0"/>
              <a:t>Yasser, Ming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F38BB-C788-CB4D-8ACF-73E54ADC6278}"/>
              </a:ext>
            </a:extLst>
          </p:cNvPr>
          <p:cNvSpPr txBox="1"/>
          <p:nvPr/>
        </p:nvSpPr>
        <p:spPr>
          <a:xfrm>
            <a:off x="3771900" y="658330"/>
            <a:ext cx="8179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More information --- https://</a:t>
            </a:r>
            <a:r>
              <a:rPr lang="en-US" sz="1400" dirty="0" err="1"/>
              <a:t>www.phenix.bnl.gov</a:t>
            </a:r>
            <a:r>
              <a:rPr lang="en-US" sz="1400" dirty="0"/>
              <a:t>/WWW/publish/</a:t>
            </a:r>
            <a:r>
              <a:rPr lang="en-US" sz="1400" dirty="0" err="1"/>
              <a:t>mxliu</a:t>
            </a:r>
            <a:r>
              <a:rPr lang="en-US" sz="1400" dirty="0"/>
              <a:t>/</a:t>
            </a:r>
            <a:r>
              <a:rPr lang="en-US" sz="1400" dirty="0" err="1"/>
              <a:t>sPHENIX</a:t>
            </a:r>
            <a:r>
              <a:rPr lang="en-US" sz="1400" dirty="0"/>
              <a:t>/Staves/Stave-power-cables/</a:t>
            </a:r>
          </a:p>
        </p:txBody>
      </p:sp>
    </p:spTree>
    <p:extLst>
      <p:ext uri="{BB962C8B-B14F-4D97-AF65-F5344CB8AC3E}">
        <p14:creationId xmlns:p14="http://schemas.microsoft.com/office/powerpoint/2010/main" val="340536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18" y="10387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Analog and digital power cable ends: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F151-C114-4EC4-90BF-041FFBFB272D}" type="datetime1">
              <a:rPr lang="en-US" smtClean="0"/>
              <a:t>2/4/21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A6DE-B9BF-4A3A-8718-99D5284597C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67" y="1258136"/>
            <a:ext cx="5060463" cy="3795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176" y="542543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Notch in cable end that is captured by metal spring in patch panel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06426" y="3647552"/>
            <a:ext cx="854110" cy="1777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64166" y="5286931"/>
            <a:ext cx="4737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extension cable attached to stave power cable extension, this would be in MVTX PP2, no spring clip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17DCE5-8D4C-B544-A209-9664F5D1D929}"/>
              </a:ext>
            </a:extLst>
          </p:cNvPr>
          <p:cNvGrpSpPr/>
          <p:nvPr/>
        </p:nvGrpSpPr>
        <p:grpSpPr>
          <a:xfrm>
            <a:off x="810078" y="1258135"/>
            <a:ext cx="5060462" cy="3795347"/>
            <a:chOff x="810078" y="1258135"/>
            <a:chExt cx="5060462" cy="379534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11C575-9866-E748-83DA-62AF0AEBF263}"/>
                </a:ext>
              </a:extLst>
            </p:cNvPr>
            <p:cNvGrpSpPr/>
            <p:nvPr/>
          </p:nvGrpSpPr>
          <p:grpSpPr>
            <a:xfrm>
              <a:off x="810078" y="1258135"/>
              <a:ext cx="5060462" cy="3795347"/>
              <a:chOff x="810078" y="1258135"/>
              <a:chExt cx="5060462" cy="379534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078" y="1258135"/>
                <a:ext cx="5060462" cy="379534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4A3DC-9FC6-644F-B699-4B5F451AA8E5}"/>
                  </a:ext>
                </a:extLst>
              </p:cNvPr>
              <p:cNvSpPr txBox="1"/>
              <p:nvPr/>
            </p:nvSpPr>
            <p:spPr>
              <a:xfrm>
                <a:off x="4137906" y="2780893"/>
                <a:ext cx="16452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Analogy power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adaptor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7F6397-CBAD-6F48-B5A6-410B9D448505}"/>
                  </a:ext>
                </a:extLst>
              </p:cNvPr>
              <p:cNvSpPr txBox="1"/>
              <p:nvPr/>
            </p:nvSpPr>
            <p:spPr>
              <a:xfrm>
                <a:off x="3865719" y="1326595"/>
                <a:ext cx="14869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Digital power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adaptor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A4B6F8-C120-6649-92B5-C44CD2D0B8A4}"/>
                  </a:ext>
                </a:extLst>
              </p:cNvPr>
              <p:cNvSpPr txBox="1"/>
              <p:nvPr/>
            </p:nvSpPr>
            <p:spPr>
              <a:xfrm>
                <a:off x="1030334" y="2212552"/>
                <a:ext cx="202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Stave frame ground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E14F455-585B-4043-9F8E-52D1DFDBC5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58572" y="1917582"/>
                <a:ext cx="87085" cy="38293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03EC75-E79F-F04F-A49F-A8943D4635B6}"/>
                  </a:ext>
                </a:extLst>
              </p:cNvPr>
              <p:cNvSpPr txBox="1"/>
              <p:nvPr/>
            </p:nvSpPr>
            <p:spPr>
              <a:xfrm>
                <a:off x="2630241" y="3629826"/>
                <a:ext cx="21614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VBB, share the same 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GND with AVDD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4E86CCC-E67C-C24A-AE09-2310361B03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6561" y="3345237"/>
                <a:ext cx="87085" cy="38293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2F643-55DE-9B4A-8068-25211C7489A0}"/>
                </a:ext>
              </a:extLst>
            </p:cNvPr>
            <p:cNvSpPr txBox="1"/>
            <p:nvPr/>
          </p:nvSpPr>
          <p:spPr>
            <a:xfrm>
              <a:off x="3167154" y="3242558"/>
              <a:ext cx="765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PT100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6AC955-0A27-6342-9B0A-2110DDA7C59A}"/>
                </a:ext>
              </a:extLst>
            </p:cNvPr>
            <p:cNvSpPr txBox="1"/>
            <p:nvPr/>
          </p:nvSpPr>
          <p:spPr>
            <a:xfrm>
              <a:off x="3000875" y="1732916"/>
              <a:ext cx="1114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PT100,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not used?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7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D26C-9E10-984C-BC5A-2350DE33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19" y="287249"/>
            <a:ext cx="8885481" cy="6283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4290C-C3DB-C04F-AEEB-C38A34AF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448408"/>
            <a:ext cx="330651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Power Adaptor</a:t>
            </a:r>
            <a:br>
              <a:rPr lang="en-US" sz="3600" dirty="0"/>
            </a:br>
            <a:r>
              <a:rPr lang="en-US" sz="2200" dirty="0"/>
              <a:t>(physically identical for analogy and digital)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C61DB-1C09-994D-A7FD-469E2514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8690"/>
            <a:ext cx="3859823" cy="34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134</Words>
  <Application>Microsoft Macintosh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MVTX Power Connectors: 02/04/2021 Yasser, Ming </vt:lpstr>
      <vt:lpstr>Analog and digital power cable ends:</vt:lpstr>
      <vt:lpstr>Power Adaptor (physically identical for analogy and digital)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13</cp:revision>
  <dcterms:created xsi:type="dcterms:W3CDTF">2021-02-04T20:27:59Z</dcterms:created>
  <dcterms:modified xsi:type="dcterms:W3CDTF">2021-02-04T22:07:31Z</dcterms:modified>
</cp:coreProperties>
</file>