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308" r:id="rId4"/>
    <p:sldId id="257" r:id="rId5"/>
    <p:sldId id="285" r:id="rId6"/>
    <p:sldId id="309" r:id="rId7"/>
    <p:sldId id="279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5"/>
    <p:restoredTop sz="96405"/>
  </p:normalViewPr>
  <p:slideViewPr>
    <p:cSldViewPr snapToGrid="0" snapToObjects="1">
      <p:cViewPr varScale="1">
        <p:scale>
          <a:sx n="141" d="100"/>
          <a:sy n="14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Ming Liu </a:t>
            </a:r>
          </a:p>
          <a:p>
            <a:r>
              <a:rPr lang="en-US" dirty="0"/>
              <a:t>1/7/2021</a:t>
            </a:r>
          </a:p>
          <a:p>
            <a:r>
              <a:rPr lang="en-US" dirty="0" err="1"/>
              <a:t>sPHENIX</a:t>
            </a:r>
            <a:r>
              <a:rPr lang="en-US" dirty="0"/>
              <a:t> L2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2020 Highlights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34563" y="4632345"/>
            <a:ext cx="465118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RU 1</a:t>
            </a:r>
            <a:r>
              <a:rPr lang="en-US" baseline="30000" dirty="0"/>
              <a:t>st</a:t>
            </a:r>
            <a:r>
              <a:rPr lang="en-US" dirty="0"/>
              <a:t> round test completed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Low-level slow control hardware interface established, high-level software interface under testing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mGTM</a:t>
            </a:r>
            <a:r>
              <a:rPr lang="en-US" dirty="0"/>
              <a:t> in progress at BNL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soon   </a:t>
            </a:r>
          </a:p>
        </p:txBody>
      </p:sp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53" y="891623"/>
            <a:ext cx="6817247" cy="53474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production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good progress at LANL</a:t>
            </a:r>
          </a:p>
          <a:p>
            <a:pPr lvl="1"/>
            <a:r>
              <a:rPr lang="en-US" dirty="0"/>
              <a:t>Excellent progress with Slow Control software – LLA , MIT</a:t>
            </a:r>
          </a:p>
          <a:p>
            <a:pPr lvl="1"/>
            <a:r>
              <a:rPr lang="en-US" dirty="0"/>
              <a:t>40MHz </a:t>
            </a:r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pPr lvl="1"/>
            <a:r>
              <a:rPr lang="en-US" dirty="0"/>
              <a:t>ORNL’s budget received, LANL’s new contract in progress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9805684" y="4638303"/>
            <a:ext cx="2186413" cy="1962696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20" y="4755586"/>
            <a:ext cx="2685228" cy="1710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F1EDE-5D17-AB49-A29C-1F93C07C5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6095"/>
            <a:ext cx="5032497" cy="4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and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909317"/>
            <a:ext cx="9163446" cy="55820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Power cables safety review, early 2021?</a:t>
            </a:r>
          </a:p>
          <a:p>
            <a:pPr lvl="2"/>
            <a:r>
              <a:rPr lang="en-US" dirty="0"/>
              <a:t>Cable procurements  and QA</a:t>
            </a:r>
          </a:p>
          <a:p>
            <a:r>
              <a:rPr lang="en-US" b="1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b="1" dirty="0"/>
              <a:t>Readout &amp; control system 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r>
              <a:rPr lang="en-US" dirty="0"/>
              <a:t>Other services </a:t>
            </a:r>
          </a:p>
          <a:p>
            <a:pPr lvl="1"/>
            <a:r>
              <a:rPr lang="en-US" dirty="0"/>
              <a:t>Cooling system</a:t>
            </a:r>
          </a:p>
          <a:p>
            <a:pPr lvl="1"/>
            <a:r>
              <a:rPr lang="en-US" dirty="0"/>
              <a:t>Setup clean tent at BNL in ~Fall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91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155891" y="606460"/>
            <a:ext cx="6080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60(Production) + 10(LANL) RU Test Data</a:t>
            </a:r>
          </a:p>
          <a:p>
            <a:endParaRPr lang="en-US" dirty="0"/>
          </a:p>
          <a:p>
            <a:r>
              <a:rPr lang="en-US" dirty="0"/>
              <a:t>48 needed for full readout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75004-B57D-1644-8368-64DC7478B168}"/>
              </a:ext>
            </a:extLst>
          </p:cNvPr>
          <p:cNvSpPr/>
          <p:nvPr/>
        </p:nvSpPr>
        <p:spPr>
          <a:xfrm>
            <a:off x="-1" y="21112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60 production RU testing at ORNL completed, debugging in progress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5 RUs for factory repair</a:t>
            </a:r>
          </a:p>
          <a:p>
            <a:pPr lvl="2"/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SN337, SN370, SN340, SN367, SN391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 few with minor issues, still usable for readout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2338</Words>
  <Application>Microsoft Macintosh PowerPoint</Application>
  <PresentationFormat>Widescreen</PresentationFormat>
  <Paragraphs>1596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MVTX Status and Plan </vt:lpstr>
      <vt:lpstr>2020 Highlights</vt:lpstr>
      <vt:lpstr>PowerPoint Presentation</vt:lpstr>
      <vt:lpstr>Project Status </vt:lpstr>
      <vt:lpstr>Near Term To Do’s and Challenges   </vt:lpstr>
      <vt:lpstr>Backup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161</cp:revision>
  <dcterms:created xsi:type="dcterms:W3CDTF">2020-11-19T19:12:30Z</dcterms:created>
  <dcterms:modified xsi:type="dcterms:W3CDTF">2021-01-07T18:00:54Z</dcterms:modified>
</cp:coreProperties>
</file>