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F74ED-246C-3E49-8499-C023BE0F1657}" type="datetimeFigureOut">
              <a:rPr lang="en-US" smtClean="0"/>
              <a:t>5/20/21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5FE17-1D33-D048-ADD7-D058C5712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61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7745-EE10-4B4D-8056-168C6461A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0B18C-64F0-C745-836F-189070063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85336-D605-F84D-AEBA-2B1F34B6A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FF68D-8B80-8A42-BD0F-DE71182A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8DC05-7353-4D46-8D9B-CF9DA301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5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709A-178A-C942-A6EA-2CD8F91E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69C00-D333-6348-8536-63AE02298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F505-C470-924E-835B-C1BA9A7B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1B1E0-1B05-CE42-BD2A-79B6C43D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65A27-E2C2-7E4B-912F-88AD82869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0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B9B9B-26EB-4F46-980B-76759256E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A8C98D-3A64-884C-B5E3-75DBB6D95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37B23-D927-BE42-A507-C63C8CC9F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66E4C-7BFD-7C44-9091-B73662A0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63FDE-1181-C143-B102-E8A37EC7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6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AE810-1F37-CF47-96BC-BECA6C3F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B250B-0E75-3546-94C5-A66B19A95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1B391-3098-4044-B5BA-AD30A4BEE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F873-61C3-F14D-B285-327454654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3AA6D-ADC4-DF45-AD9C-D204556EB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1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B6BAA-F8F8-BC45-85E6-9788A24F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10797-5F41-FA4E-89AB-0A1F8EE84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36532-9937-4843-9255-13B520EF3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6B7DC-84D3-5340-B96D-7242B237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A9003-8AA0-BE42-9393-8EAA520E6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3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28A8-47CF-984D-B77E-F2330EC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F57A-724A-A446-96A0-25A391EFB2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8CBAA-2853-3C4B-BD22-0797A64E3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0E558-3E5E-DC4B-B025-CA61E24F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7844D-36F7-9C4C-BBE2-30B2B146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E0DD4-BE68-D342-BD78-14CC65624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4133-A544-DE43-A718-62EA7BD23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2DA56-BB4C-EF45-8EC9-8B78334F1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8C733-7F25-1E4D-95D8-35718278F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A9203-C3D5-084D-963C-AE9E7B673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2375-1C94-044E-877C-0A0633C69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C9E92-7BCA-2045-ABBC-9B75B31D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7F7CD-C7D2-F648-8969-A9078D5A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DD2EA2-C1E5-B740-9C45-C6F05AFE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3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B1FF0-581B-C94D-89A5-B215E69A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F5A168-9C4A-4946-BDBD-980B775C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8E5C4-DF93-5248-885D-FFA457A4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93068-98F7-DD4C-9269-6FFB75895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BB9875-ECDC-994A-A591-BE2109C9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FD177-43AD-E14E-919C-0D75FE37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3949E-281E-C14B-AC42-E6C397D1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74DA2-6D60-4A4B-AFA7-B4A20AA3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2DE06-6EE0-0046-B241-ADE7F909F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1778A-D9B1-0648-ABE3-31665C769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4F387-9FFF-8642-B98B-4DFEDBF51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63CF3-A5A6-F643-8878-55EB8DA2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82987-637F-0949-8102-303C3DF8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4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31CE-1F91-504A-8A5B-6D2FB4FC3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E5B688-9438-4B43-B011-D7DE1664E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C0FA1-2D4E-AA42-A14E-E3BA75505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80C52-BFFE-4044-864C-53C89483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80971-AEE8-1C4D-95A1-DABC45803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B8DA0-7BDA-AB4B-AAFC-18B53838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7E652-8786-9E4D-AFE1-CECE4341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B777D-8C32-BF42-AD1A-537AAF3DC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86ADC-49E6-AE45-80B9-8664A282C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3FDBE-F584-D240-90CF-DD65B59A12E8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AADC9-361C-654D-AE37-BD2B231E7B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1A377-9A3B-C848-A301-7C1BDD435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31C12-866A-5D40-A5D0-DF6FD7AAE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4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6472" y="2215805"/>
            <a:ext cx="1631330" cy="1911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0169" y="1051216"/>
            <a:ext cx="1967617" cy="1118346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0"/>
          <p:cNvSpPr txBox="1">
            <a:spLocks noGrp="1"/>
          </p:cNvSpPr>
          <p:nvPr>
            <p:ph type="title"/>
          </p:nvPr>
        </p:nvSpPr>
        <p:spPr>
          <a:xfrm>
            <a:off x="248707" y="43795"/>
            <a:ext cx="4147912" cy="940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b="1" dirty="0"/>
              <a:t>Schedule</a:t>
            </a:r>
            <a:endParaRPr dirty="0"/>
          </a:p>
        </p:txBody>
      </p:sp>
      <p:sp>
        <p:nvSpPr>
          <p:cNvPr id="176" name="Google Shape;17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2/12/21</a:t>
            </a:r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/>
              <a:t>MVTX Status @MVTX BiWeekly</a:t>
            </a:r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</a:t>
            </a:fld>
            <a:endParaRPr/>
          </a:p>
        </p:txBody>
      </p:sp>
      <p:grpSp>
        <p:nvGrpSpPr>
          <p:cNvPr id="179" name="Google Shape;179;p20"/>
          <p:cNvGrpSpPr/>
          <p:nvPr/>
        </p:nvGrpSpPr>
        <p:grpSpPr>
          <a:xfrm>
            <a:off x="5067802" y="-64446"/>
            <a:ext cx="6986379" cy="6785921"/>
            <a:chOff x="6256547" y="-64446"/>
            <a:chExt cx="5915149" cy="5701465"/>
          </a:xfrm>
        </p:grpSpPr>
        <p:grpSp>
          <p:nvGrpSpPr>
            <p:cNvPr id="180" name="Google Shape;180;p20"/>
            <p:cNvGrpSpPr/>
            <p:nvPr/>
          </p:nvGrpSpPr>
          <p:grpSpPr>
            <a:xfrm>
              <a:off x="6256547" y="-64446"/>
              <a:ext cx="5915149" cy="5701465"/>
              <a:chOff x="6062003" y="900584"/>
              <a:chExt cx="5915149" cy="5463072"/>
            </a:xfrm>
          </p:grpSpPr>
          <p:grpSp>
            <p:nvGrpSpPr>
              <p:cNvPr id="181" name="Google Shape;181;p20"/>
              <p:cNvGrpSpPr/>
              <p:nvPr/>
            </p:nvGrpSpPr>
            <p:grpSpPr>
              <a:xfrm>
                <a:off x="6062003" y="900584"/>
                <a:ext cx="5915149" cy="5463072"/>
                <a:chOff x="6242854" y="590800"/>
                <a:chExt cx="5915149" cy="5463072"/>
              </a:xfrm>
            </p:grpSpPr>
            <p:pic>
              <p:nvPicPr>
                <p:cNvPr id="182" name="Google Shape;182;p20"/>
                <p:cNvPicPr preferRelativeResize="0"/>
                <p:nvPr/>
              </p:nvPicPr>
              <p:blipFill rotWithShape="1">
                <a:blip r:embed="rId5">
                  <a:alphaModFix/>
                </a:blip>
                <a:srcRect/>
                <a:stretch/>
              </p:blipFill>
              <p:spPr>
                <a:xfrm>
                  <a:off x="6242854" y="959849"/>
                  <a:ext cx="5915149" cy="5094023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83" name="Google Shape;183;p20"/>
                <p:cNvSpPr txBox="1"/>
                <p:nvPr/>
              </p:nvSpPr>
              <p:spPr>
                <a:xfrm>
                  <a:off x="7870721" y="590800"/>
                  <a:ext cx="2586477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IN" sz="2000" b="1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Pre-COVID19 Schedule</a:t>
                  </a:r>
                  <a:endParaRPr/>
                </a:p>
              </p:txBody>
            </p:sp>
          </p:grpSp>
          <p:sp>
            <p:nvSpPr>
              <p:cNvPr id="184" name="Google Shape;184;p20"/>
              <p:cNvSpPr/>
              <p:nvPr/>
            </p:nvSpPr>
            <p:spPr>
              <a:xfrm>
                <a:off x="9036996" y="3725694"/>
                <a:ext cx="1089497" cy="586078"/>
              </a:xfrm>
              <a:prstGeom prst="ellipse">
                <a:avLst/>
              </a:prstGeom>
              <a:noFill/>
              <a:ln w="28575" cap="flat" cmpd="sng">
                <a:solidFill>
                  <a:srgbClr val="0432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20"/>
              <p:cNvSpPr/>
              <p:nvPr/>
            </p:nvSpPr>
            <p:spPr>
              <a:xfrm>
                <a:off x="8832715" y="4311772"/>
                <a:ext cx="1691357" cy="586078"/>
              </a:xfrm>
              <a:prstGeom prst="ellipse">
                <a:avLst/>
              </a:prstGeom>
              <a:noFill/>
              <a:ln w="28575" cap="flat" cmpd="sng">
                <a:solidFill>
                  <a:srgbClr val="0432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6" name="Google Shape;186;p20"/>
              <p:cNvCxnSpPr/>
              <p:nvPr/>
            </p:nvCxnSpPr>
            <p:spPr>
              <a:xfrm>
                <a:off x="10024658" y="2013626"/>
                <a:ext cx="0" cy="3929974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187" name="Google Shape;187;p20"/>
              <p:cNvSpPr txBox="1"/>
              <p:nvPr/>
            </p:nvSpPr>
            <p:spPr>
              <a:xfrm>
                <a:off x="9678393" y="2421370"/>
                <a:ext cx="73052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N" sz="1800">
                    <a:solidFill>
                      <a:srgbClr val="0070C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Today</a:t>
                </a:r>
                <a:endParaRPr/>
              </a:p>
            </p:txBody>
          </p:sp>
        </p:grpSp>
        <p:sp>
          <p:nvSpPr>
            <p:cNvPr id="188" name="Google Shape;188;p20"/>
            <p:cNvSpPr/>
            <p:nvPr/>
          </p:nvSpPr>
          <p:spPr>
            <a:xfrm>
              <a:off x="10297838" y="3588363"/>
              <a:ext cx="173053" cy="160311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FF0000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20"/>
            <p:cNvSpPr txBox="1"/>
            <p:nvPr/>
          </p:nvSpPr>
          <p:spPr>
            <a:xfrm>
              <a:off x="10550075" y="3464857"/>
              <a:ext cx="1221274" cy="439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 b="1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Assembly review</a:t>
              </a: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IN" sz="1400" b="1" dirty="0">
                  <a:solidFill>
                    <a:srgbClr val="FF0000"/>
                  </a:solidFill>
                  <a:latin typeface="Calibri"/>
                  <a:cs typeface="Calibri"/>
                  <a:sym typeface="Calibri"/>
                </a:rPr>
                <a:t>~ 7/15/2021</a:t>
              </a:r>
              <a:endParaRPr dirty="0">
                <a:solidFill>
                  <a:srgbClr val="FF0000"/>
                </a:solidFill>
              </a:endParaRPr>
            </a:p>
          </p:txBody>
        </p:sp>
      </p:grpSp>
      <p:pic>
        <p:nvPicPr>
          <p:cNvPr id="190" name="Google Shape;190;p20" descr="Hand Painted Mbe Style Mbe Smiley Face Service, Smiley Clipart, Cartoon Smiling  Face, Qq Expression PNG and Vector with Transparent Background for Free  Downloa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53618" y="1787883"/>
            <a:ext cx="679211" cy="679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0" descr="Hand Painted Mbe Style Mbe Smiley Face Service, Smiley Clipart, Cartoon Smiling  Face, Qq Expression PNG and Vector with Transparent Background for Free  Downloa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49129" y="2467094"/>
            <a:ext cx="679211" cy="679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0" descr="Who Really Invented the Smiley Face? | Arts &amp; Culture | Smithsonian Magazin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flipH="1">
            <a:off x="3930502" y="3304463"/>
            <a:ext cx="1286805" cy="1198009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0"/>
          <p:cNvSpPr txBox="1"/>
          <p:nvPr/>
        </p:nvSpPr>
        <p:spPr>
          <a:xfrm>
            <a:off x="200625" y="3448228"/>
            <a:ext cx="3792213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 b="1" i="1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Some delay in CFC production: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 b="1" i="1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    - May-June, 2021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N" sz="1600" b="1" i="1" dirty="0">
              <a:solidFill>
                <a:srgbClr val="0432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 b="1" i="1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Still on track for completing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 b="1" i="1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the assembly work in 2021 </a:t>
            </a:r>
            <a:endParaRPr dirty="0"/>
          </a:p>
        </p:txBody>
      </p:sp>
      <p:sp>
        <p:nvSpPr>
          <p:cNvPr id="194" name="Google Shape;194;p20"/>
          <p:cNvSpPr txBox="1"/>
          <p:nvPr/>
        </p:nvSpPr>
        <p:spPr>
          <a:xfrm>
            <a:off x="143266" y="5000029"/>
            <a:ext cx="4924500" cy="1877700"/>
          </a:xfrm>
          <a:prstGeom prst="rect">
            <a:avLst/>
          </a:prstGeom>
          <a:solidFill>
            <a:srgbClr val="FFC000"/>
          </a:solidFill>
          <a:ln w="444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Readout, Control and Electrical System Integration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I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RUs sent to factory@UK for repair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I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FW/SW synced to latest ALICE/ATLAS code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I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Low-level slow control under testing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I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mGTM progress at BNL (40MHz/LHC)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I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Readout and service cables and power system   </a:t>
            </a:r>
            <a:endParaRPr/>
          </a:p>
        </p:txBody>
      </p:sp>
      <p:pic>
        <p:nvPicPr>
          <p:cNvPr id="195" name="Google Shape;195;p20" descr="Premium Vector | Emoji with glasses wearing mouth mask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4562" y="1070638"/>
            <a:ext cx="1133050" cy="10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20111" y="1075589"/>
            <a:ext cx="1553242" cy="106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2051" y="2253338"/>
            <a:ext cx="1249745" cy="988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04935" y="2207420"/>
            <a:ext cx="1948870" cy="1034571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0"/>
          <p:cNvSpPr txBox="1"/>
          <p:nvPr/>
        </p:nvSpPr>
        <p:spPr>
          <a:xfrm>
            <a:off x="9768625" y="3254457"/>
            <a:ext cx="1690522" cy="646290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production </a:t>
            </a:r>
            <a:r>
              <a:rPr lang="en-IN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in progress</a:t>
            </a:r>
            <a:r>
              <a:rPr lang="en-IN" sz="1800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</p:txBody>
      </p:sp>
      <p:sp>
        <p:nvSpPr>
          <p:cNvPr id="200" name="Google Shape;200;p20"/>
          <p:cNvSpPr/>
          <p:nvPr/>
        </p:nvSpPr>
        <p:spPr>
          <a:xfrm>
            <a:off x="134562" y="984549"/>
            <a:ext cx="9292510" cy="2216751"/>
          </a:xfrm>
          <a:prstGeom prst="rect">
            <a:avLst/>
          </a:prstGeom>
          <a:noFill/>
          <a:ln w="349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0"/>
          <p:cNvSpPr txBox="1"/>
          <p:nvPr/>
        </p:nvSpPr>
        <p:spPr>
          <a:xfrm>
            <a:off x="7366330" y="4317806"/>
            <a:ext cx="8611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@LBNL</a:t>
            </a:r>
            <a:endParaRPr/>
          </a:p>
        </p:txBody>
      </p:sp>
      <p:sp>
        <p:nvSpPr>
          <p:cNvPr id="202" name="Google Shape;202;p20"/>
          <p:cNvSpPr/>
          <p:nvPr/>
        </p:nvSpPr>
        <p:spPr>
          <a:xfrm>
            <a:off x="134562" y="3278777"/>
            <a:ext cx="9706406" cy="1576088"/>
          </a:xfrm>
          <a:prstGeom prst="rect">
            <a:avLst/>
          </a:prstGeom>
          <a:noFill/>
          <a:ln w="34925" cap="flat" cmpd="sng">
            <a:solidFill>
              <a:srgbClr val="0432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0"/>
          <p:cNvSpPr txBox="1"/>
          <p:nvPr/>
        </p:nvSpPr>
        <p:spPr>
          <a:xfrm>
            <a:off x="10911727" y="5266536"/>
            <a:ext cx="1031051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MVTX </a:t>
            </a:r>
            <a:endParaRPr sz="1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installation</a:t>
            </a:r>
            <a:endParaRPr sz="1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~9/2022</a:t>
            </a:r>
            <a:endParaRPr sz="1400" dirty="0"/>
          </a:p>
        </p:txBody>
      </p:sp>
      <p:sp>
        <p:nvSpPr>
          <p:cNvPr id="204" name="Google Shape;204;p20"/>
          <p:cNvSpPr/>
          <p:nvPr/>
        </p:nvSpPr>
        <p:spPr>
          <a:xfrm>
            <a:off x="11042281" y="5976516"/>
            <a:ext cx="178402" cy="1984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92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&amp; Plan</dc:title>
  <dc:creator>Ming Liu</dc:creator>
  <cp:lastModifiedBy>Ming Liu</cp:lastModifiedBy>
  <cp:revision>5</cp:revision>
  <dcterms:created xsi:type="dcterms:W3CDTF">2021-05-21T04:28:47Z</dcterms:created>
  <dcterms:modified xsi:type="dcterms:W3CDTF">2021-05-21T04:33:36Z</dcterms:modified>
</cp:coreProperties>
</file>