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6247D-04A9-0141-B1CA-11E9EC2DF117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0F0A-7B51-E14D-AC99-7B8EFEF3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C134-C0F8-6B41-A998-007650B44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B34AA-215A-C241-901A-DE93B495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5D757-63EE-B14C-AA58-F6ED4A1E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A2F0-265B-1144-A3C0-E620DBA8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40704-8B06-0D47-A4B1-7B0BFF3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377F-57B3-FB47-8341-F3D81581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50032-4203-6A43-A043-E36E2B867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17C4-8BF5-E042-B08E-992AFBA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75E8-C96D-C242-867A-BD2FE68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A48AA-0104-7941-A84A-D890556A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06D67-35A3-8140-A09E-B62BF8EAE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73B69-8DDE-4049-9A23-757C4A1D8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44280-1A0F-9546-84A5-98B6AF2D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5800-2DC2-344B-9370-01AB8E64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266F-5684-D847-9571-A1AE8644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55B1-B51E-224C-9A76-25E5337A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403C-2FAB-1F49-9268-305A86B53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16AB-16C4-AA45-9F92-00C18B4F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E17B-3183-BA4D-8431-BB50FA77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F40A-A239-B64D-89BC-A6302097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D58F-A303-CE42-B872-6C7DF658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6D604-2556-B441-A064-9870B2F64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F83E-9B35-6141-A3E0-9B0C66E7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849C-EDE7-7E4B-8734-8BB1C8EF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4B139-F71F-8741-B1BF-F5706D8A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6BA2-743A-674B-97BF-3C8FA76A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1513-D20B-0048-AB9E-6B34FF5DC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59403-5D51-9347-8650-09347EEAB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B4A39-0B37-4B41-ACD3-979BAD53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115A6-08FA-CE49-94CE-37036354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5044-B546-1745-9642-3D6890B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98D4-027E-2B40-99FD-057BE6A7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E7096-E059-9C43-9788-4A355978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CEB89-7EEE-114A-B546-EBAF648D4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0E77-2A08-C24F-892B-31FCEB08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47269-DF38-A345-8DE2-4176E1970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8BECE-8F1A-A542-B3F1-D75E2D69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3E5FD-FC26-064B-8EED-9F3C55EB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C6D60-9C3C-934E-A479-888ACEF5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1B58-7B9F-AF42-A8E5-17931A87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BE2C8-A87F-E644-886C-19935AB4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593E4-4DFA-934B-B143-E84F8ED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791B7-7098-6C41-B8AF-1A5B1F75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833F-50CB-834A-A277-CC8B66D0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B1460-D109-394B-A419-910E97D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C424-3AEA-2941-BFF9-D48D0B28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BE40-FCD5-0643-A4E2-49B6AAC2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2B00C-5A5D-2A49-B1A4-F2AC1438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184C4-22B2-0C48-93AD-3B9A093CC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335D-47BB-4A4A-9495-B3FD0A94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3C13C-676C-6C4F-B113-5DF14BF6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A7B7-394A-8449-AFB3-9E1F7CD5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AD2F-B690-FE46-ABE9-4BC0581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F1ECE-9BC5-1246-854E-3FF14CA89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D07B-E80E-1048-865A-EF9254C99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0377-A007-9C49-9EB6-3F2814C6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7A680-7527-424B-B619-9F8C4F38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4B0D9-A846-994F-ADCA-E088438D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713B0-B477-0949-BB4C-09A98F3B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04F52-3B14-2A4B-9AFE-9696A43C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6F075-0904-124C-B9D8-117249E0F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D7C1-B85B-0741-B1D8-46E6BC823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C9AF8-A15F-5B48-95FD-87084216F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1499-69E4-4345-8756-392A9135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8DD1-224B-3D44-8176-40DC03FB7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C9365-26F0-8C42-8F61-DD097CCF5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Camelia, Grazyna, Ming </a:t>
            </a:r>
          </a:p>
          <a:p>
            <a:r>
              <a:rPr lang="en-US" dirty="0"/>
              <a:t>05/08/2020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3D7-A755-4245-9487-F07074CC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48D4-A2A5-0843-A242-3B5BACA1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2D40C-1F1F-A148-B741-5058B58B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A7DB7-46A7-CF45-ACCC-52324478101C}"/>
              </a:ext>
            </a:extLst>
          </p:cNvPr>
          <p:cNvSpPr txBox="1"/>
          <p:nvPr/>
        </p:nvSpPr>
        <p:spPr>
          <a:xfrm>
            <a:off x="4127157" y="5523470"/>
            <a:ext cx="348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/event/8464/</a:t>
            </a:r>
          </a:p>
        </p:txBody>
      </p:sp>
    </p:spTree>
    <p:extLst>
      <p:ext uri="{BB962C8B-B14F-4D97-AF65-F5344CB8AC3E}">
        <p14:creationId xmlns:p14="http://schemas.microsoft.com/office/powerpoint/2010/main" val="253249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68A7-C8AD-3340-A074-2CB8A839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18255"/>
            <a:ext cx="10515600" cy="1325563"/>
          </a:xfrm>
        </p:spPr>
        <p:txBody>
          <a:bodyPr/>
          <a:lstStyle/>
          <a:p>
            <a:r>
              <a:rPr lang="en-US" dirty="0"/>
              <a:t>Progress under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2BAE-FF3C-E442-A1F0-EE9A6652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8" y="1149179"/>
            <a:ext cx="10515600" cy="53875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MVTX funding distribution</a:t>
            </a:r>
          </a:p>
          <a:p>
            <a:pPr lvl="1"/>
            <a:r>
              <a:rPr lang="en-US" dirty="0"/>
              <a:t>LANL, LBNL, MIT done</a:t>
            </a:r>
          </a:p>
          <a:p>
            <a:pPr lvl="1"/>
            <a:r>
              <a:rPr lang="en-US" dirty="0"/>
              <a:t>UT-A in progress</a:t>
            </a:r>
          </a:p>
          <a:p>
            <a:r>
              <a:rPr lang="en-US" dirty="0"/>
              <a:t>CERN is opening slowly… </a:t>
            </a:r>
          </a:p>
          <a:p>
            <a:pPr lvl="1"/>
            <a:r>
              <a:rPr lang="en-US" dirty="0"/>
              <a:t>first limited to essential CERN staff only May 18, possible full access for users ~mid September?  </a:t>
            </a:r>
          </a:p>
          <a:p>
            <a:pPr lvl="1"/>
            <a:r>
              <a:rPr lang="en-US" dirty="0"/>
              <a:t>Stave production – a planning meeting scheduled with CERN next Thursday 5/14 </a:t>
            </a:r>
          </a:p>
          <a:p>
            <a:pPr lvl="1"/>
            <a:r>
              <a:rPr lang="en-US" dirty="0"/>
              <a:t>RU test  - on hold </a:t>
            </a:r>
          </a:p>
          <a:p>
            <a:r>
              <a:rPr lang="en-US" dirty="0"/>
              <a:t>MVTX mechanical structure design – in progress </a:t>
            </a:r>
          </a:p>
          <a:p>
            <a:pPr lvl="1"/>
            <a:r>
              <a:rPr lang="en-US" dirty="0"/>
              <a:t>Prototypes are made </a:t>
            </a:r>
          </a:p>
          <a:p>
            <a:r>
              <a:rPr lang="en-US" dirty="0" err="1"/>
              <a:t>sPHENIX</a:t>
            </a:r>
            <a:r>
              <a:rPr lang="en-US" dirty="0"/>
              <a:t> system integration – in progress </a:t>
            </a:r>
          </a:p>
          <a:p>
            <a:pPr lvl="1"/>
            <a:r>
              <a:rPr lang="en-US" dirty="0"/>
              <a:t>Beam pipe </a:t>
            </a:r>
          </a:p>
          <a:p>
            <a:pPr lvl="1"/>
            <a:r>
              <a:rPr lang="en-US" dirty="0"/>
              <a:t>Supporting racks, power, cooling etc.</a:t>
            </a:r>
          </a:p>
          <a:p>
            <a:r>
              <a:rPr lang="en-US" dirty="0"/>
              <a:t>Readout and slow control – in progress </a:t>
            </a:r>
          </a:p>
          <a:p>
            <a:pPr lvl="1"/>
            <a:r>
              <a:rPr lang="en-US" dirty="0"/>
              <a:t>Firmware and software - RU done, working on FELIX</a:t>
            </a:r>
          </a:p>
          <a:p>
            <a:r>
              <a:rPr lang="en-US" dirty="0"/>
              <a:t>Detector simulations and Test Beam analysis – in progress</a:t>
            </a:r>
          </a:p>
          <a:p>
            <a:pPr lvl="1"/>
            <a:r>
              <a:rPr lang="en-US" dirty="0"/>
              <a:t>Hit cluster distribution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1C03B-3578-B046-ABF5-B3F7B47A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E617-71CA-F246-B3AC-C3279E48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4A607-FF76-3C42-A4B5-5DF279A8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1499-69E4-4345-8756-392A91357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076-79FA-1244-A9A2-1C390DD7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62" y="-1"/>
            <a:ext cx="10515600" cy="831467"/>
          </a:xfrm>
        </p:spPr>
        <p:txBody>
          <a:bodyPr>
            <a:normAutofit/>
          </a:bodyPr>
          <a:lstStyle/>
          <a:p>
            <a:r>
              <a:rPr lang="en-US" dirty="0"/>
              <a:t>Where do we stand - PMP(12/2019)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B2545-DF54-4047-800C-234A4C09E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41" y="830591"/>
            <a:ext cx="6628468" cy="5708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176A7-A03A-1247-B231-4BE28C2AE788}"/>
              </a:ext>
            </a:extLst>
          </p:cNvPr>
          <p:cNvSpPr txBox="1"/>
          <p:nvPr/>
        </p:nvSpPr>
        <p:spPr>
          <a:xfrm>
            <a:off x="7020740" y="1645226"/>
            <a:ext cx="50527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Delays in FY-20:</a:t>
            </a:r>
          </a:p>
          <a:p>
            <a:pPr marL="285750" indent="-285750">
              <a:buFontTx/>
              <a:buChar char="-"/>
            </a:pPr>
            <a:r>
              <a:rPr lang="en-US" dirty="0"/>
              <a:t>Mechanical design &amp; prototyping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Final design review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fabrication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Most facilities are closed due to COVID-19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Insertion system design, beam pipe 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Active discussions with BNL CAD and </a:t>
            </a:r>
            <a:r>
              <a:rPr lang="en-US" dirty="0" err="1"/>
              <a:t>sPHENIX</a:t>
            </a:r>
            <a:r>
              <a:rPr lang="en-US" dirty="0"/>
              <a:t> OSI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Power system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Power boards fabrication – ready to order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CAEN power – ready to order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Cables – waiting for final layout for length 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Stave production &amp;RU test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CERN schedule 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International shipping?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EE5F-DE72-B04B-BF96-D44DF1FE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5/8/20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A1E8D-A2B4-A042-9971-BA54CD2C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63B19-4AF4-D541-AD68-EA4940E4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7C0E-038C-F44F-BF5E-4C19182A9DD3}" type="slidenum">
              <a:rPr lang="en-US" smtClean="0"/>
              <a:t>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F0417-223F-D14C-BB6C-AC54C147E000}"/>
              </a:ext>
            </a:extLst>
          </p:cNvPr>
          <p:cNvCxnSpPr>
            <a:cxnSpLocks/>
          </p:cNvCxnSpPr>
          <p:nvPr/>
        </p:nvCxnSpPr>
        <p:spPr>
          <a:xfrm>
            <a:off x="3790618" y="1664413"/>
            <a:ext cx="0" cy="4357956"/>
          </a:xfrm>
          <a:prstGeom prst="line">
            <a:avLst/>
          </a:prstGeom>
          <a:ln w="381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374131-E34E-734C-95BD-E644AB861CAE}"/>
              </a:ext>
            </a:extLst>
          </p:cNvPr>
          <p:cNvSpPr txBox="1"/>
          <p:nvPr/>
        </p:nvSpPr>
        <p:spPr>
          <a:xfrm>
            <a:off x="2958339" y="5467319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</a:t>
            </a:r>
          </a:p>
          <a:p>
            <a:r>
              <a:rPr lang="en-US" dirty="0">
                <a:solidFill>
                  <a:srgbClr val="0432FF"/>
                </a:solidFill>
              </a:rPr>
              <a:t>5/8/20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E136EE-43CB-5445-B73E-2AD4E7EE2ED5}"/>
              </a:ext>
            </a:extLst>
          </p:cNvPr>
          <p:cNvSpPr/>
          <p:nvPr/>
        </p:nvSpPr>
        <p:spPr>
          <a:xfrm>
            <a:off x="3495880" y="992221"/>
            <a:ext cx="745380" cy="749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A7184-5C16-764C-BA96-BCDBE76C12DA}"/>
              </a:ext>
            </a:extLst>
          </p:cNvPr>
          <p:cNvSpPr txBox="1"/>
          <p:nvPr/>
        </p:nvSpPr>
        <p:spPr>
          <a:xfrm>
            <a:off x="7740439" y="1041849"/>
            <a:ext cx="36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design review -&gt; late Fall 2020?</a:t>
            </a:r>
          </a:p>
        </p:txBody>
      </p:sp>
    </p:spTree>
    <p:extLst>
      <p:ext uri="{BB962C8B-B14F-4D97-AF65-F5344CB8AC3E}">
        <p14:creationId xmlns:p14="http://schemas.microsoft.com/office/powerpoint/2010/main" val="411129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240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MVTX Status</vt:lpstr>
      <vt:lpstr>Progress under COVID-19</vt:lpstr>
      <vt:lpstr>Where do we stand - PMP(12/2019)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dc:creator>Ming Liu</dc:creator>
  <cp:lastModifiedBy>Ming Liu</cp:lastModifiedBy>
  <cp:revision>17</cp:revision>
  <dcterms:created xsi:type="dcterms:W3CDTF">2020-05-07T20:26:01Z</dcterms:created>
  <dcterms:modified xsi:type="dcterms:W3CDTF">2020-05-08T15:24:37Z</dcterms:modified>
</cp:coreProperties>
</file>