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0"/>
    <p:restoredTop sz="94641"/>
  </p:normalViewPr>
  <p:slideViewPr>
    <p:cSldViewPr snapToGrid="0" snapToObjects="1">
      <p:cViewPr varScale="1">
        <p:scale>
          <a:sx n="125" d="100"/>
          <a:sy n="125" d="100"/>
        </p:scale>
        <p:origin x="184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D0D4E-0270-C649-8C3A-7E4C0C85090B}" type="datetimeFigureOut">
              <a:rPr lang="en-US" smtClean="0"/>
              <a:t>11/20/19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52F5D-F4DA-F647-84BC-B9A8A77BC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6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8137-0212-2C4D-B78C-566966171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09F129-DC69-964D-9C17-91A27B370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1916-AE75-5F43-A32B-CC283617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EC274-E686-004F-AB56-912E96DA4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A1F29-C942-A246-B55B-97B47528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1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F0A3-94BB-044C-8629-129670462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74EDD-DC55-5A4E-A947-2E04F7D43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3836D-1352-F144-A133-82AB4036C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5503C-C768-4844-9AEC-0DEBE2CE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F451-E546-8D4D-8BB8-6F815080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BD9A9F-7F57-D541-A2FB-529C4873C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70B02-0136-714B-8338-F238016AE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BC934-4D08-264F-92F1-85849D452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3E41F-1FF8-CA4B-9B2D-D34C8CB63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DF295-C026-1D4D-8DB7-6AFDDEAF8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A419B-DA55-324E-A46E-9662211BF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D6E02-7DAE-4240-AAC8-D18B8E0C0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6831C-285A-D644-823D-FE3307B0C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EDE7-3E62-154C-9094-A9099430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EA310-E3EF-5F49-AB8B-BB1FC20C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2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FFC9A-D4E8-9148-BC8A-E2FF29EF6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8C73C-3EE8-2C4E-B79D-1BD3390B9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1317B-0DAB-1749-8E0B-2357499C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53F50-6F87-964E-B91B-494DFF98F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E43C8-93B9-0D4E-BAF7-0C825D2A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4481-474D-DA4D-B5E4-9DC3D3A2D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7BDBE-14CF-6D4D-9F9F-901AD92364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60410-2F62-CB4C-BC4D-7F64579FA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D3C78E-EEB0-BD49-931C-895254AB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A43D7-C54C-744F-A91B-94B7605B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FCCFE-D606-604D-BF7B-247B3B232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5A59E-FB8C-2145-9347-C01AD45FE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87238-997C-7A49-BD1F-FC788D43D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5804F1-B6D7-B446-8586-E8B6FFA94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F3234D-25CB-0B4E-9048-08C497794E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16B09-A9A2-6B4E-86DB-F3DEA0F82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6C438-F425-B84B-B7A4-F3E5960B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16401D-D245-804E-8223-A3F1EDB40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59785-5FF6-C547-B852-47802BA0A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32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DB289-CD71-0E49-8EE8-B9F962F8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19926-6A37-C746-9E34-74FD7807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9AEBBB-B5F6-5D46-8F4F-A7EF5C37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DEB72-E05B-AB44-8750-34C3D963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7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F6052-E461-5848-9474-3176FD22C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376CE8-ABB3-B24B-86DC-58A452A4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ECA9F-CA62-BF42-9814-E514A019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3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F4351-5612-C447-8BCC-E77A224F3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A1135-ED6F-434D-ABB2-AFF848BCF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504AA-E30D-8F4F-91D3-75203E756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C297C5-C2F1-4742-81BB-417B8BB3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4AE7C-E4A5-6B48-8317-5AAE8180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7643F-300E-EC4A-A023-322E2EB2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7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74835-49DD-3144-877F-1410601D3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C41E9B-6AF3-1E41-9529-D225317C9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48E0B-DC1F-574B-AA29-E1021D999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9F8FF-7ECC-3F4C-A4CE-8B73261EF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6078A-4E3B-8549-B141-5BF2C5A4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6BCEB-6D1F-764B-9D01-E1C098E34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6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86B78-D875-6C48-A3A7-54B0F3785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3A8CA-01A9-C846-9EE3-4C2BBD683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6A739-5216-1E40-83E2-C8F1BAF95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FDB4E-51CC-DC43-9B38-CE3939240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20BD4-AB4C-2840-842B-0EE7814F9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A9CA0-B983-6E49-88A9-AB6A2D64D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6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C1DA-87F4-6A44-B495-D3735E876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MVTX Stave Production DB Access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DEEAF-92DD-EE4A-8D9A-3AC760ED34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Yasser Morales, Ming Liu</a:t>
            </a:r>
          </a:p>
          <a:p>
            <a:r>
              <a:rPr lang="en-US" dirty="0"/>
              <a:t>LANL</a:t>
            </a:r>
          </a:p>
          <a:p>
            <a:r>
              <a:rPr lang="en-US" dirty="0"/>
              <a:t>11/21/2019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E5FAE-801C-3E48-BC5E-B4A1553B6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4C21E-4160-1C44-B585-8FC8960A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5213E-ECC9-6A4D-B494-0C4C06444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67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8510-C47F-1A40-BBD1-8DDDC9DF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proposal for stave production receptance test and QA in the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EC3DB-3C38-2546-943A-272C0300B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825624"/>
            <a:ext cx="11452860" cy="4530726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Official reception QA test will be done at LBNL</a:t>
            </a:r>
          </a:p>
          <a:p>
            <a:r>
              <a:rPr lang="en-US" dirty="0"/>
              <a:t>LBNL users already have experience and also CERN/ALICE Service Account at LBNL from ITS ML stave assembly work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Our proposal:</a:t>
            </a:r>
          </a:p>
          <a:p>
            <a:r>
              <a:rPr lang="en-US" dirty="0"/>
              <a:t>Optimal plan would be that </a:t>
            </a:r>
            <a:r>
              <a:rPr lang="en-US" dirty="0" err="1"/>
              <a:t>sPHENIX</a:t>
            </a:r>
            <a:r>
              <a:rPr lang="en-US" dirty="0"/>
              <a:t> stave reception QA data directly uploaded into ALICE/CERN DB directly, through existing software setup without any modification </a:t>
            </a:r>
          </a:p>
          <a:p>
            <a:pPr lvl="1"/>
            <a:r>
              <a:rPr lang="en-US" dirty="0"/>
              <a:t>Procedure is already known and under control by LBNL group </a:t>
            </a:r>
          </a:p>
          <a:p>
            <a:pPr lvl="1"/>
            <a:r>
              <a:rPr lang="en-US" dirty="0"/>
              <a:t>Reduce complexity and work to modify the current test software </a:t>
            </a:r>
          </a:p>
          <a:p>
            <a:pPr lvl="1"/>
            <a:r>
              <a:rPr lang="en-US" dirty="0"/>
              <a:t>Easy to cross-check US QA data with previous test results at CERN </a:t>
            </a:r>
          </a:p>
          <a:p>
            <a:pPr lvl="1"/>
            <a:r>
              <a:rPr lang="en-US" dirty="0"/>
              <a:t>Currently stave QA configuration file is only available from DB</a:t>
            </a:r>
          </a:p>
          <a:p>
            <a:r>
              <a:rPr lang="en-US" dirty="0"/>
              <a:t>Create a reception activity (or close previous shipment activities etc.) with records in DB, summarizing the QA status with report (visual inspection etc.) when staves arrive at LBNL</a:t>
            </a:r>
          </a:p>
          <a:p>
            <a:pPr lvl="1"/>
            <a:r>
              <a:rPr lang="en-US" dirty="0"/>
              <a:t>Compare reports from CERN</a:t>
            </a:r>
          </a:p>
          <a:p>
            <a:r>
              <a:rPr lang="en-US" dirty="0"/>
              <a:t>LANL is an ALICE associate member, we can add one LANL service account to ALICE ITS DB</a:t>
            </a:r>
          </a:p>
          <a:p>
            <a:r>
              <a:rPr lang="en-US" dirty="0"/>
              <a:t>Only LBNL and LANL service accounts will be used to access the ALICE ITS DB</a:t>
            </a:r>
          </a:p>
          <a:p>
            <a:r>
              <a:rPr lang="en-US" dirty="0"/>
              <a:t>In addition, EOS and assembly/metrology data (e-log) will be saved to a different location (BNL </a:t>
            </a:r>
            <a:r>
              <a:rPr lang="en-US" dirty="0" err="1"/>
              <a:t>sPHENIX</a:t>
            </a:r>
            <a:r>
              <a:rPr lang="en-US" dirty="0"/>
              <a:t> e-log), accessible to the full </a:t>
            </a:r>
            <a:r>
              <a:rPr lang="en-US" dirty="0" err="1"/>
              <a:t>sPHENIX</a:t>
            </a:r>
            <a:r>
              <a:rPr lang="en-US" dirty="0"/>
              <a:t> collaboration  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B386B-F4D7-8245-933F-8CCC60AC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11/21/19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CE116-7657-0B4B-AEFC-EBCB82965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sPHENIX Stave Production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FF128-0E49-CA4C-9385-EC8CBE218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A9CA0-B983-6E49-88A9-AB6A2D64D1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71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237</Words>
  <Application>Microsoft Macintosh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MVTX Stave Production DB Access </vt:lpstr>
      <vt:lpstr>Our proposal for stave production receptance test and QA in the 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MVTX Stave Production DB Access </dc:title>
  <dc:creator>Ming Liu</dc:creator>
  <cp:lastModifiedBy>Ming Liu</cp:lastModifiedBy>
  <cp:revision>6</cp:revision>
  <dcterms:created xsi:type="dcterms:W3CDTF">2019-11-20T16:43:35Z</dcterms:created>
  <dcterms:modified xsi:type="dcterms:W3CDTF">2019-11-20T17:06:46Z</dcterms:modified>
</cp:coreProperties>
</file>