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49"/>
    <p:restoredTop sz="94667"/>
  </p:normalViewPr>
  <p:slideViewPr>
    <p:cSldViewPr snapToGrid="0" snapToObjects="1">
      <p:cViewPr varScale="1">
        <p:scale>
          <a:sx n="150" d="100"/>
          <a:sy n="150" d="100"/>
        </p:scale>
        <p:origin x="168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74AF9-E6DA-274E-99FE-66E9864ED9EE}" type="datetimeFigureOut">
              <a:rPr lang="en-US" smtClean="0"/>
              <a:t>1/19/18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7CC95-68FD-924F-BEDF-E965FA8DA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28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7CC95-68FD-924F-BEDF-E965FA8DA3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15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6E6C-7F3C-074B-B5B3-327A5F9FE1D4}" type="datetime1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62AA-5EA5-1F43-8951-CEE5EA46A340}" type="datetime1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7FB32-DF4F-1541-B11A-977794C3BD4C}" type="datetime1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9F69-6AC6-ED45-96B6-A456D3D4C77E}" type="datetime1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2538F-FDE1-2140-9B70-8508453E64B2}" type="datetime1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70A9-DD51-924A-9B9E-CA7A74C111F4}" type="datetime1">
              <a:rPr lang="en-US" smtClean="0"/>
              <a:t>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55660-DB07-204D-9093-1C924DB64437}" type="datetime1">
              <a:rPr lang="en-US" smtClean="0"/>
              <a:t>1/19/18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D27B-1ACF-C247-B97B-BDC860052B40}" type="datetime1">
              <a:rPr lang="en-US" smtClean="0"/>
              <a:t>1/19/18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A7EE-AE28-1E43-A76B-40507ACFB2AD}" type="datetime1">
              <a:rPr lang="en-US" smtClean="0"/>
              <a:t>1/19/18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9FB4-BDC6-EB41-9CF7-E0DEEFEF1357}" type="datetime1">
              <a:rPr lang="en-US" smtClean="0"/>
              <a:t>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D49F-40C2-0342-B0AB-E8548871D0B7}" type="datetime1">
              <a:rPr lang="en-US" smtClean="0"/>
              <a:t>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6E365-C55C-A742-89EB-84FDD2EF3C3A}" type="datetime1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5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document/d/1CruOsS4g4U2VWMVbF8F2IkDP2H2WSqjR818_OIhVynI/edit#heading=h.s87340nqkunh" TargetMode="External"/><Relationship Id="rId3" Type="http://schemas.openxmlformats.org/officeDocument/2006/relationships/hyperlink" Target="https://www.overleaf.com/10919417bwssgrhhgryc#/4108860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8759" y="0"/>
            <a:ext cx="7886700" cy="1325563"/>
          </a:xfrm>
        </p:spPr>
        <p:txBody>
          <a:bodyPr/>
          <a:lstStyle/>
          <a:p>
            <a:r>
              <a:rPr lang="en-US" dirty="0" smtClean="0"/>
              <a:t>MVTX Proposal Status &amp; Plan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7818" y="1465407"/>
            <a:ext cx="8742218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Received </a:t>
            </a:r>
            <a:r>
              <a:rPr lang="en-US" dirty="0" smtClean="0"/>
              <a:t>extensive and very good comments </a:t>
            </a:r>
            <a:r>
              <a:rPr lang="en-US" dirty="0" smtClean="0"/>
              <a:t>and suggestions from the collaboration, thanks!</a:t>
            </a:r>
          </a:p>
          <a:p>
            <a:r>
              <a:rPr lang="en-US" dirty="0" smtClean="0"/>
              <a:t>Complete the full proposal in next ~1week (Jan 26, Friday) and send it to ALD by ~Jan 30, 2018</a:t>
            </a:r>
          </a:p>
          <a:p>
            <a:pPr lvl="1"/>
            <a:r>
              <a:rPr lang="en-US" dirty="0" smtClean="0"/>
              <a:t>Address the comments received from the collaboration</a:t>
            </a:r>
          </a:p>
          <a:p>
            <a:pPr lvl="1"/>
            <a:r>
              <a:rPr lang="en-US" dirty="0" smtClean="0"/>
              <a:t>Alternative possible funding paths</a:t>
            </a:r>
            <a:r>
              <a:rPr lang="en-US" dirty="0" smtClean="0"/>
              <a:t>? at least on- </a:t>
            </a:r>
            <a:endParaRPr lang="en-US" dirty="0" smtClean="0"/>
          </a:p>
          <a:p>
            <a:pPr lvl="1"/>
            <a:r>
              <a:rPr lang="en-US" dirty="0" smtClean="0"/>
              <a:t>Final edit,  Jan 26 </a:t>
            </a:r>
            <a:r>
              <a:rPr lang="en-US" dirty="0"/>
              <a:t>~</a:t>
            </a:r>
            <a:r>
              <a:rPr lang="en-US" dirty="0" smtClean="0"/>
              <a:t> Jan 30  </a:t>
            </a:r>
          </a:p>
          <a:p>
            <a:r>
              <a:rPr lang="en-US" dirty="0" smtClean="0"/>
              <a:t>After the collaboration review, plan to submit a modified version of this proposal (remove most of the cost &amp; schedule discussions) to </a:t>
            </a:r>
            <a:r>
              <a:rPr lang="en-US" dirty="0" err="1"/>
              <a:t>a</a:t>
            </a:r>
            <a:r>
              <a:rPr lang="en-US" dirty="0" err="1" smtClean="0"/>
              <a:t>rXiv</a:t>
            </a:r>
            <a:r>
              <a:rPr lang="en-US" dirty="0" smtClean="0"/>
              <a:t> for record and future reference</a:t>
            </a:r>
          </a:p>
          <a:p>
            <a:pPr lvl="1"/>
            <a:r>
              <a:rPr lang="en-US" dirty="0" smtClean="0"/>
              <a:t>Early 2018, March? 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Comments &amp; responses summary doc: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docs.google.com/document/d/1CruOsS4g4U2VWMVbF8F2IkDP2H2WSqjR818_OIhVynI/edit#heading=h.s87340nqkunh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Full proposal link: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https://www.overleaf.com/10919417bwssgrhhgryc#/41088600/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587E-5AEC-C843-99CB-00A062A3BF33}" type="datetime1">
              <a:rPr lang="en-US" smtClean="0"/>
              <a:t>1/19/18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7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505" y="41494"/>
            <a:ext cx="7886700" cy="6372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Assignments </a:t>
            </a:r>
            <a:r>
              <a:rPr lang="mr-IN" dirty="0" smtClean="0"/>
              <a:t>–</a:t>
            </a:r>
            <a:r>
              <a:rPr lang="en-US" dirty="0" smtClean="0"/>
              <a:t> Please Volunteer!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563" y="1722349"/>
            <a:ext cx="7564583" cy="486078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Executive </a:t>
            </a:r>
            <a:r>
              <a:rPr lang="en-US" dirty="0"/>
              <a:t>summary – Ming, Grazyna, Bob and </a:t>
            </a:r>
            <a:r>
              <a:rPr lang="en-US" dirty="0" smtClean="0"/>
              <a:t>Maria, Dave, Gunther </a:t>
            </a:r>
            <a:r>
              <a:rPr lang="mr-IN" dirty="0" smtClean="0"/>
              <a:t>…</a:t>
            </a:r>
            <a:endParaRPr lang="en-US" dirty="0"/>
          </a:p>
          <a:p>
            <a:pPr fontAlgn="base"/>
            <a:r>
              <a:rPr lang="en-US" dirty="0"/>
              <a:t>Physics motivations – </a:t>
            </a:r>
            <a:r>
              <a:rPr lang="en-US" dirty="0" err="1" smtClean="0"/>
              <a:t>Jin</a:t>
            </a:r>
            <a:r>
              <a:rPr lang="en-US" dirty="0"/>
              <a:t>,</a:t>
            </a:r>
            <a:r>
              <a:rPr lang="en-US" dirty="0" smtClean="0"/>
              <a:t> Xin, Ming </a:t>
            </a:r>
            <a:r>
              <a:rPr lang="mr-IN" dirty="0" smtClean="0"/>
              <a:t>…</a:t>
            </a:r>
            <a:endParaRPr lang="en-US" dirty="0"/>
          </a:p>
          <a:p>
            <a:pPr fontAlgn="base"/>
            <a:r>
              <a:rPr lang="en-US" dirty="0"/>
              <a:t>Detector requirements – Darren, </a:t>
            </a:r>
            <a:r>
              <a:rPr lang="en-US" dirty="0" err="1"/>
              <a:t>Jin</a:t>
            </a:r>
            <a:r>
              <a:rPr lang="en-US" dirty="0"/>
              <a:t>, </a:t>
            </a:r>
            <a:r>
              <a:rPr lang="en-US" dirty="0" smtClean="0"/>
              <a:t>Tony, </a:t>
            </a:r>
            <a:r>
              <a:rPr lang="en-US" dirty="0" err="1" smtClean="0"/>
              <a:t>Haiwang</a:t>
            </a:r>
            <a:r>
              <a:rPr lang="en-US" dirty="0" smtClean="0"/>
              <a:t> 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  <a:p>
            <a:pPr fontAlgn="base"/>
            <a:r>
              <a:rPr lang="en-US" dirty="0"/>
              <a:t>Technology </a:t>
            </a:r>
            <a:r>
              <a:rPr lang="en-US" dirty="0" smtClean="0"/>
              <a:t>Choice – </a:t>
            </a:r>
            <a:r>
              <a:rPr lang="en-US" dirty="0"/>
              <a:t>Walt, Ming, </a:t>
            </a:r>
            <a:r>
              <a:rPr lang="en-US" dirty="0" smtClean="0"/>
              <a:t>Grazyna, Bob 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  <a:p>
            <a:pPr fontAlgn="base"/>
            <a:r>
              <a:rPr lang="en-US" dirty="0"/>
              <a:t>Detector performance </a:t>
            </a:r>
            <a:r>
              <a:rPr lang="en-US" dirty="0" smtClean="0"/>
              <a:t>&amp; sim - </a:t>
            </a:r>
            <a:r>
              <a:rPr lang="en-US" dirty="0"/>
              <a:t> Tony, </a:t>
            </a:r>
            <a:r>
              <a:rPr lang="en-US" dirty="0" err="1"/>
              <a:t>Jin</a:t>
            </a:r>
            <a:r>
              <a:rPr lang="en-US" dirty="0"/>
              <a:t>, </a:t>
            </a:r>
            <a:r>
              <a:rPr lang="en-US" dirty="0" err="1"/>
              <a:t>Haiwang</a:t>
            </a:r>
            <a:r>
              <a:rPr lang="en-US" dirty="0"/>
              <a:t>, Xin, </a:t>
            </a:r>
            <a:r>
              <a:rPr lang="en-US" dirty="0" err="1" smtClean="0"/>
              <a:t>Sanghoon</a:t>
            </a:r>
            <a:r>
              <a:rPr lang="en-US" dirty="0" smtClean="0"/>
              <a:t>, Darren 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en-US" dirty="0"/>
          </a:p>
          <a:p>
            <a:pPr fontAlgn="base"/>
            <a:r>
              <a:rPr lang="en-US" dirty="0" smtClean="0"/>
              <a:t>Technical </a:t>
            </a:r>
            <a:r>
              <a:rPr lang="en-US" dirty="0"/>
              <a:t>scope – </a:t>
            </a:r>
          </a:p>
          <a:p>
            <a:pPr lvl="1" fontAlgn="base"/>
            <a:r>
              <a:rPr lang="en-US" dirty="0"/>
              <a:t>High level – </a:t>
            </a:r>
            <a:r>
              <a:rPr lang="en-US" dirty="0" smtClean="0"/>
              <a:t>Dave Lee, Ming, Xin, Walt </a:t>
            </a:r>
            <a:r>
              <a:rPr lang="mr-IN" dirty="0" smtClean="0"/>
              <a:t>…</a:t>
            </a:r>
            <a:endParaRPr lang="en-US" dirty="0"/>
          </a:p>
          <a:p>
            <a:pPr lvl="1" fontAlgn="base"/>
            <a:r>
              <a:rPr lang="en-US" dirty="0"/>
              <a:t>MAPS &amp; staves production – Cesar, </a:t>
            </a:r>
            <a:r>
              <a:rPr lang="en-US" dirty="0" smtClean="0"/>
              <a:t>Xuan, Maria </a:t>
            </a:r>
            <a:r>
              <a:rPr lang="mr-IN" dirty="0" smtClean="0"/>
              <a:t>…</a:t>
            </a:r>
            <a:endParaRPr lang="en-US" dirty="0"/>
          </a:p>
          <a:p>
            <a:pPr lvl="1" fontAlgn="base"/>
            <a:r>
              <a:rPr lang="en-US" dirty="0"/>
              <a:t>Readout &amp; DAQ integration – </a:t>
            </a:r>
            <a:r>
              <a:rPr lang="en-US" dirty="0" err="1"/>
              <a:t>Sho</a:t>
            </a:r>
            <a:r>
              <a:rPr lang="en-US" dirty="0"/>
              <a:t>, Alex, </a:t>
            </a:r>
            <a:r>
              <a:rPr lang="en-US" dirty="0" smtClean="0"/>
              <a:t>Mark, Jo, Martin, John  </a:t>
            </a:r>
            <a:r>
              <a:rPr lang="mr-IN" dirty="0" smtClean="0"/>
              <a:t>…</a:t>
            </a:r>
            <a:endParaRPr lang="en-US" dirty="0"/>
          </a:p>
          <a:p>
            <a:pPr lvl="1" fontAlgn="base"/>
            <a:r>
              <a:rPr lang="en-US" dirty="0"/>
              <a:t>Power system – Grazyna/Leo, </a:t>
            </a:r>
            <a:r>
              <a:rPr lang="en-US" dirty="0" smtClean="0"/>
              <a:t>Xuan, Eric, Ming </a:t>
            </a:r>
            <a:r>
              <a:rPr lang="mr-IN" dirty="0" smtClean="0"/>
              <a:t>…</a:t>
            </a:r>
            <a:endParaRPr lang="en-US" dirty="0"/>
          </a:p>
          <a:p>
            <a:pPr lvl="1" fontAlgn="base"/>
            <a:r>
              <a:rPr lang="en-US" dirty="0"/>
              <a:t>Mechanical carbon structure &amp; assembly  – Grazyna/LBNL</a:t>
            </a:r>
          </a:p>
          <a:p>
            <a:pPr lvl="1" fontAlgn="base"/>
            <a:r>
              <a:rPr lang="en-US" dirty="0"/>
              <a:t>Detector and service support &amp; integration – Bob/MIT, Walt </a:t>
            </a:r>
          </a:p>
          <a:p>
            <a:r>
              <a:rPr lang="en-US" dirty="0" smtClean="0"/>
              <a:t>Organization </a:t>
            </a:r>
            <a:r>
              <a:rPr lang="en-US" dirty="0"/>
              <a:t> - Maria, </a:t>
            </a:r>
            <a:r>
              <a:rPr lang="en-US" dirty="0" smtClean="0"/>
              <a:t>Ming, Bob, Grazyna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Schedule </a:t>
            </a:r>
            <a:r>
              <a:rPr lang="en-US" dirty="0"/>
              <a:t>&amp; Cost – Dave,  Maria, </a:t>
            </a:r>
            <a:r>
              <a:rPr lang="en-US" dirty="0" smtClean="0"/>
              <a:t>Ming, Grazyna, Bob </a:t>
            </a:r>
            <a:r>
              <a:rPr lang="mr-IN" dirty="0" smtClean="0"/>
              <a:t>…</a:t>
            </a:r>
            <a:endParaRPr lang="en-US" dirty="0"/>
          </a:p>
          <a:p>
            <a:r>
              <a:rPr lang="en-US" dirty="0" smtClean="0"/>
              <a:t>LDRD </a:t>
            </a:r>
            <a:r>
              <a:rPr lang="en-US" dirty="0"/>
              <a:t>– Xuan, Cesar</a:t>
            </a:r>
            <a:r>
              <a:rPr lang="en-US" dirty="0" smtClean="0"/>
              <a:t>, </a:t>
            </a:r>
            <a:r>
              <a:rPr lang="en-US" dirty="0"/>
              <a:t>Alex, </a:t>
            </a:r>
            <a:r>
              <a:rPr lang="en-US" dirty="0" err="1" smtClean="0"/>
              <a:t>Sho</a:t>
            </a:r>
            <a:r>
              <a:rPr lang="en-US" dirty="0"/>
              <a:t>,</a:t>
            </a:r>
            <a:r>
              <a:rPr lang="en-US" dirty="0" smtClean="0"/>
              <a:t> Darren, Ming 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sPHENIX </a:t>
            </a:r>
            <a:r>
              <a:rPr lang="en-US" dirty="0"/>
              <a:t>baseline </a:t>
            </a:r>
            <a:r>
              <a:rPr lang="en-US" dirty="0" err="1" smtClean="0"/>
              <a:t>rescoping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/>
              <a:t>Jin</a:t>
            </a:r>
            <a:r>
              <a:rPr lang="en-US" dirty="0"/>
              <a:t>, </a:t>
            </a:r>
            <a:r>
              <a:rPr lang="en-US" dirty="0" smtClean="0"/>
              <a:t>Xin, Tony  </a:t>
            </a:r>
            <a:r>
              <a:rPr lang="mr-IN" dirty="0" smtClean="0"/>
              <a:t>…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3347" y="725134"/>
            <a:ext cx="8085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general, suggest the primary authors to address the comments first, and discuss them with others as needed. Your comments/questions can be directly put on the google doc.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4FBE-EE8D-E34C-BD25-A24D60B41ACB}" type="datetime1">
              <a:rPr lang="en-US" smtClean="0"/>
              <a:t>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3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8655"/>
            <a:ext cx="7886700" cy="1397730"/>
          </a:xfrm>
        </p:spPr>
        <p:txBody>
          <a:bodyPr>
            <a:normAutofit/>
          </a:bodyPr>
          <a:lstStyle/>
          <a:p>
            <a:r>
              <a:rPr lang="en-US" dirty="0" smtClean="0"/>
              <a:t>4 Working </a:t>
            </a:r>
            <a:r>
              <a:rPr lang="en-US" dirty="0" smtClean="0"/>
              <a:t>Groups at Santa Fe MVTX Workshop, 12/2017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45748"/>
            <a:ext cx="8221436" cy="373046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Physics and Simulations</a:t>
            </a:r>
          </a:p>
          <a:p>
            <a:pPr lvl="1"/>
            <a:r>
              <a:rPr lang="en-US" dirty="0" smtClean="0"/>
              <a:t>HF-Jet TG,  </a:t>
            </a:r>
            <a:r>
              <a:rPr lang="en-US" dirty="0" err="1" smtClean="0">
                <a:solidFill>
                  <a:srgbClr val="FF0000"/>
                </a:solidFill>
              </a:rPr>
              <a:t>Jin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dirty="0" smtClean="0">
                <a:solidFill>
                  <a:srgbClr val="FF0000"/>
                </a:solidFill>
              </a:rPr>
              <a:t> Xin, </a:t>
            </a:r>
            <a:r>
              <a:rPr lang="en-US" dirty="0" smtClean="0"/>
              <a:t>Tony, </a:t>
            </a:r>
            <a:r>
              <a:rPr lang="en-US" dirty="0" err="1" smtClean="0"/>
              <a:t>Sanghoon</a:t>
            </a:r>
            <a:r>
              <a:rPr lang="en-US" dirty="0" smtClean="0"/>
              <a:t>, </a:t>
            </a:r>
            <a:r>
              <a:rPr lang="en-US" dirty="0" err="1" smtClean="0"/>
              <a:t>Haiwang</a:t>
            </a:r>
            <a:r>
              <a:rPr lang="en-US" dirty="0" smtClean="0"/>
              <a:t>, Darren, </a:t>
            </a:r>
            <a:r>
              <a:rPr lang="en-US" dirty="0" err="1" smtClean="0"/>
              <a:t>Xiaolong</a:t>
            </a:r>
            <a:r>
              <a:rPr lang="en-US" dirty="0" smtClean="0"/>
              <a:t>, </a:t>
            </a:r>
            <a:r>
              <a:rPr lang="en-US" dirty="0" err="1" smtClean="0"/>
              <a:t>SukHyun</a:t>
            </a:r>
            <a:r>
              <a:rPr lang="en-US" dirty="0" smtClean="0"/>
              <a:t>, Cesar, Ming et al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Staves, electronics &amp; power system </a:t>
            </a:r>
          </a:p>
          <a:p>
            <a:pPr marL="514350" lvl="2">
              <a:spcBef>
                <a:spcPts val="750"/>
              </a:spcBef>
            </a:pPr>
            <a:r>
              <a:rPr lang="en-US" dirty="0" smtClean="0"/>
              <a:t>Readout - </a:t>
            </a:r>
            <a:r>
              <a:rPr lang="en-US" dirty="0" smtClean="0">
                <a:solidFill>
                  <a:srgbClr val="FF0000"/>
                </a:solidFill>
              </a:rPr>
              <a:t>Mark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Sho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AlexT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Jo</a:t>
            </a:r>
            <a:r>
              <a:rPr lang="en-US" dirty="0" smtClean="0"/>
              <a:t>, Kun, Ming, Giacomo, Kai/BNL/ATLAS, </a:t>
            </a:r>
            <a:r>
              <a:rPr lang="en-US" dirty="0" err="1" smtClean="0"/>
              <a:t>Jin</a:t>
            </a:r>
            <a:r>
              <a:rPr lang="en-US" dirty="0" smtClean="0"/>
              <a:t>/BNL, Martin, </a:t>
            </a:r>
            <a:r>
              <a:rPr lang="en-US" dirty="0" err="1" smtClean="0"/>
              <a:t>JohnH</a:t>
            </a:r>
            <a:r>
              <a:rPr lang="en-US" dirty="0" smtClean="0"/>
              <a:t>  </a:t>
            </a:r>
            <a:r>
              <a:rPr lang="mr-IN" dirty="0" smtClean="0"/>
              <a:t>…</a:t>
            </a:r>
            <a:endParaRPr lang="en-US" dirty="0"/>
          </a:p>
          <a:p>
            <a:pPr marL="514350" lvl="2">
              <a:spcBef>
                <a:spcPts val="750"/>
              </a:spcBef>
            </a:pPr>
            <a:r>
              <a:rPr lang="en-US" smtClean="0"/>
              <a:t>Staves/Sensors-  </a:t>
            </a:r>
            <a:r>
              <a:rPr lang="en-US" dirty="0" smtClean="0">
                <a:solidFill>
                  <a:srgbClr val="FF0000"/>
                </a:solidFill>
              </a:rPr>
              <a:t>Cesar, Xuan</a:t>
            </a:r>
            <a:r>
              <a:rPr lang="en-US" dirty="0" smtClean="0"/>
              <a:t>, Maria, Ming 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Mechanical system</a:t>
            </a:r>
          </a:p>
          <a:p>
            <a:pPr lvl="1"/>
            <a:r>
              <a:rPr lang="en-US" dirty="0" smtClean="0"/>
              <a:t>Integration - </a:t>
            </a:r>
            <a:r>
              <a:rPr lang="en-US" dirty="0" smtClean="0">
                <a:solidFill>
                  <a:srgbClr val="FF0000"/>
                </a:solidFill>
              </a:rPr>
              <a:t>Bob, </a:t>
            </a:r>
            <a:r>
              <a:rPr lang="en-US" dirty="0" smtClean="0"/>
              <a:t>Grazyna, </a:t>
            </a:r>
            <a:r>
              <a:rPr lang="en-US" dirty="0" smtClean="0">
                <a:solidFill>
                  <a:srgbClr val="FF0000"/>
                </a:solidFill>
              </a:rPr>
              <a:t>Walt</a:t>
            </a:r>
            <a:r>
              <a:rPr lang="en-US" dirty="0" smtClean="0"/>
              <a:t>, Jim K., Giacomo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Carbon </a:t>
            </a:r>
            <a:r>
              <a:rPr lang="en-US" dirty="0" err="1" smtClean="0"/>
              <a:t>stru</a:t>
            </a:r>
            <a:r>
              <a:rPr lang="en-US" dirty="0" smtClean="0"/>
              <a:t>.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Grazyna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Project Cost, Schedule, Risks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Dave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Ming, Maria, Bob, Grazyna</a:t>
            </a:r>
            <a:r>
              <a:rPr lang="en-US" dirty="0" smtClean="0"/>
              <a:t>, Giacomo, Jo,  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* Working group team leaders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478B-A278-2C42-AFAA-86CCEB99F603}" type="datetime1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Leaders'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3065-AD4D-3A4A-BD8B-D78A247783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2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9F69-6AC6-ED45-96B6-A456D3D4C77E}" type="datetime1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2"/>
            <a:ext cx="9144000" cy="684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87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A7EE-AE28-1E43-A76B-40507ACFB2AD}" type="datetime1">
              <a:rPr lang="en-US" smtClean="0"/>
              <a:t>1/19/18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" y="0"/>
            <a:ext cx="9141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6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A7EE-AE28-1E43-A76B-40507ACFB2AD}" type="datetime1">
              <a:rPr lang="en-US" smtClean="0"/>
              <a:t>1/19/18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" y="0"/>
            <a:ext cx="9141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4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A7EE-AE28-1E43-A76B-40507ACFB2AD}" type="datetime1">
              <a:rPr lang="en-US" smtClean="0"/>
              <a:t>1/19/18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" y="0"/>
            <a:ext cx="9141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35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A7EE-AE28-1E43-A76B-40507ACFB2AD}" type="datetime1">
              <a:rPr lang="en-US" smtClean="0"/>
              <a:t>1/19/18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" y="0"/>
            <a:ext cx="9141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2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</TotalTime>
  <Words>374</Words>
  <Application>Microsoft Macintosh PowerPoint</Application>
  <PresentationFormat>On-screen Show (4:3)</PresentationFormat>
  <Paragraphs>74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Calibri Light</vt:lpstr>
      <vt:lpstr>Mangal</vt:lpstr>
      <vt:lpstr>Arial</vt:lpstr>
      <vt:lpstr>Office Theme</vt:lpstr>
      <vt:lpstr>MVTX Proposal Status &amp; Plan</vt:lpstr>
      <vt:lpstr>Assignments – Please Volunteer!</vt:lpstr>
      <vt:lpstr>4 Working Groups at Santa Fe MVTX Workshop, 12/2017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Proposal Status &amp; Plan</dc:title>
  <dc:creator>Ming Liu</dc:creator>
  <cp:lastModifiedBy>Ming Liu</cp:lastModifiedBy>
  <cp:revision>28</cp:revision>
  <cp:lastPrinted>2018-01-19T18:04:21Z</cp:lastPrinted>
  <dcterms:created xsi:type="dcterms:W3CDTF">2018-01-19T05:14:06Z</dcterms:created>
  <dcterms:modified xsi:type="dcterms:W3CDTF">2018-01-19T18:08:45Z</dcterms:modified>
</cp:coreProperties>
</file>