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1"/>
    <p:restoredTop sz="94667"/>
  </p:normalViewPr>
  <p:slideViewPr>
    <p:cSldViewPr snapToGrid="0" snapToObjects="1">
      <p:cViewPr varScale="1">
        <p:scale>
          <a:sx n="120" d="100"/>
          <a:sy n="120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D4B5F-47E3-7440-8067-693B2A74E55C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7CD96-42B2-3E49-85B1-A8EFFA64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CD96-42B2-3E49-85B1-A8EFFA6489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9A04-EA64-D64C-8B3B-72A3DA620A30}" type="datetime1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AC50-DB1F-F340-81A4-DCCC590F4144}" type="datetime1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1381-CFB9-E34A-AB95-27C59308DB14}" type="datetime1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2481-86CA-EB4E-A047-27F0A96FB582}" type="datetime1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FFCF-8013-CA44-B280-E1355C9AA78E}" type="datetime1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9FF4-CD86-524A-965D-3B083ED066EA}" type="datetime1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8EDA-14BA-F74F-8272-C714B1627555}" type="datetime1">
              <a:rPr lang="en-US" smtClean="0"/>
              <a:t>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911E-E3F8-E644-B175-5DE050DBC9D0}" type="datetime1">
              <a:rPr lang="en-US" smtClean="0"/>
              <a:t>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F43-AD53-BD45-A562-759D5CFC2B04}" type="datetime1">
              <a:rPr lang="en-US" smtClean="0"/>
              <a:t>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FC08-64FF-A94B-8955-C0B61A2C2CB7}" type="datetime1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1F5F-94D7-284C-80F6-1FC53499EF49}" type="datetime1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7A52-DABC-BB49-AA42-0700EB8BC10A}" type="datetime1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3D49-09AE-EC4F-8773-35140637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23191"/>
            <a:ext cx="6944578" cy="994172"/>
          </a:xfrm>
        </p:spPr>
        <p:txBody>
          <a:bodyPr/>
          <a:lstStyle/>
          <a:p>
            <a:r>
              <a:rPr lang="en-US" dirty="0" smtClean="0"/>
              <a:t>MVTX Major Cost Items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9" y="776628"/>
            <a:ext cx="10845209" cy="300179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8E-1089-D845-B0E9-73B24F486329}" type="datetime1">
              <a:rPr lang="en-US" smtClean="0"/>
              <a:t>1/24/18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25150"/>
              </p:ext>
            </p:extLst>
          </p:nvPr>
        </p:nvGraphicFramePr>
        <p:xfrm>
          <a:off x="701749" y="3778424"/>
          <a:ext cx="10366744" cy="244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234"/>
                <a:gridCol w="2247928"/>
                <a:gridCol w="3455582"/>
              </a:tblGrid>
              <a:tr h="40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Items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Cost w/ 35%Cont. </a:t>
                      </a:r>
                      <a:r>
                        <a:rPr lang="en-US" sz="1400" dirty="0" smtClean="0"/>
                        <a:t>($M)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Schedule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Staves </a:t>
                      </a:r>
                      <a:r>
                        <a:rPr lang="en-US" sz="1400" dirty="0" smtClean="0"/>
                        <a:t>(WBS 1.5.3.1)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8/2018-5/2019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Readout</a:t>
                      </a:r>
                      <a:r>
                        <a:rPr lang="en-US" sz="1400" dirty="0" smtClean="0"/>
                        <a:t> &amp; Controls (WBS 1.5.2)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1/2019-6/2019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Mechanics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Detector Assembly </a:t>
                      </a:r>
                      <a:r>
                        <a:rPr lang="en-US" sz="1400" baseline="0" dirty="0" smtClean="0"/>
                        <a:t>(WBS 1.5.3)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2019-2022,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TBO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Integration (WBS 1.5.4)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2021-2022, TBO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 Management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8/2018-1/2023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8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59" y="7317"/>
            <a:ext cx="10515600" cy="1055548"/>
          </a:xfrm>
        </p:spPr>
        <p:txBody>
          <a:bodyPr/>
          <a:lstStyle/>
          <a:p>
            <a:r>
              <a:rPr lang="en-US" dirty="0" smtClean="0"/>
              <a:t>Time Sensitive Items: ~1.5M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31" y="1062865"/>
            <a:ext cx="5908369" cy="25913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Stave production @CERN: 1.3M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0.97M(quote from ALICE, $11.5K/stave x84)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Cost &amp; technical risk reduction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Readout Unit: 0.66M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0.48M (best estimate, paid for RUv1.0, 58RUs)</a:t>
            </a:r>
          </a:p>
          <a:p>
            <a:pPr lvl="1"/>
            <a:r>
              <a:rPr lang="en-US" dirty="0" smtClean="0"/>
              <a:t>Cost reduction (~50%) through ALICE mass production  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3204"/>
              </p:ext>
            </p:extLst>
          </p:nvPr>
        </p:nvGraphicFramePr>
        <p:xfrm>
          <a:off x="760651" y="4023652"/>
          <a:ext cx="10593149" cy="233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078"/>
                <a:gridCol w="2297021"/>
                <a:gridCol w="3531050"/>
              </a:tblGrid>
              <a:tr h="388783">
                <a:tc>
                  <a:txBody>
                    <a:bodyPr/>
                    <a:lstStyle/>
                    <a:p>
                      <a:r>
                        <a:rPr lang="en-US" dirty="0" smtClean="0"/>
                        <a:t>Major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Cost ($M)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Schedule</a:t>
                      </a:r>
                      <a:endParaRPr lang="en-US" dirty="0"/>
                    </a:p>
                  </a:txBody>
                  <a:tcPr/>
                </a:tc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Staves</a:t>
                      </a:r>
                      <a:r>
                        <a:rPr lang="en-US" dirty="0" smtClean="0"/>
                        <a:t> (WBS 1.5.3.1)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8/2018-5/2019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Readout</a:t>
                      </a:r>
                      <a:r>
                        <a:rPr lang="en-US" dirty="0" smtClean="0"/>
                        <a:t> &amp; Controls (WBS 1.5.2)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1/2019-6/2019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Mechanics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Detector Assembly </a:t>
                      </a:r>
                      <a:r>
                        <a:rPr lang="en-US" baseline="0" dirty="0" smtClean="0"/>
                        <a:t>(WBS 1.5.3)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2019-2022, TBO</a:t>
                      </a:r>
                      <a:endParaRPr lang="en-US" dirty="0"/>
                    </a:p>
                  </a:txBody>
                  <a:tcPr/>
                </a:tc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 (WBS 1.5.4)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2021-2022, TBO</a:t>
                      </a:r>
                      <a:endParaRPr lang="en-US" dirty="0"/>
                    </a:p>
                  </a:txBody>
                  <a:tcPr/>
                </a:tc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8/2018-1/2023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D64B-8617-114A-92A3-51C9F0051778}" type="datetime1">
              <a:rPr lang="en-US" smtClean="0"/>
              <a:t>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454-496B-2843-8243-E1E572729E35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849355"/>
            <a:ext cx="5215950" cy="3150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305" y="51993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CCNU?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697"/>
            <a:ext cx="10515600" cy="1325563"/>
          </a:xfrm>
        </p:spPr>
        <p:txBody>
          <a:bodyPr/>
          <a:lstStyle/>
          <a:p>
            <a:r>
              <a:rPr lang="en-US" dirty="0" smtClean="0"/>
              <a:t>Detector Assembly @LBNL/CCNU?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2481-86CA-EB4E-A047-27F0A96FB582}" type="datetime1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Cost &amp; Schedule Discussion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54196" y="447406"/>
            <a:ext cx="4146393" cy="2317059"/>
            <a:chOff x="0" y="513807"/>
            <a:chExt cx="8046824" cy="44966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07"/>
              <a:ext cx="7968564" cy="44966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13812" y="4031317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IB CYSS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5884" y="1509314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107" y="2010567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6619" y="2930341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16" y="1610861"/>
            <a:ext cx="8452884" cy="47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190</Words>
  <Application>Microsoft Macintosh PowerPoint</Application>
  <PresentationFormat>Widescreen</PresentationFormat>
  <Paragraphs>61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MVTX Major Cost Items</vt:lpstr>
      <vt:lpstr>Time Sensitive Items: ~1.5M  </vt:lpstr>
      <vt:lpstr>Detector Assembly @LBNL/CCNU?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Major Cost Items</dc:title>
  <dc:creator>Ming Liu</dc:creator>
  <cp:lastModifiedBy>Ming Liu</cp:lastModifiedBy>
  <cp:revision>17</cp:revision>
  <dcterms:created xsi:type="dcterms:W3CDTF">2018-01-25T04:49:18Z</dcterms:created>
  <dcterms:modified xsi:type="dcterms:W3CDTF">2018-01-25T05:29:38Z</dcterms:modified>
</cp:coreProperties>
</file>