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8"/>
    <p:restoredTop sz="94667"/>
  </p:normalViewPr>
  <p:slideViewPr>
    <p:cSldViewPr snapToGrid="0" snapToObjects="1">
      <p:cViewPr varScale="1">
        <p:scale>
          <a:sx n="104" d="100"/>
          <a:sy n="104" d="100"/>
        </p:scale>
        <p:origin x="24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63F5D-8ABA-5A4C-BD34-7AD23408E384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52916-B4B0-4140-BF79-7C242F9F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1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52916-B4B0-4140-BF79-7C242F9FD5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5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D212F-1F76-D540-A23C-DC518E5CF711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9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435D5-A9E9-E845-B1E2-24BC17C1E987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3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DB6B-922E-0A41-BB3D-4F31CE51042D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6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0A5D-D4B4-D84D-BAFE-1253B18AC2E5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107E-0CFE-C24A-9FD5-EF00C0D8513E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9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22EC3-64F0-734D-B3DB-2BD2D281A649}" type="datetime1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0AC61-A585-D74F-843D-EE3121A14C1B}" type="datetime1">
              <a:rPr lang="en-US" smtClean="0"/>
              <a:t>12/7/17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A25-A49D-3244-AE50-45E888FD18BC}" type="datetime1">
              <a:rPr lang="en-US" smtClean="0"/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2A51-0204-494C-A1B5-3E4264A1F402}" type="datetime1">
              <a:rPr lang="en-US" smtClean="0"/>
              <a:t>12/7/17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6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8EAF-2A1D-DC4D-A5CB-1557AE1DA044}" type="datetime1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0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0E8-F98D-8240-8EFD-92D2AD385B83}" type="datetime1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C7A5-7BC5-E143-A2C8-97FD3E1DCD34}" type="datetime1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4078-1B35-444F-95F9-8DCC801FF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0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omasitas.com/menus/" TargetMode="External"/><Relationship Id="rId4" Type="http://schemas.openxmlformats.org/officeDocument/2006/relationships/hyperlink" Target="https://www.gabrielsofsantafe.com/" TargetMode="Externa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53817"/>
            <a:ext cx="4370294" cy="5553224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Meeting </a:t>
            </a:r>
            <a:r>
              <a:rPr lang="en-US" sz="2900" dirty="0" smtClean="0"/>
              <a:t>room: Zuni</a:t>
            </a:r>
            <a:endParaRPr lang="en-US" sz="2900" dirty="0" smtClean="0"/>
          </a:p>
          <a:p>
            <a:pPr lvl="1"/>
            <a:endParaRPr lang="en-US" sz="2900" dirty="0" smtClean="0"/>
          </a:p>
          <a:p>
            <a:r>
              <a:rPr lang="en-US" sz="2900" dirty="0" smtClean="0"/>
              <a:t>Breakfast:  8:00-9:00AM</a:t>
            </a:r>
            <a:endParaRPr lang="en-US" sz="2900" dirty="0"/>
          </a:p>
          <a:p>
            <a:r>
              <a:rPr lang="en-US" sz="2900" dirty="0" smtClean="0"/>
              <a:t>Coffee breaks: 10:30AM and 3:30PM</a:t>
            </a:r>
          </a:p>
          <a:p>
            <a:endParaRPr lang="en-US" sz="2900" dirty="0" smtClean="0"/>
          </a:p>
          <a:p>
            <a:r>
              <a:rPr lang="en-US" sz="2900" dirty="0" smtClean="0"/>
              <a:t>Junior event tonight, 12/8  @7:00PM</a:t>
            </a:r>
          </a:p>
          <a:p>
            <a:pPr lvl="1"/>
            <a:r>
              <a:rPr lang="en-US" sz="2900" dirty="0" smtClean="0"/>
              <a:t>@</a:t>
            </a:r>
            <a:r>
              <a:rPr lang="en-US" sz="2900" dirty="0" err="1" smtClean="0"/>
              <a:t>Tomasita's</a:t>
            </a:r>
            <a:r>
              <a:rPr lang="en-US" sz="2900" dirty="0"/>
              <a:t>, </a:t>
            </a:r>
          </a:p>
          <a:p>
            <a:pPr marL="457200" lvl="1" indent="0">
              <a:buNone/>
            </a:pPr>
            <a:r>
              <a:rPr lang="en-US" sz="2900" dirty="0" smtClean="0">
                <a:hlinkClick r:id="rId3"/>
              </a:rPr>
              <a:t>http</a:t>
            </a:r>
            <a:r>
              <a:rPr lang="en-US" sz="2900" dirty="0">
                <a:hlinkClick r:id="rId3"/>
              </a:rPr>
              <a:t>://tomasitas.com/menus</a:t>
            </a:r>
            <a:r>
              <a:rPr lang="en-US" sz="2900" dirty="0" smtClean="0">
                <a:hlinkClick r:id="rId3"/>
              </a:rPr>
              <a:t>/</a:t>
            </a:r>
            <a:r>
              <a:rPr lang="en-US" sz="2900" dirty="0" smtClean="0"/>
              <a:t>.</a:t>
            </a:r>
          </a:p>
          <a:p>
            <a:pPr marL="457200" lvl="1" indent="0">
              <a:buNone/>
            </a:pPr>
            <a:r>
              <a:rPr lang="en-US" sz="2900" dirty="0" smtClean="0"/>
              <a:t>(</a:t>
            </a:r>
            <a:r>
              <a:rPr lang="en-US" sz="2900" dirty="0" err="1" smtClean="0"/>
              <a:t>Haiwang</a:t>
            </a:r>
            <a:r>
              <a:rPr lang="en-US" sz="2900" dirty="0" smtClean="0"/>
              <a:t> Yu)</a:t>
            </a:r>
            <a:endParaRPr lang="en-US" sz="2900" dirty="0"/>
          </a:p>
          <a:p>
            <a:pPr lvl="1"/>
            <a:endParaRPr lang="en-US" sz="2900" dirty="0"/>
          </a:p>
          <a:p>
            <a:r>
              <a:rPr lang="en-US" sz="2900" dirty="0" smtClean="0"/>
              <a:t>Group Dinner @Gabriel’s</a:t>
            </a:r>
          </a:p>
          <a:p>
            <a:pPr lvl="1"/>
            <a:r>
              <a:rPr lang="en-US" sz="2900" dirty="0" smtClean="0"/>
              <a:t>Tomorrow 12/9 @7:00PM</a:t>
            </a:r>
          </a:p>
          <a:p>
            <a:pPr lvl="1"/>
            <a:r>
              <a:rPr lang="en-US" sz="2900" dirty="0" smtClean="0">
                <a:solidFill>
                  <a:srgbClr val="FF0000"/>
                </a:solidFill>
              </a:rPr>
              <a:t>Car pool required </a:t>
            </a:r>
          </a:p>
          <a:p>
            <a:pPr lvl="1"/>
            <a:r>
              <a:rPr lang="en-US" sz="2900" dirty="0" smtClean="0">
                <a:hlinkClick r:id="rId4"/>
              </a:rPr>
              <a:t>https://www.gabrielsofsantafe.com/</a:t>
            </a:r>
            <a:endParaRPr lang="en-US" sz="2900" dirty="0" smtClean="0"/>
          </a:p>
          <a:p>
            <a:pPr marL="457200" lvl="1" indent="0">
              <a:buNone/>
            </a:pPr>
            <a:r>
              <a:rPr lang="en-US" sz="2900" dirty="0" smtClean="0"/>
              <a:t>(Cesar da Silva)</a:t>
            </a:r>
            <a:endParaRPr lang="en-US" sz="2900" dirty="0" smtClean="0"/>
          </a:p>
          <a:p>
            <a:endParaRPr lang="en-US" sz="2900" dirty="0" smtClean="0"/>
          </a:p>
          <a:p>
            <a:r>
              <a:rPr lang="en-US" sz="2900" dirty="0" smtClean="0"/>
              <a:t>Local contacts/help</a:t>
            </a:r>
            <a:r>
              <a:rPr lang="en-US" sz="2900" dirty="0" smtClean="0"/>
              <a:t>:</a:t>
            </a:r>
          </a:p>
          <a:p>
            <a:pPr lvl="1"/>
            <a:r>
              <a:rPr lang="en-US" sz="2900" dirty="0" smtClean="0"/>
              <a:t>505-412-7396 (Ming)</a:t>
            </a:r>
          </a:p>
          <a:p>
            <a:pPr lvl="1"/>
            <a:r>
              <a:rPr lang="en-US" sz="2900" dirty="0" smtClean="0"/>
              <a:t>631-384-4381 (Cesar</a:t>
            </a:r>
            <a:r>
              <a:rPr lang="en-US" sz="2900" dirty="0" smtClean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4649" y="0"/>
            <a:ext cx="7977352" cy="6868679"/>
          </a:xfrm>
          <a:prstGeom prst="rect">
            <a:avLst/>
          </a:prstGeom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6106509" y="0"/>
            <a:ext cx="5142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Welcome to Santa Fe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919023" y="6307041"/>
            <a:ext cx="1272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Photo by </a:t>
            </a:r>
            <a:endParaRPr lang="en-US" dirty="0" smtClean="0"/>
          </a:p>
          <a:p>
            <a:r>
              <a:rPr lang="en-US" dirty="0" err="1" smtClean="0"/>
              <a:t>Haiwang</a:t>
            </a:r>
            <a:r>
              <a:rPr lang="en-US" dirty="0" smtClean="0"/>
              <a:t> Yu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09DF-573D-F44D-82EA-8EECFD93019C}" type="datetime1">
              <a:rPr lang="en-US" smtClean="0"/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sPHENIX Collaboration Meeting @Santa Fe, NM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BE454-496B-2843-8243-E1E572729E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42</Words>
  <Application>Microsoft Macintosh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17</cp:revision>
  <dcterms:created xsi:type="dcterms:W3CDTF">2017-12-07T23:36:57Z</dcterms:created>
  <dcterms:modified xsi:type="dcterms:W3CDTF">2017-12-08T04:41:32Z</dcterms:modified>
</cp:coreProperties>
</file>