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6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40FFF-E71C-CC46-86AD-3E5C63D7880C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5E0C9-E17C-C44C-8D9D-F965510DA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54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345B3-C8E2-5C4A-88BE-5A562601DCE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D23D6-8635-BF47-94E8-946BEA470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1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FBC6-682F-9C4C-A168-378CEE994CCD}" type="datetime1">
              <a:rPr lang="en-US" smtClean="0"/>
              <a:t>9/30/16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59A4-E29A-9648-AA82-EE7F455E3E34}" type="datetime1">
              <a:rPr lang="en-US" smtClean="0"/>
              <a:t>9/30/16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2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179-B04F-7741-BC6D-4A8D6F4ACD46}" type="datetime1">
              <a:rPr lang="en-US" smtClean="0"/>
              <a:t>9/30/16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221F-4505-F442-B3A1-AD99B8E7E0D7}" type="datetime1">
              <a:rPr lang="en-US" smtClean="0"/>
              <a:t>9/30/16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5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6161-C49F-5042-AD8B-38FB6433829F}" type="datetime1">
              <a:rPr lang="en-US" smtClean="0"/>
              <a:t>9/30/16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76C-9AD3-414C-8198-0F506F6052C2}" type="datetime1">
              <a:rPr lang="en-US" smtClean="0"/>
              <a:t>9/30/16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4536-CEA2-1944-B1C6-10959646E092}" type="datetime1">
              <a:rPr lang="en-US" smtClean="0"/>
              <a:t>9/30/16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599-50CF-E440-BF93-9CE76A99F676}" type="datetime1">
              <a:rPr lang="en-US" smtClean="0"/>
              <a:t>9/30/16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2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22F7-8038-7C43-8295-24AC2EAD86CA}" type="datetime1">
              <a:rPr lang="en-US" smtClean="0"/>
              <a:t>9/30/16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0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402C-EE8F-1944-8F55-1A1CCD506429}" type="datetime1">
              <a:rPr lang="en-US" smtClean="0"/>
              <a:t>9/30/16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4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2ECE-5206-2949-9A5D-12C4336A4CCA}" type="datetime1">
              <a:rPr lang="en-US" smtClean="0"/>
              <a:t>9/30/16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0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B6B1-86E6-9A47-9CCF-9649EB7336AF}" type="datetime1">
              <a:rPr lang="en-US" smtClean="0"/>
              <a:t>9/30/16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Liu, sPHENIX General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CBDE9-C714-F642-8C2E-A805060A6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3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2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MAPS </a:t>
            </a:r>
            <a:r>
              <a:rPr lang="en-US" dirty="0" err="1" smtClean="0"/>
              <a:t>MoU</a:t>
            </a:r>
            <a:r>
              <a:rPr lang="en-US" dirty="0" smtClean="0"/>
              <a:t> Progress</a:t>
            </a:r>
            <a:br>
              <a:rPr lang="en-US" dirty="0" smtClean="0"/>
            </a:br>
            <a:r>
              <a:rPr lang="en-US" dirty="0" smtClean="0"/>
              <a:t>9/30/2016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00187"/>
            <a:ext cx="8229600" cy="4856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Received sample documents from Luciano about </a:t>
            </a:r>
            <a:r>
              <a:rPr lang="en-US" dirty="0" err="1" smtClean="0"/>
              <a:t>MoU</a:t>
            </a:r>
            <a:r>
              <a:rPr lang="en-US" dirty="0"/>
              <a:t> </a:t>
            </a:r>
            <a:r>
              <a:rPr lang="en-US" dirty="0" smtClean="0"/>
              <a:t>and Express of Interest on 9/27</a:t>
            </a:r>
          </a:p>
          <a:p>
            <a:pPr lvl="1"/>
            <a:r>
              <a:rPr lang="en-US" dirty="0" smtClean="0"/>
              <a:t>Working on LANL-ALICE/ITS EOI, draft by this weekend</a:t>
            </a:r>
          </a:p>
          <a:p>
            <a:pPr lvl="1"/>
            <a:r>
              <a:rPr lang="en-US" dirty="0" smtClean="0"/>
              <a:t>Apply for ALICE Associate Membership</a:t>
            </a:r>
          </a:p>
          <a:p>
            <a:pPr lvl="1"/>
            <a:r>
              <a:rPr lang="en-US" dirty="0" err="1" smtClean="0"/>
              <a:t>sPHENIX</a:t>
            </a:r>
            <a:r>
              <a:rPr lang="en-US" dirty="0" smtClean="0"/>
              <a:t> </a:t>
            </a:r>
            <a:r>
              <a:rPr lang="en-US" dirty="0" err="1" smtClean="0"/>
              <a:t>MoU</a:t>
            </a:r>
            <a:r>
              <a:rPr lang="en-US" dirty="0" smtClean="0"/>
              <a:t>, Luciano working on cost and schedule estimate, try to have </a:t>
            </a:r>
            <a:r>
              <a:rPr lang="en-US" dirty="0" err="1" smtClean="0"/>
              <a:t>MoU</a:t>
            </a:r>
            <a:r>
              <a:rPr lang="en-US" dirty="0" smtClean="0"/>
              <a:t> draft by mid of Oct. 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Encouragement from ALICE SP Dr. Paolo </a:t>
            </a:r>
            <a:r>
              <a:rPr lang="en-US" dirty="0" err="1" smtClean="0"/>
              <a:t>Giubellino</a:t>
            </a:r>
            <a:r>
              <a:rPr lang="en-US" dirty="0" smtClean="0"/>
              <a:t>, with detailed instruction how to proceed: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OI to SP and ITS Management by 10/6 (MB) </a:t>
            </a:r>
          </a:p>
          <a:p>
            <a:pPr lvl="1"/>
            <a:r>
              <a:rPr lang="en-US" dirty="0" smtClean="0"/>
              <a:t>Collaboration Board Meeting for approval, 11/9(CB)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Plan to visit CERN the week 11/9, ALICE collaboration week</a:t>
            </a:r>
          </a:p>
          <a:p>
            <a:pPr lvl="1"/>
            <a:r>
              <a:rPr lang="en-US" dirty="0" smtClean="0"/>
              <a:t>Meet people, also visit lab, discuss plans </a:t>
            </a:r>
          </a:p>
          <a:p>
            <a:pPr lvl="1"/>
            <a:r>
              <a:rPr lang="en-US" dirty="0" err="1" smtClean="0"/>
              <a:t>sPHENIX</a:t>
            </a:r>
            <a:r>
              <a:rPr lang="en-US" dirty="0" smtClean="0"/>
              <a:t> </a:t>
            </a:r>
            <a:r>
              <a:rPr lang="en-US" dirty="0" err="1" smtClean="0"/>
              <a:t>MoU</a:t>
            </a:r>
            <a:r>
              <a:rPr lang="en-US" dirty="0" smtClean="0"/>
              <a:t> discussion 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ED12B-4DF4-C848-8EF5-6DADF7CC34A2}" type="datetime1">
              <a:rPr lang="en-US" smtClean="0"/>
              <a:t>9/30/16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General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8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71"/>
            <a:ext cx="7452788" cy="995362"/>
          </a:xfrm>
        </p:spPr>
        <p:txBody>
          <a:bodyPr/>
          <a:lstStyle/>
          <a:p>
            <a:r>
              <a:rPr lang="en-US" dirty="0" err="1" smtClean="0"/>
              <a:t>sPHENIX</a:t>
            </a:r>
            <a:r>
              <a:rPr lang="en-US" dirty="0" smtClean="0"/>
              <a:t> MAPS Inner Tracker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Gengeral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B04E-460B-B340-979B-8B60A2BEF480}" type="slidenum">
              <a:rPr lang="en-US" smtClean="0"/>
              <a:t>2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0449" y="0"/>
            <a:ext cx="1133552" cy="924740"/>
          </a:xfrm>
          <a:prstGeom prst="rect">
            <a:avLst/>
          </a:prstGeom>
        </p:spPr>
      </p:pic>
      <p:pic>
        <p:nvPicPr>
          <p:cNvPr id="18" name="Picture 17" descr="IB- staves + end wheels + panels + Be-beampipe + ITNN + TPC ver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" y="976780"/>
            <a:ext cx="8313882" cy="537957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6"/>
          <a:stretch/>
        </p:blipFill>
        <p:spPr>
          <a:xfrm>
            <a:off x="4370699" y="4006857"/>
            <a:ext cx="4773302" cy="2418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76796" y="3154946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Sharing space: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MAPS + INTT + TPC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524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149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MAPS MoU Progress 9/30/2016</vt:lpstr>
      <vt:lpstr>sPHENIX MAPS Inner Tracker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 (LANL)</dc:creator>
  <cp:lastModifiedBy>Ming Liu (LANL)</cp:lastModifiedBy>
  <cp:revision>20</cp:revision>
  <dcterms:created xsi:type="dcterms:W3CDTF">2016-09-29T21:46:04Z</dcterms:created>
  <dcterms:modified xsi:type="dcterms:W3CDTF">2016-09-30T16:40:30Z</dcterms:modified>
</cp:coreProperties>
</file>