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4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6576-9CE4-0A49-A2AE-4678BE9E40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55EB-0826-BF4F-8921-7CCDA06C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DC6D-F0AB-9346-8D93-855A30424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09D2C-BB86-1F40-BA35-DE40CFE6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1010-9F75-C64D-B2B2-315F07E4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266F-6B4B-5F47-B25F-B96CF5F97318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C87C0-0E98-CA42-9191-7CDCF54E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A2EA-03C4-9A46-8F93-6EFB429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BCA6-DD9D-A044-BA3D-9DD9EBDE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5526A-8524-2545-8814-2FF740069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8FAB-7807-0B46-B2D5-2B02C182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CEB5-DE47-DE4C-B05B-57E903778E9A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BFEA-6B1E-064C-B89A-F48768D2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10E46-1BDB-0D4E-BEE4-E223A071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0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7E93B-4FAC-8C49-A8ED-84C6D5F7B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135BF-B454-AA40-8B7F-A558C7284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F3F78-A607-4646-8192-A7C85FA2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5745-0A06-A841-949A-B492B005624D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D5EE-922E-814C-AE25-A2A84FB8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0DE6-738B-304E-A14A-9E3860BD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6C09-E614-7543-BD5B-A418CD7D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7B78-C82A-2541-B065-BB4A4B79B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81629-EDA9-E348-9C50-263C76C7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B86E-14AB-0746-BC01-DEB3109693A2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B7206-8F56-924A-842A-207334D6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641B9-195B-9F47-BA75-863D01CC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B9EE-EAD8-6547-9AEF-0D2495FE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21957-6FBC-7C4C-B8E9-492B523D8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637D-4D88-A54A-BDC5-E5CC56F6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E09-6835-DB46-97A0-BEEFAE77D093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FA3C-8D22-E04C-BC4E-909979FA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CE01D-C4C6-2E4F-B461-F8E14457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1300-5EDC-8744-8CB6-0589ECDF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24EF-D36B-BC4F-8E73-DEF114496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821BE-5ADC-FF4D-9C66-52974743D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8ED74-CF44-EE4D-9A97-F5C7B347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4FF6-6839-B14A-BE2D-E5A3C8835ADA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5562B-35D7-8548-A92B-72BC08D6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7B5C1-6EA5-D348-B61F-00A00500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4D36-E7CE-B240-8511-AE5F41AB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EF29-AD90-404E-B183-4EB34EEA3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B609-6FC2-F546-872B-FDA5EFF51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280BD-4DFF-E240-B136-88CECE6FF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DEF0E-B0F1-774B-BF49-B56568020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B61AA-DD5C-2743-A2E4-97BA270E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30E1-0193-5147-9EFD-3794FC4B343A}" type="datetime1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D4C7D-8F95-B442-8242-D10B9088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E56C8-37C4-5F4F-9FBC-8262192E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0201-95B8-4A40-9B29-D50B1D6B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D76B1-4077-2B46-9CE9-68A41032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3A34-D49C-AE48-BEDD-4FF181247F1B}" type="datetime1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1C-D30D-2C4E-ACEB-64C3509B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540DD-665D-B84B-8147-C17FF6CC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009DF-8486-A74A-BD93-F7C8156F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A0EE-779A-3A49-847D-2CC01B101EF1}" type="datetime1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BF86D-09C7-4046-B58C-C758827F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04687-C6C5-3740-A857-71729462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632E-D5C5-DD4F-911B-3F881D6E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9A89-BDAC-6649-BEF1-D3E555DD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59BA1-BC6F-2647-9EF6-3E9B8BB67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9F8EB-103E-9947-9911-5FB3E96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55FF-4F96-C646-B58F-E461E57C2D0F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942E1-BC49-D74B-A912-0737A355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1EDB7-B14D-8347-A951-D1C59E6E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3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5B7B-499E-6A43-85C6-1EA0F9A2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A0CCB-B955-E84D-B67B-CFAC6D9DB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4A502-7017-0B4D-9BC6-CA5496695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4A16E-2120-8449-BE39-B256EA1C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8271-473E-584F-B732-B8F0F763D82E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63935-CE54-BC4E-AF20-7368AF5C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B5944-0DD5-FF47-AF45-F1F2E505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853F1-9E97-2844-A9BD-E49A1737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1F316-8A1F-7A4F-AE97-C3A6D1AF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87591-D795-1147-9642-0CECD0105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6BAC-D411-C645-9D58-9981995944FB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34C2-1221-C04B-B452-9C8B4DBA9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9ADA-A798-0A4C-BD77-B40019D53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32A5-26C6-E947-A41C-EA6D34B97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SamTec</a:t>
            </a:r>
            <a:r>
              <a:rPr lang="en-US" dirty="0"/>
              <a:t> Cable Test &amp; ALPIDE Driver Evaluation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8083E-9070-9544-B734-5727BBF6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Alex, Ming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2937-A008-8E4F-9B3B-FCE99764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30A-3187-6144-8052-927D59197EC7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8085-6869-3F48-8FC8-DE6B0B32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D125-B8A2-2443-A077-C1F6B54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715617"/>
          </a:xfrm>
        </p:spPr>
        <p:txBody>
          <a:bodyPr/>
          <a:lstStyle/>
          <a:p>
            <a:r>
              <a:rPr lang="en-US" dirty="0"/>
              <a:t>Driver = 1 &amp; </a:t>
            </a:r>
            <a:r>
              <a:rPr lang="en-US" dirty="0" err="1"/>
              <a:t>PreEMP</a:t>
            </a:r>
            <a:r>
              <a:rPr lang="en-US" dirty="0"/>
              <a:t> = 15, Chip0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CD229-0701-B942-8FB9-E7E0F2DD6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0" y="916788"/>
            <a:ext cx="7560727" cy="580468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071F40-0FCF-4F48-B54B-1FA5A240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E94-1F07-8B43-AC99-153A3C8112A6}" type="datetime1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C2F8D-9664-EB42-AA76-15A41505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EE852-FB9F-7742-9E5F-A623ED5EF5B3}"/>
              </a:ext>
            </a:extLst>
          </p:cNvPr>
          <p:cNvSpPr txBox="1"/>
          <p:nvPr/>
        </p:nvSpPr>
        <p:spPr>
          <a:xfrm>
            <a:off x="9533808" y="1319991"/>
            <a:ext cx="20901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1-m cable</a:t>
            </a:r>
          </a:p>
          <a:p>
            <a:r>
              <a:rPr lang="en-US" dirty="0"/>
              <a:t>5 enabled chips</a:t>
            </a:r>
          </a:p>
          <a:p>
            <a:endParaRPr lang="en-US" dirty="0"/>
          </a:p>
          <a:p>
            <a:r>
              <a:rPr lang="en-US" dirty="0"/>
              <a:t>Check outputs from </a:t>
            </a:r>
          </a:p>
          <a:p>
            <a:r>
              <a:rPr lang="en-US" dirty="0"/>
              <a:t>chip0 and chip-8</a:t>
            </a:r>
          </a:p>
        </p:txBody>
      </p:sp>
    </p:spTree>
    <p:extLst>
      <p:ext uri="{BB962C8B-B14F-4D97-AF65-F5344CB8AC3E}">
        <p14:creationId xmlns:p14="http://schemas.microsoft.com/office/powerpoint/2010/main" val="40469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D125-B8A2-2443-A077-C1F6B54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/>
              <a:t>Driver = 1 &amp; </a:t>
            </a:r>
            <a:r>
              <a:rPr lang="en-US" dirty="0" err="1"/>
              <a:t>PreEMP</a:t>
            </a:r>
            <a:r>
              <a:rPr lang="en-US" dirty="0"/>
              <a:t> = 1, Chip0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4C5B1-247B-774C-8D32-7F5DCFD5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8" y="978487"/>
            <a:ext cx="7456853" cy="572493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A36C35-BE6C-D04A-89A2-3224FE2C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9ED2-E721-D747-B260-313598C81717}" type="datetime1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7CD7B-C5AB-CE45-AC4D-88AAB051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BC44E-54A5-544C-B92F-A76CFDFBF78F}"/>
              </a:ext>
            </a:extLst>
          </p:cNvPr>
          <p:cNvSpPr txBox="1"/>
          <p:nvPr/>
        </p:nvSpPr>
        <p:spPr>
          <a:xfrm>
            <a:off x="9433447" y="1179120"/>
            <a:ext cx="20901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1-m cable</a:t>
            </a:r>
          </a:p>
          <a:p>
            <a:r>
              <a:rPr lang="en-US" dirty="0"/>
              <a:t>5 enabled chips</a:t>
            </a:r>
          </a:p>
          <a:p>
            <a:endParaRPr lang="en-US" dirty="0"/>
          </a:p>
          <a:p>
            <a:r>
              <a:rPr lang="en-US" dirty="0"/>
              <a:t>Check outputs from </a:t>
            </a:r>
          </a:p>
          <a:p>
            <a:r>
              <a:rPr lang="en-US" dirty="0"/>
              <a:t>chip0 and chip-8</a:t>
            </a:r>
          </a:p>
        </p:txBody>
      </p:sp>
    </p:spTree>
    <p:extLst>
      <p:ext uri="{BB962C8B-B14F-4D97-AF65-F5344CB8AC3E}">
        <p14:creationId xmlns:p14="http://schemas.microsoft.com/office/powerpoint/2010/main" val="208656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73682-0313-A64C-9215-252B88333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71" b="11015"/>
          <a:stretch/>
        </p:blipFill>
        <p:spPr>
          <a:xfrm>
            <a:off x="97127" y="17066"/>
            <a:ext cx="12094873" cy="6840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1C56B-7976-AA43-BC49-30D40C0321DD}"/>
              </a:ext>
            </a:extLst>
          </p:cNvPr>
          <p:cNvSpPr txBox="1"/>
          <p:nvPr/>
        </p:nvSpPr>
        <p:spPr>
          <a:xfrm>
            <a:off x="188843" y="288234"/>
            <a:ext cx="2980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System Setup</a:t>
            </a:r>
          </a:p>
          <a:p>
            <a:r>
              <a:rPr lang="en-US" sz="4000" dirty="0">
                <a:solidFill>
                  <a:srgbClr val="FFFF00"/>
                </a:solidFill>
              </a:rPr>
              <a:t>w/ MOSAIC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C618C-60DF-D649-8A0E-9C77467D8A8F}"/>
              </a:ext>
            </a:extLst>
          </p:cNvPr>
          <p:cNvSpPr txBox="1"/>
          <p:nvPr/>
        </p:nvSpPr>
        <p:spPr>
          <a:xfrm>
            <a:off x="1719672" y="575475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Chip-0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81F01-8396-7F42-AE98-00E1EFFC7682}"/>
              </a:ext>
            </a:extLst>
          </p:cNvPr>
          <p:cNvSpPr txBox="1"/>
          <p:nvPr/>
        </p:nvSpPr>
        <p:spPr>
          <a:xfrm>
            <a:off x="599661" y="546983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Chip-8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59022-2994-CF46-AD83-827177644726}"/>
              </a:ext>
            </a:extLst>
          </p:cNvPr>
          <p:cNvSpPr txBox="1"/>
          <p:nvPr/>
        </p:nvSpPr>
        <p:spPr>
          <a:xfrm>
            <a:off x="1391866" y="3373062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9-chip  IB HIC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C0CBA10-A26F-7C4F-A53E-B4D7E755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9D2D-377F-E74D-919B-E4EB680018B9}" type="datetime1">
              <a:rPr lang="en-US" smtClean="0"/>
              <a:t>4/17/18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D4AE60-D0E7-E646-A463-033B8C3D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7C4F4-D30C-1645-B123-2C72392AB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11" y="0"/>
            <a:ext cx="89326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B9453B-F2BF-0E46-B164-335F62BBD9D5}"/>
              </a:ext>
            </a:extLst>
          </p:cNvPr>
          <p:cNvSpPr txBox="1"/>
          <p:nvPr/>
        </p:nvSpPr>
        <p:spPr>
          <a:xfrm>
            <a:off x="208721" y="1152939"/>
            <a:ext cx="25637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Running condition:</a:t>
            </a:r>
          </a:p>
          <a:p>
            <a:r>
              <a:rPr lang="en-US" dirty="0"/>
              <a:t>-1m </a:t>
            </a:r>
            <a:r>
              <a:rPr lang="en-US" dirty="0" err="1"/>
              <a:t>SamTec</a:t>
            </a:r>
            <a:r>
              <a:rPr lang="en-US" dirty="0"/>
              <a:t> Cable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Default ALPIDE setting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Chip0 signals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Vp</a:t>
            </a:r>
            <a:r>
              <a:rPr lang="en-US" dirty="0"/>
              <a:t>-p = 1157 mV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Good signal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407DD-83C2-2D4F-85A6-26DB7C69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252C-01E8-3248-B1FA-947A6349224F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F49CE-D6D7-FF45-8E13-3D65E2FC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0493B-9309-C94D-A203-7B5A640A4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11" y="0"/>
            <a:ext cx="89326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9F02DE-0565-F14A-A078-544DAB918E58}"/>
              </a:ext>
            </a:extLst>
          </p:cNvPr>
          <p:cNvSpPr txBox="1"/>
          <p:nvPr/>
        </p:nvSpPr>
        <p:spPr>
          <a:xfrm>
            <a:off x="417443" y="1391478"/>
            <a:ext cx="25637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Chip-8 (furthest chip?)</a:t>
            </a:r>
          </a:p>
          <a:p>
            <a:endParaRPr lang="en-US" dirty="0"/>
          </a:p>
          <a:p>
            <a:r>
              <a:rPr lang="en-US" dirty="0"/>
              <a:t>-1m </a:t>
            </a:r>
            <a:r>
              <a:rPr lang="en-US" dirty="0" err="1"/>
              <a:t>SamTec</a:t>
            </a:r>
            <a:r>
              <a:rPr lang="en-US" dirty="0"/>
              <a:t> Cable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Default ALPIDE setting</a:t>
            </a:r>
          </a:p>
          <a:p>
            <a:endParaRPr lang="en-US" dirty="0"/>
          </a:p>
          <a:p>
            <a:r>
              <a:rPr lang="en-US" dirty="0" err="1"/>
              <a:t>Vp</a:t>
            </a:r>
            <a:r>
              <a:rPr lang="en-US" dirty="0"/>
              <a:t>-p = 934 mV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DC51B-66B0-0D4A-B702-B43DF892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0A10-29D4-4F4B-BC80-47D97F19175B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FA3F2-5BA8-1F43-81EC-0E97B2D9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ECB40-32AC-F04B-9FCE-F72A6D56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11" y="0"/>
            <a:ext cx="89326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8202F-0506-6048-8FAC-9EAB2B115D26}"/>
              </a:ext>
            </a:extLst>
          </p:cNvPr>
          <p:cNvSpPr txBox="1"/>
          <p:nvPr/>
        </p:nvSpPr>
        <p:spPr>
          <a:xfrm>
            <a:off x="268108" y="1490982"/>
            <a:ext cx="29912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5-m cable:</a:t>
            </a:r>
          </a:p>
          <a:p>
            <a:endParaRPr lang="en-US" dirty="0"/>
          </a:p>
          <a:p>
            <a:r>
              <a:rPr lang="en-US" dirty="0"/>
              <a:t>Can’t see chip-0, </a:t>
            </a:r>
          </a:p>
          <a:p>
            <a:r>
              <a:rPr lang="en-US" dirty="0"/>
              <a:t>only 4 working chips: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Chip-8 used for evaluation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</a:t>
            </a:r>
            <a:r>
              <a:rPr lang="en-US" dirty="0"/>
              <a:t>-p = 679 mV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Weaker signal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E79C3-AE20-E748-832D-88035FD9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E174-DE09-5947-968A-781CD7C2069B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A8CD-C605-9A42-9C47-A7B650EB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2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35AB-E774-964D-B3BE-D405F041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7m and 10m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47639-BCA3-3043-BBF5-6F0D3CB6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see signal </a:t>
            </a:r>
          </a:p>
          <a:p>
            <a:r>
              <a:rPr lang="en-US" dirty="0"/>
              <a:t>No chip found under “</a:t>
            </a:r>
            <a:r>
              <a:rPr lang="en-US" dirty="0" err="1"/>
              <a:t>test_fifo</a:t>
            </a:r>
            <a:r>
              <a:rPr lang="en-US" dirty="0"/>
              <a:t>”.</a:t>
            </a:r>
          </a:p>
          <a:p>
            <a:endParaRPr lang="en-US" dirty="0"/>
          </a:p>
          <a:p>
            <a:r>
              <a:rPr lang="en-US" dirty="0"/>
              <a:t>Under investigation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13F9-9168-954B-BCC7-4112CBC5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5719-4C28-934C-9768-9DA2AF57DA43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DFA9D-926C-DD42-BB35-0AD0C5C0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F581-4B1B-3043-9AED-019D160C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75"/>
            <a:ext cx="10515600" cy="1325563"/>
          </a:xfrm>
        </p:spPr>
        <p:txBody>
          <a:bodyPr/>
          <a:lstStyle/>
          <a:p>
            <a:r>
              <a:rPr lang="en-US" dirty="0"/>
              <a:t>1-m cable test, different Driver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9152-F1B7-B746-A291-3374266E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938"/>
            <a:ext cx="10515600" cy="4351338"/>
          </a:xfrm>
        </p:spPr>
        <p:txBody>
          <a:bodyPr/>
          <a:lstStyle/>
          <a:p>
            <a:r>
              <a:rPr lang="en-US" dirty="0" err="1"/>
              <a:t>DTUDriver</a:t>
            </a:r>
            <a:r>
              <a:rPr lang="en-US" dirty="0"/>
              <a:t> [4-bit]: 0 -15</a:t>
            </a:r>
          </a:p>
          <a:p>
            <a:r>
              <a:rPr lang="en-US" dirty="0" err="1"/>
              <a:t>DTUPreEMP</a:t>
            </a:r>
            <a:r>
              <a:rPr lang="en-US" dirty="0"/>
              <a:t> [4-bit]: 0-15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BF5C27-3EBF-C24A-B056-FE8404C4F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70405"/>
              </p:ext>
            </p:extLst>
          </p:nvPr>
        </p:nvGraphicFramePr>
        <p:xfrm>
          <a:off x="1495287" y="319451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865935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02754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999660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96767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DTUDriver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DUTPreEMP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Chip-0 </a:t>
                      </a:r>
                      <a:r>
                        <a:rPr lang="en-US" dirty="0" err="1"/>
                        <a:t>Vp</a:t>
                      </a:r>
                      <a:r>
                        <a:rPr lang="en-US" dirty="0"/>
                        <a:t>-p 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0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0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4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6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8773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3538E-434F-1C48-9CAD-89807BAE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9538-71EB-B04C-BF33-4D14F2DC8879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A4116-A967-A64E-9FAE-D450007F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D125-B8A2-2443-A077-C1F6B54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1"/>
            <a:ext cx="10515600" cy="735496"/>
          </a:xfrm>
        </p:spPr>
        <p:txBody>
          <a:bodyPr/>
          <a:lstStyle/>
          <a:p>
            <a:r>
              <a:rPr lang="en-US" dirty="0"/>
              <a:t>Driver = 15 &amp; </a:t>
            </a:r>
            <a:r>
              <a:rPr lang="en-US" dirty="0" err="1"/>
              <a:t>PreEMP</a:t>
            </a:r>
            <a:r>
              <a:rPr lang="en-US" dirty="0"/>
              <a:t> = 15, Chip0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C9431-E7EF-9D4F-95CA-1EB94635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78" y="879923"/>
            <a:ext cx="7670057" cy="58886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4E7C3B-A1A2-5F45-AAAA-763D3B78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A0C-3003-DB44-80E7-4BF12E2409E6}" type="datetime1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9DD88-74AC-024D-B878-A0D1731B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FD747-9EC0-744F-87A9-C16AED23377D}"/>
              </a:ext>
            </a:extLst>
          </p:cNvPr>
          <p:cNvSpPr txBox="1"/>
          <p:nvPr/>
        </p:nvSpPr>
        <p:spPr>
          <a:xfrm>
            <a:off x="9879496" y="1212574"/>
            <a:ext cx="20901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1-m cable</a:t>
            </a:r>
          </a:p>
          <a:p>
            <a:r>
              <a:rPr lang="en-US" dirty="0"/>
              <a:t>5 enabled chips</a:t>
            </a:r>
          </a:p>
          <a:p>
            <a:endParaRPr lang="en-US" dirty="0"/>
          </a:p>
          <a:p>
            <a:r>
              <a:rPr lang="en-US" dirty="0"/>
              <a:t>Check outputs from </a:t>
            </a:r>
          </a:p>
          <a:p>
            <a:r>
              <a:rPr lang="en-US" dirty="0"/>
              <a:t>chip0 and chip-8</a:t>
            </a:r>
          </a:p>
        </p:txBody>
      </p:sp>
    </p:spTree>
    <p:extLst>
      <p:ext uri="{BB962C8B-B14F-4D97-AF65-F5344CB8AC3E}">
        <p14:creationId xmlns:p14="http://schemas.microsoft.com/office/powerpoint/2010/main" val="229497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D125-B8A2-2443-A077-C1F6B54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785191"/>
          </a:xfrm>
        </p:spPr>
        <p:txBody>
          <a:bodyPr/>
          <a:lstStyle/>
          <a:p>
            <a:r>
              <a:rPr lang="en-US" dirty="0"/>
              <a:t>Driver = 15 &amp; </a:t>
            </a:r>
            <a:r>
              <a:rPr lang="en-US" dirty="0" err="1"/>
              <a:t>PreEMP</a:t>
            </a:r>
            <a:r>
              <a:rPr lang="en-US" dirty="0"/>
              <a:t> = 1, Chip0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633CF-F7BE-8546-87B1-4001C25D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0" y="785191"/>
            <a:ext cx="7612205" cy="584420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73E194-9A3F-FF48-9691-B0C405F3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A0DC-39B3-5740-956C-A741DC142CAC}" type="datetime1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7F58A-4F53-4742-8BB5-BF71895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8A580-5222-2440-BFE2-07E1BF4E2863}"/>
              </a:ext>
            </a:extLst>
          </p:cNvPr>
          <p:cNvSpPr txBox="1"/>
          <p:nvPr/>
        </p:nvSpPr>
        <p:spPr>
          <a:xfrm>
            <a:off x="9243798" y="1268330"/>
            <a:ext cx="20901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1-m cable</a:t>
            </a:r>
          </a:p>
          <a:p>
            <a:r>
              <a:rPr lang="en-US" dirty="0"/>
              <a:t>5 enabled chips</a:t>
            </a:r>
          </a:p>
          <a:p>
            <a:endParaRPr lang="en-US" dirty="0"/>
          </a:p>
          <a:p>
            <a:r>
              <a:rPr lang="en-US" dirty="0"/>
              <a:t>Check outputs from </a:t>
            </a:r>
          </a:p>
          <a:p>
            <a:r>
              <a:rPr lang="en-US" dirty="0"/>
              <a:t>chip0 and chip-8</a:t>
            </a:r>
          </a:p>
        </p:txBody>
      </p:sp>
    </p:spTree>
    <p:extLst>
      <p:ext uri="{BB962C8B-B14F-4D97-AF65-F5344CB8AC3E}">
        <p14:creationId xmlns:p14="http://schemas.microsoft.com/office/powerpoint/2010/main" val="193372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243</Words>
  <Application>Microsoft Macintosh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SamTec Cable Test &amp; ALPIDE Driver Evaluation </vt:lpstr>
      <vt:lpstr>PowerPoint Presentation</vt:lpstr>
      <vt:lpstr>PowerPoint Presentation</vt:lpstr>
      <vt:lpstr>PowerPoint Presentation</vt:lpstr>
      <vt:lpstr>PowerPoint Presentation</vt:lpstr>
      <vt:lpstr>7m and 10m cables</vt:lpstr>
      <vt:lpstr>1-m cable test, different Driver Strength</vt:lpstr>
      <vt:lpstr>Driver = 15 &amp; PreEMP = 15, Chip0</vt:lpstr>
      <vt:lpstr>Driver = 15 &amp; PreEMP = 1, Chip0</vt:lpstr>
      <vt:lpstr>Driver = 1 &amp; PreEMP = 15, Chip0</vt:lpstr>
      <vt:lpstr>Driver = 1 &amp; PreEMP = 1, Chip0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SamTec Cable &amp; ALPIDE Driver Evaluation </dc:title>
  <dc:creator>Ming Liu</dc:creator>
  <cp:lastModifiedBy>Ming Liu</cp:lastModifiedBy>
  <cp:revision>31</cp:revision>
  <dcterms:created xsi:type="dcterms:W3CDTF">2018-04-17T18:27:36Z</dcterms:created>
  <dcterms:modified xsi:type="dcterms:W3CDTF">2018-04-17T23:59:35Z</dcterms:modified>
</cp:coreProperties>
</file>