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30"/>
  </p:notesMasterIdLst>
  <p:sldIdLst>
    <p:sldId id="283" r:id="rId2"/>
    <p:sldId id="258" r:id="rId3"/>
    <p:sldId id="297" r:id="rId4"/>
    <p:sldId id="298" r:id="rId5"/>
    <p:sldId id="299" r:id="rId6"/>
    <p:sldId id="300" r:id="rId7"/>
    <p:sldId id="301" r:id="rId8"/>
    <p:sldId id="319" r:id="rId9"/>
    <p:sldId id="321" r:id="rId10"/>
    <p:sldId id="323" r:id="rId11"/>
    <p:sldId id="322" r:id="rId12"/>
    <p:sldId id="302" r:id="rId13"/>
    <p:sldId id="303" r:id="rId14"/>
    <p:sldId id="333" r:id="rId15"/>
    <p:sldId id="334" r:id="rId16"/>
    <p:sldId id="324" r:id="rId17"/>
    <p:sldId id="331" r:id="rId18"/>
    <p:sldId id="325" r:id="rId19"/>
    <p:sldId id="326" r:id="rId20"/>
    <p:sldId id="329" r:id="rId21"/>
    <p:sldId id="330" r:id="rId22"/>
    <p:sldId id="327" r:id="rId23"/>
    <p:sldId id="328" r:id="rId24"/>
    <p:sldId id="332" r:id="rId25"/>
    <p:sldId id="306" r:id="rId26"/>
    <p:sldId id="293" r:id="rId27"/>
    <p:sldId id="266" r:id="rId28"/>
    <p:sldId id="295" r:id="rId29"/>
  </p:sldIdLst>
  <p:sldSz cx="120602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7" autoAdjust="0"/>
    <p:restoredTop sz="94660"/>
  </p:normalViewPr>
  <p:slideViewPr>
    <p:cSldViewPr snapToGrid="0">
      <p:cViewPr varScale="1">
        <p:scale>
          <a:sx n="94" d="100"/>
          <a:sy n="94" d="100"/>
        </p:scale>
        <p:origin x="96" y="5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H:\pALPIDE3\AL_Flex_Measurement\AL_SG_Resisanc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E:\Wirebonding\Al_Flex_SD1-8\Aluminum_thickness_SD1-to-SD4.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H:\Wirebonding\PX_production\PX003\Impedance\PX-0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500007767322098"/>
          <c:y val="8.5328475230582873E-2"/>
          <c:w val="0.6885762110226068"/>
          <c:h val="0.82408879009624358"/>
        </c:manualLayout>
      </c:layout>
      <c:scatterChart>
        <c:scatterStyle val="smoothMarker"/>
        <c:varyColors val="0"/>
        <c:ser>
          <c:idx val="0"/>
          <c:order val="0"/>
          <c:tx>
            <c:v>HSDATA9_P_sim</c:v>
          </c:tx>
          <c:spPr>
            <a:ln w="25400" cap="rnd">
              <a:solidFill>
                <a:srgbClr val="00B050"/>
              </a:solidFill>
              <a:round/>
            </a:ln>
            <a:effectLst/>
          </c:spPr>
          <c:marker>
            <c:symbol val="none"/>
          </c:marker>
          <c:xVal>
            <c:numRef>
              <c:f>Sheet7!$A$2:$A$793</c:f>
              <c:numCache>
                <c:formatCode>0.00E+00</c:formatCode>
                <c:ptCount val="792"/>
                <c:pt idx="0">
                  <c:v>0</c:v>
                </c:pt>
                <c:pt idx="1">
                  <c:v>1</c:v>
                </c:pt>
                <c:pt idx="2">
                  <c:v>1.1481536214968799</c:v>
                </c:pt>
                <c:pt idx="3">
                  <c:v>1.25892541179416</c:v>
                </c:pt>
                <c:pt idx="4">
                  <c:v>1.3803842646028801</c:v>
                </c:pt>
                <c:pt idx="5">
                  <c:v>1.5135612484362</c:v>
                </c:pt>
                <c:pt idx="6">
                  <c:v>1.65958690743756</c:v>
                </c:pt>
                <c:pt idx="7">
                  <c:v>1.8197008586099801</c:v>
                </c:pt>
                <c:pt idx="8">
                  <c:v>1.99526231496888</c:v>
                </c:pt>
                <c:pt idx="9">
                  <c:v>2.1877616239495499</c:v>
                </c:pt>
                <c:pt idx="10">
                  <c:v>2.29086765276777</c:v>
                </c:pt>
                <c:pt idx="11">
                  <c:v>2.3988329190194859</c:v>
                </c:pt>
                <c:pt idx="12">
                  <c:v>2.511886431509577</c:v>
                </c:pt>
                <c:pt idx="13">
                  <c:v>2.63026799189538</c:v>
                </c:pt>
                <c:pt idx="14">
                  <c:v>2.7542287033381601</c:v>
                </c:pt>
                <c:pt idx="15">
                  <c:v>2.8840315031266002</c:v>
                </c:pt>
                <c:pt idx="16">
                  <c:v>3.0199517204020099</c:v>
                </c:pt>
                <c:pt idx="17">
                  <c:v>3.16227766016838</c:v>
                </c:pt>
                <c:pt idx="18">
                  <c:v>3.3113112148259098</c:v>
                </c:pt>
                <c:pt idx="19">
                  <c:v>3.46736850452531</c:v>
                </c:pt>
                <c:pt idx="20">
                  <c:v>3.63078054770101</c:v>
                </c:pt>
                <c:pt idx="21">
                  <c:v>3.8018939632056101</c:v>
                </c:pt>
                <c:pt idx="22">
                  <c:v>3.98107170553497</c:v>
                </c:pt>
                <c:pt idx="23">
                  <c:v>4.1686938347033502</c:v>
                </c:pt>
                <c:pt idx="24">
                  <c:v>4.3651583224016601</c:v>
                </c:pt>
                <c:pt idx="25">
                  <c:v>4.5708818961487463</c:v>
                </c:pt>
                <c:pt idx="26">
                  <c:v>4.7863009232263796</c:v>
                </c:pt>
                <c:pt idx="27">
                  <c:v>5.0118723362727202</c:v>
                </c:pt>
                <c:pt idx="28">
                  <c:v>5.2480746024977201</c:v>
                </c:pt>
                <c:pt idx="29">
                  <c:v>5.4954087385762396</c:v>
                </c:pt>
                <c:pt idx="30">
                  <c:v>5.7543993733715704</c:v>
                </c:pt>
                <c:pt idx="31">
                  <c:v>6.0255958607435662</c:v>
                </c:pt>
                <c:pt idx="32">
                  <c:v>6.3095734448019298</c:v>
                </c:pt>
                <c:pt idx="33">
                  <c:v>6.6069344800759549</c:v>
                </c:pt>
                <c:pt idx="34">
                  <c:v>6.9183097091893604</c:v>
                </c:pt>
                <c:pt idx="35">
                  <c:v>7.2443596007498998</c:v>
                </c:pt>
                <c:pt idx="36">
                  <c:v>7.5857757502918304</c:v>
                </c:pt>
                <c:pt idx="37">
                  <c:v>7.9432823472428096</c:v>
                </c:pt>
                <c:pt idx="38">
                  <c:v>8.3176377110267108</c:v>
                </c:pt>
                <c:pt idx="39">
                  <c:v>8.7096358995607996</c:v>
                </c:pt>
                <c:pt idx="40">
                  <c:v>9.1201083935590876</c:v>
                </c:pt>
                <c:pt idx="41">
                  <c:v>9.5499258602143478</c:v>
                </c:pt>
                <c:pt idx="42">
                  <c:v>10</c:v>
                </c:pt>
                <c:pt idx="43">
                  <c:v>10.471285480509</c:v>
                </c:pt>
                <c:pt idx="44">
                  <c:v>10.9647819614318</c:v>
                </c:pt>
                <c:pt idx="45">
                  <c:v>11.4815362149688</c:v>
                </c:pt>
                <c:pt idx="46">
                  <c:v>12.022644346174101</c:v>
                </c:pt>
                <c:pt idx="47">
                  <c:v>12.5892541179416</c:v>
                </c:pt>
                <c:pt idx="48">
                  <c:v>13.182567385564001</c:v>
                </c:pt>
                <c:pt idx="49">
                  <c:v>13.8038426460288</c:v>
                </c:pt>
                <c:pt idx="50">
                  <c:v>14.454397707459201</c:v>
                </c:pt>
                <c:pt idx="51">
                  <c:v>15.135612484361999</c:v>
                </c:pt>
                <c:pt idx="52">
                  <c:v>15.848931924611099</c:v>
                </c:pt>
                <c:pt idx="53">
                  <c:v>16.595869074375599</c:v>
                </c:pt>
                <c:pt idx="54">
                  <c:v>17.378008287493699</c:v>
                </c:pt>
                <c:pt idx="55">
                  <c:v>18.197008586099798</c:v>
                </c:pt>
                <c:pt idx="56">
                  <c:v>19.054607179632399</c:v>
                </c:pt>
                <c:pt idx="57">
                  <c:v>19.952623149688801</c:v>
                </c:pt>
                <c:pt idx="58">
                  <c:v>20.8929613085404</c:v>
                </c:pt>
                <c:pt idx="59">
                  <c:v>21.877616239495499</c:v>
                </c:pt>
                <c:pt idx="60">
                  <c:v>22.908676527677699</c:v>
                </c:pt>
                <c:pt idx="61">
                  <c:v>23.988329190194879</c:v>
                </c:pt>
                <c:pt idx="62">
                  <c:v>25.118864315095799</c:v>
                </c:pt>
                <c:pt idx="63">
                  <c:v>26.3026799189538</c:v>
                </c:pt>
                <c:pt idx="64">
                  <c:v>27.54228703338158</c:v>
                </c:pt>
                <c:pt idx="65">
                  <c:v>28.840315031266002</c:v>
                </c:pt>
                <c:pt idx="66">
                  <c:v>30.199517204020101</c:v>
                </c:pt>
                <c:pt idx="67">
                  <c:v>31.6227766016837</c:v>
                </c:pt>
                <c:pt idx="68">
                  <c:v>33.113112148259098</c:v>
                </c:pt>
                <c:pt idx="69">
                  <c:v>34.673685045253087</c:v>
                </c:pt>
                <c:pt idx="70">
                  <c:v>36.307805477010028</c:v>
                </c:pt>
                <c:pt idx="71">
                  <c:v>38.018939632056103</c:v>
                </c:pt>
                <c:pt idx="72">
                  <c:v>39.810717055349627</c:v>
                </c:pt>
                <c:pt idx="73">
                  <c:v>41.686938347033497</c:v>
                </c:pt>
                <c:pt idx="74">
                  <c:v>43.651583224016562</c:v>
                </c:pt>
                <c:pt idx="75">
                  <c:v>45.708818961487502</c:v>
                </c:pt>
                <c:pt idx="76">
                  <c:v>47.863009232263799</c:v>
                </c:pt>
                <c:pt idx="77">
                  <c:v>50.118723362727202</c:v>
                </c:pt>
                <c:pt idx="78">
                  <c:v>52.480746024977201</c:v>
                </c:pt>
                <c:pt idx="79">
                  <c:v>54.954087385762321</c:v>
                </c:pt>
                <c:pt idx="80">
                  <c:v>57.543993733715702</c:v>
                </c:pt>
                <c:pt idx="81">
                  <c:v>60.255958607435701</c:v>
                </c:pt>
                <c:pt idx="82">
                  <c:v>63.0957344480193</c:v>
                </c:pt>
                <c:pt idx="83">
                  <c:v>66.069344800759524</c:v>
                </c:pt>
                <c:pt idx="84">
                  <c:v>69.183097091893544</c:v>
                </c:pt>
                <c:pt idx="85">
                  <c:v>72.443596007498982</c:v>
                </c:pt>
                <c:pt idx="86">
                  <c:v>75.857757502918346</c:v>
                </c:pt>
                <c:pt idx="87">
                  <c:v>79.432823472428083</c:v>
                </c:pt>
                <c:pt idx="88">
                  <c:v>83.176377110266827</c:v>
                </c:pt>
                <c:pt idx="89">
                  <c:v>87.096358995608</c:v>
                </c:pt>
                <c:pt idx="90">
                  <c:v>91.201083935590901</c:v>
                </c:pt>
                <c:pt idx="91">
                  <c:v>95.499258602143499</c:v>
                </c:pt>
                <c:pt idx="92">
                  <c:v>100</c:v>
                </c:pt>
                <c:pt idx="93">
                  <c:v>104.71285480509</c:v>
                </c:pt>
                <c:pt idx="94">
                  <c:v>109.647819614318</c:v>
                </c:pt>
                <c:pt idx="95">
                  <c:v>114.815362149688</c:v>
                </c:pt>
                <c:pt idx="96">
                  <c:v>120.226443461741</c:v>
                </c:pt>
                <c:pt idx="97">
                  <c:v>125.892541179416</c:v>
                </c:pt>
                <c:pt idx="98">
                  <c:v>131.82567385563999</c:v>
                </c:pt>
                <c:pt idx="99">
                  <c:v>138.03842646028801</c:v>
                </c:pt>
                <c:pt idx="100">
                  <c:v>144.54397707459199</c:v>
                </c:pt>
                <c:pt idx="101">
                  <c:v>151.35612484361999</c:v>
                </c:pt>
                <c:pt idx="102">
                  <c:v>158.48931924611099</c:v>
                </c:pt>
                <c:pt idx="103">
                  <c:v>165.95869074375599</c:v>
                </c:pt>
                <c:pt idx="104">
                  <c:v>173.78008287493699</c:v>
                </c:pt>
                <c:pt idx="105">
                  <c:v>181.97008586099801</c:v>
                </c:pt>
                <c:pt idx="106">
                  <c:v>190.54607179632399</c:v>
                </c:pt>
                <c:pt idx="107">
                  <c:v>199.52623149688799</c:v>
                </c:pt>
                <c:pt idx="108">
                  <c:v>208.92961308540299</c:v>
                </c:pt>
                <c:pt idx="109">
                  <c:v>218.77616239495501</c:v>
                </c:pt>
                <c:pt idx="110">
                  <c:v>229.08676527677699</c:v>
                </c:pt>
                <c:pt idx="111">
                  <c:v>239.88329190194901</c:v>
                </c:pt>
                <c:pt idx="112">
                  <c:v>251.188643150958</c:v>
                </c:pt>
                <c:pt idx="113">
                  <c:v>263.026799189538</c:v>
                </c:pt>
                <c:pt idx="114">
                  <c:v>275.42287033381598</c:v>
                </c:pt>
                <c:pt idx="115">
                  <c:v>288.40315031265959</c:v>
                </c:pt>
                <c:pt idx="116">
                  <c:v>301.99517204020049</c:v>
                </c:pt>
                <c:pt idx="117">
                  <c:v>316.22776601683802</c:v>
                </c:pt>
                <c:pt idx="118">
                  <c:v>331.13112148259069</c:v>
                </c:pt>
                <c:pt idx="119">
                  <c:v>346.73685045253058</c:v>
                </c:pt>
                <c:pt idx="120">
                  <c:v>363.07805477010061</c:v>
                </c:pt>
                <c:pt idx="121">
                  <c:v>380.189396320561</c:v>
                </c:pt>
                <c:pt idx="122">
                  <c:v>398.10717055349699</c:v>
                </c:pt>
                <c:pt idx="123">
                  <c:v>416.86938347033498</c:v>
                </c:pt>
                <c:pt idx="124">
                  <c:v>436.51583224016599</c:v>
                </c:pt>
                <c:pt idx="125">
                  <c:v>457.08818961487492</c:v>
                </c:pt>
                <c:pt idx="126">
                  <c:v>478.63009232263801</c:v>
                </c:pt>
                <c:pt idx="127">
                  <c:v>501.18723362727201</c:v>
                </c:pt>
                <c:pt idx="128">
                  <c:v>524.80746024977202</c:v>
                </c:pt>
                <c:pt idx="129">
                  <c:v>549.54087385762398</c:v>
                </c:pt>
                <c:pt idx="130">
                  <c:v>575.43993733715695</c:v>
                </c:pt>
                <c:pt idx="131">
                  <c:v>602.55958607435809</c:v>
                </c:pt>
                <c:pt idx="132">
                  <c:v>630.95734448019289</c:v>
                </c:pt>
                <c:pt idx="133">
                  <c:v>660.69344800759495</c:v>
                </c:pt>
                <c:pt idx="134">
                  <c:v>691.83097091893603</c:v>
                </c:pt>
                <c:pt idx="135">
                  <c:v>724.43596007498854</c:v>
                </c:pt>
                <c:pt idx="136">
                  <c:v>758.57757502918355</c:v>
                </c:pt>
                <c:pt idx="137">
                  <c:v>794.32823472428049</c:v>
                </c:pt>
                <c:pt idx="138">
                  <c:v>831.76377110267003</c:v>
                </c:pt>
                <c:pt idx="139">
                  <c:v>870.96358995608</c:v>
                </c:pt>
                <c:pt idx="140">
                  <c:v>912.01083935590896</c:v>
                </c:pt>
                <c:pt idx="141">
                  <c:v>954.9925860214355</c:v>
                </c:pt>
                <c:pt idx="142">
                  <c:v>1000</c:v>
                </c:pt>
                <c:pt idx="143">
                  <c:v>1047.1285480509</c:v>
                </c:pt>
                <c:pt idx="144">
                  <c:v>1096.47819614318</c:v>
                </c:pt>
                <c:pt idx="145">
                  <c:v>1148.1536214968801</c:v>
                </c:pt>
                <c:pt idx="146">
                  <c:v>1202.26443461741</c:v>
                </c:pt>
                <c:pt idx="147">
                  <c:v>1258.92541179416</c:v>
                </c:pt>
                <c:pt idx="148">
                  <c:v>1318.2567385564</c:v>
                </c:pt>
                <c:pt idx="149">
                  <c:v>1380.38426460288</c:v>
                </c:pt>
                <c:pt idx="150">
                  <c:v>1445.43977074592</c:v>
                </c:pt>
                <c:pt idx="151">
                  <c:v>1513.5612484362</c:v>
                </c:pt>
                <c:pt idx="152">
                  <c:v>1584.8931924611099</c:v>
                </c:pt>
                <c:pt idx="153">
                  <c:v>1659.5869074375601</c:v>
                </c:pt>
                <c:pt idx="154">
                  <c:v>1737.8008287493701</c:v>
                </c:pt>
                <c:pt idx="155">
                  <c:v>1819.7008586099801</c:v>
                </c:pt>
                <c:pt idx="156">
                  <c:v>1905.4607179632401</c:v>
                </c:pt>
                <c:pt idx="157">
                  <c:v>1995.26231496888</c:v>
                </c:pt>
                <c:pt idx="158">
                  <c:v>2089.2961308540398</c:v>
                </c:pt>
                <c:pt idx="159">
                  <c:v>2187.7616239495501</c:v>
                </c:pt>
                <c:pt idx="160">
                  <c:v>2290.8676527677699</c:v>
                </c:pt>
                <c:pt idx="161">
                  <c:v>2398.83291901949</c:v>
                </c:pt>
                <c:pt idx="162">
                  <c:v>2511.8864315095798</c:v>
                </c:pt>
                <c:pt idx="163">
                  <c:v>2630.26799189538</c:v>
                </c:pt>
                <c:pt idx="164">
                  <c:v>2754.2287033381599</c:v>
                </c:pt>
                <c:pt idx="165">
                  <c:v>2884.0315031266</c:v>
                </c:pt>
                <c:pt idx="166">
                  <c:v>3019.9517204020099</c:v>
                </c:pt>
                <c:pt idx="167">
                  <c:v>3162.277660168379</c:v>
                </c:pt>
                <c:pt idx="168">
                  <c:v>3311.3112148259102</c:v>
                </c:pt>
                <c:pt idx="169">
                  <c:v>3467.3685045253101</c:v>
                </c:pt>
                <c:pt idx="170">
                  <c:v>3630.7805477010102</c:v>
                </c:pt>
                <c:pt idx="171">
                  <c:v>3801.8939632056099</c:v>
                </c:pt>
                <c:pt idx="172">
                  <c:v>3981.0717055349701</c:v>
                </c:pt>
                <c:pt idx="173">
                  <c:v>4168.6938347033501</c:v>
                </c:pt>
                <c:pt idx="174">
                  <c:v>4365.1583224016604</c:v>
                </c:pt>
                <c:pt idx="175">
                  <c:v>4570.8818961487495</c:v>
                </c:pt>
                <c:pt idx="176">
                  <c:v>4786.3009232263803</c:v>
                </c:pt>
                <c:pt idx="177">
                  <c:v>5011.8723362727196</c:v>
                </c:pt>
                <c:pt idx="178">
                  <c:v>5248.0746024977198</c:v>
                </c:pt>
                <c:pt idx="179">
                  <c:v>5495.4087385762396</c:v>
                </c:pt>
                <c:pt idx="180">
                  <c:v>5754.3993733715697</c:v>
                </c:pt>
                <c:pt idx="181">
                  <c:v>6025.5958607435796</c:v>
                </c:pt>
                <c:pt idx="182">
                  <c:v>6309.5734448019302</c:v>
                </c:pt>
                <c:pt idx="183">
                  <c:v>6606.93448007596</c:v>
                </c:pt>
                <c:pt idx="184">
                  <c:v>6918.3097091893596</c:v>
                </c:pt>
                <c:pt idx="185">
                  <c:v>7244.35960074989</c:v>
                </c:pt>
                <c:pt idx="186">
                  <c:v>7585.7757502918284</c:v>
                </c:pt>
                <c:pt idx="187">
                  <c:v>7943.2823472428063</c:v>
                </c:pt>
                <c:pt idx="188">
                  <c:v>8317.6377110267003</c:v>
                </c:pt>
                <c:pt idx="189">
                  <c:v>8709.6358995607934</c:v>
                </c:pt>
                <c:pt idx="190">
                  <c:v>9120.1083935590887</c:v>
                </c:pt>
                <c:pt idx="191">
                  <c:v>9549.92586021436</c:v>
                </c:pt>
                <c:pt idx="192">
                  <c:v>10000</c:v>
                </c:pt>
                <c:pt idx="193">
                  <c:v>10471.285480508999</c:v>
                </c:pt>
                <c:pt idx="194">
                  <c:v>10964.7819614318</c:v>
                </c:pt>
                <c:pt idx="195">
                  <c:v>11481.536214968801</c:v>
                </c:pt>
                <c:pt idx="196">
                  <c:v>12022.6443461741</c:v>
                </c:pt>
                <c:pt idx="197">
                  <c:v>12589.2541179416</c:v>
                </c:pt>
                <c:pt idx="198">
                  <c:v>13182.567385564</c:v>
                </c:pt>
                <c:pt idx="199">
                  <c:v>13803.842646028799</c:v>
                </c:pt>
                <c:pt idx="200">
                  <c:v>14454.3977074592</c:v>
                </c:pt>
                <c:pt idx="201">
                  <c:v>15135.612484362</c:v>
                </c:pt>
                <c:pt idx="202">
                  <c:v>15848.931924611101</c:v>
                </c:pt>
                <c:pt idx="203">
                  <c:v>16595.869074375561</c:v>
                </c:pt>
                <c:pt idx="204">
                  <c:v>17378.0082874937</c:v>
                </c:pt>
                <c:pt idx="205">
                  <c:v>18197.008586099801</c:v>
                </c:pt>
                <c:pt idx="206">
                  <c:v>19054.607179632399</c:v>
                </c:pt>
                <c:pt idx="207">
                  <c:v>19952.623149688701</c:v>
                </c:pt>
                <c:pt idx="208">
                  <c:v>20892.961308540409</c:v>
                </c:pt>
                <c:pt idx="209">
                  <c:v>21877.616239495459</c:v>
                </c:pt>
                <c:pt idx="210">
                  <c:v>22908.67652767769</c:v>
                </c:pt>
                <c:pt idx="211">
                  <c:v>23988.329190194901</c:v>
                </c:pt>
                <c:pt idx="212">
                  <c:v>25118.864315095801</c:v>
                </c:pt>
                <c:pt idx="213">
                  <c:v>26302.6799189538</c:v>
                </c:pt>
                <c:pt idx="214">
                  <c:v>27542.287033381599</c:v>
                </c:pt>
                <c:pt idx="215">
                  <c:v>28840.315031266</c:v>
                </c:pt>
                <c:pt idx="216">
                  <c:v>30199.5172040201</c:v>
                </c:pt>
                <c:pt idx="217">
                  <c:v>31622.776601683701</c:v>
                </c:pt>
                <c:pt idx="218">
                  <c:v>33113.112148259097</c:v>
                </c:pt>
                <c:pt idx="219">
                  <c:v>34673.6850452531</c:v>
                </c:pt>
                <c:pt idx="220">
                  <c:v>36307.805477010101</c:v>
                </c:pt>
                <c:pt idx="221">
                  <c:v>38018.939632056099</c:v>
                </c:pt>
                <c:pt idx="222">
                  <c:v>39810.717055349698</c:v>
                </c:pt>
                <c:pt idx="223">
                  <c:v>41686.938347033501</c:v>
                </c:pt>
                <c:pt idx="224">
                  <c:v>43651.583224016496</c:v>
                </c:pt>
                <c:pt idx="225">
                  <c:v>45708.818961487501</c:v>
                </c:pt>
                <c:pt idx="226">
                  <c:v>47863.009232263801</c:v>
                </c:pt>
                <c:pt idx="227">
                  <c:v>50118.723362727163</c:v>
                </c:pt>
                <c:pt idx="228">
                  <c:v>52480.746024977198</c:v>
                </c:pt>
                <c:pt idx="229">
                  <c:v>54954.087385762403</c:v>
                </c:pt>
                <c:pt idx="230">
                  <c:v>57543.993733715557</c:v>
                </c:pt>
                <c:pt idx="231">
                  <c:v>60255.958607435801</c:v>
                </c:pt>
                <c:pt idx="232">
                  <c:v>63095.734448019248</c:v>
                </c:pt>
                <c:pt idx="233">
                  <c:v>66069.344800759543</c:v>
                </c:pt>
                <c:pt idx="234">
                  <c:v>69183.097091893535</c:v>
                </c:pt>
                <c:pt idx="235">
                  <c:v>72443.596007498985</c:v>
                </c:pt>
                <c:pt idx="236">
                  <c:v>75857.757502918306</c:v>
                </c:pt>
                <c:pt idx="237">
                  <c:v>79432.823472428194</c:v>
                </c:pt>
                <c:pt idx="238">
                  <c:v>83176.377110267</c:v>
                </c:pt>
                <c:pt idx="239">
                  <c:v>87096.358995608098</c:v>
                </c:pt>
                <c:pt idx="240">
                  <c:v>91201.083935590868</c:v>
                </c:pt>
                <c:pt idx="241">
                  <c:v>95499.2586021436</c:v>
                </c:pt>
                <c:pt idx="242">
                  <c:v>100000</c:v>
                </c:pt>
                <c:pt idx="243">
                  <c:v>104712.85480509</c:v>
                </c:pt>
                <c:pt idx="244">
                  <c:v>109647.819614318</c:v>
                </c:pt>
                <c:pt idx="245">
                  <c:v>114815.36214968799</c:v>
                </c:pt>
                <c:pt idx="246">
                  <c:v>120226.443461741</c:v>
                </c:pt>
                <c:pt idx="247">
                  <c:v>125892.541179416</c:v>
                </c:pt>
                <c:pt idx="248">
                  <c:v>131825.67385563999</c:v>
                </c:pt>
                <c:pt idx="249">
                  <c:v>138038.426460288</c:v>
                </c:pt>
                <c:pt idx="250">
                  <c:v>144543.977074592</c:v>
                </c:pt>
                <c:pt idx="251">
                  <c:v>151356.12484362</c:v>
                </c:pt>
                <c:pt idx="252">
                  <c:v>158489.319246111</c:v>
                </c:pt>
                <c:pt idx="253">
                  <c:v>165958.69074375599</c:v>
                </c:pt>
                <c:pt idx="254">
                  <c:v>173780.08287493701</c:v>
                </c:pt>
                <c:pt idx="255">
                  <c:v>181970.08586099799</c:v>
                </c:pt>
                <c:pt idx="256">
                  <c:v>190546.07179632399</c:v>
                </c:pt>
                <c:pt idx="257">
                  <c:v>199526.23149688699</c:v>
                </c:pt>
                <c:pt idx="258">
                  <c:v>208929.61308540401</c:v>
                </c:pt>
                <c:pt idx="259">
                  <c:v>218776.162394955</c:v>
                </c:pt>
                <c:pt idx="260">
                  <c:v>229086.76527677701</c:v>
                </c:pt>
                <c:pt idx="261">
                  <c:v>239883.29190194901</c:v>
                </c:pt>
                <c:pt idx="262">
                  <c:v>251188.643150958</c:v>
                </c:pt>
                <c:pt idx="263">
                  <c:v>263026.799189538</c:v>
                </c:pt>
                <c:pt idx="264">
                  <c:v>275422.87033381598</c:v>
                </c:pt>
                <c:pt idx="265">
                  <c:v>288403.15031265997</c:v>
                </c:pt>
                <c:pt idx="266">
                  <c:v>301995.17204020103</c:v>
                </c:pt>
                <c:pt idx="267">
                  <c:v>316227.76601683692</c:v>
                </c:pt>
                <c:pt idx="268">
                  <c:v>331131.12148259109</c:v>
                </c:pt>
                <c:pt idx="269">
                  <c:v>346736.85045253101</c:v>
                </c:pt>
                <c:pt idx="270">
                  <c:v>363078.05477010092</c:v>
                </c:pt>
                <c:pt idx="271">
                  <c:v>380189.39632056101</c:v>
                </c:pt>
                <c:pt idx="272">
                  <c:v>398107.17055349692</c:v>
                </c:pt>
                <c:pt idx="273">
                  <c:v>416869.38347033499</c:v>
                </c:pt>
                <c:pt idx="274">
                  <c:v>436515.83224016498</c:v>
                </c:pt>
                <c:pt idx="275">
                  <c:v>457088.18961487501</c:v>
                </c:pt>
                <c:pt idx="276">
                  <c:v>478630.09232263803</c:v>
                </c:pt>
                <c:pt idx="277">
                  <c:v>501187.23362727201</c:v>
                </c:pt>
                <c:pt idx="278">
                  <c:v>524807.46024977195</c:v>
                </c:pt>
                <c:pt idx="279">
                  <c:v>549540.87385762401</c:v>
                </c:pt>
                <c:pt idx="280">
                  <c:v>575439.93733715604</c:v>
                </c:pt>
                <c:pt idx="281">
                  <c:v>602559.58607435797</c:v>
                </c:pt>
                <c:pt idx="282">
                  <c:v>630957.34448019299</c:v>
                </c:pt>
                <c:pt idx="283">
                  <c:v>660693.44800759596</c:v>
                </c:pt>
                <c:pt idx="284">
                  <c:v>691830.97091893596</c:v>
                </c:pt>
                <c:pt idx="285">
                  <c:v>724435.96007499006</c:v>
                </c:pt>
                <c:pt idx="286">
                  <c:v>758577.57502918248</c:v>
                </c:pt>
                <c:pt idx="287">
                  <c:v>794328.23472428205</c:v>
                </c:pt>
                <c:pt idx="288">
                  <c:v>831763.77110266942</c:v>
                </c:pt>
                <c:pt idx="289">
                  <c:v>870963.58995608101</c:v>
                </c:pt>
                <c:pt idx="290">
                  <c:v>912010.83935590903</c:v>
                </c:pt>
                <c:pt idx="291">
                  <c:v>954992.58602143708</c:v>
                </c:pt>
                <c:pt idx="292">
                  <c:v>1000000</c:v>
                </c:pt>
                <c:pt idx="293">
                  <c:v>11018036.072144199</c:v>
                </c:pt>
                <c:pt idx="294">
                  <c:v>21036072.144288499</c:v>
                </c:pt>
                <c:pt idx="295">
                  <c:v>31054108.216432799</c:v>
                </c:pt>
                <c:pt idx="296">
                  <c:v>41072144.288577102</c:v>
                </c:pt>
                <c:pt idx="297">
                  <c:v>51090180.360721402</c:v>
                </c:pt>
                <c:pt idx="298">
                  <c:v>61108216.432865702</c:v>
                </c:pt>
                <c:pt idx="299">
                  <c:v>71126252.505009994</c:v>
                </c:pt>
                <c:pt idx="300">
                  <c:v>81144288.577154294</c:v>
                </c:pt>
                <c:pt idx="301">
                  <c:v>91162324.649298504</c:v>
                </c:pt>
                <c:pt idx="302">
                  <c:v>101180360.721442</c:v>
                </c:pt>
                <c:pt idx="303">
                  <c:v>111198396.793587</c:v>
                </c:pt>
                <c:pt idx="304">
                  <c:v>121216432.865731</c:v>
                </c:pt>
                <c:pt idx="305">
                  <c:v>131234468.937875</c:v>
                </c:pt>
                <c:pt idx="306">
                  <c:v>141252505.01001999</c:v>
                </c:pt>
                <c:pt idx="307">
                  <c:v>151270541.08216399</c:v>
                </c:pt>
                <c:pt idx="308">
                  <c:v>161288577.15430799</c:v>
                </c:pt>
                <c:pt idx="309">
                  <c:v>171306613.22645199</c:v>
                </c:pt>
                <c:pt idx="310">
                  <c:v>181324649.29859701</c:v>
                </c:pt>
                <c:pt idx="311">
                  <c:v>191342685.37074101</c:v>
                </c:pt>
                <c:pt idx="312">
                  <c:v>201360721.44288501</c:v>
                </c:pt>
                <c:pt idx="313">
                  <c:v>211378757.51503</c:v>
                </c:pt>
                <c:pt idx="314">
                  <c:v>221396793.587174</c:v>
                </c:pt>
                <c:pt idx="315">
                  <c:v>231414829.659318</c:v>
                </c:pt>
                <c:pt idx="316">
                  <c:v>241432865.731462</c:v>
                </c:pt>
                <c:pt idx="317">
                  <c:v>251450901.80360699</c:v>
                </c:pt>
                <c:pt idx="318">
                  <c:v>261468937.87575099</c:v>
                </c:pt>
                <c:pt idx="319">
                  <c:v>271486973.94789499</c:v>
                </c:pt>
                <c:pt idx="320">
                  <c:v>281505010.02003998</c:v>
                </c:pt>
                <c:pt idx="321">
                  <c:v>291523046.09218401</c:v>
                </c:pt>
                <c:pt idx="322">
                  <c:v>301541082.16432798</c:v>
                </c:pt>
                <c:pt idx="323">
                  <c:v>311559118.23647302</c:v>
                </c:pt>
                <c:pt idx="324">
                  <c:v>321577154.308617</c:v>
                </c:pt>
                <c:pt idx="325">
                  <c:v>331595190.38076103</c:v>
                </c:pt>
                <c:pt idx="326">
                  <c:v>341613226.452905</c:v>
                </c:pt>
                <c:pt idx="327">
                  <c:v>351631262.52504998</c:v>
                </c:pt>
                <c:pt idx="328">
                  <c:v>361649298.59719402</c:v>
                </c:pt>
                <c:pt idx="329">
                  <c:v>371667334.66933799</c:v>
                </c:pt>
                <c:pt idx="330">
                  <c:v>381685370.74148297</c:v>
                </c:pt>
                <c:pt idx="331">
                  <c:v>391703406.813627</c:v>
                </c:pt>
                <c:pt idx="332">
                  <c:v>401721442.88577098</c:v>
                </c:pt>
                <c:pt idx="333">
                  <c:v>411739478.95791501</c:v>
                </c:pt>
                <c:pt idx="334">
                  <c:v>421757515.03005999</c:v>
                </c:pt>
                <c:pt idx="335">
                  <c:v>431775551.10220402</c:v>
                </c:pt>
                <c:pt idx="336">
                  <c:v>441793587.174348</c:v>
                </c:pt>
                <c:pt idx="337">
                  <c:v>451811623.24649298</c:v>
                </c:pt>
                <c:pt idx="338">
                  <c:v>461829659.31863701</c:v>
                </c:pt>
                <c:pt idx="339">
                  <c:v>471847695.39078099</c:v>
                </c:pt>
                <c:pt idx="340">
                  <c:v>481865731.46292502</c:v>
                </c:pt>
                <c:pt idx="341">
                  <c:v>491883767.53507</c:v>
                </c:pt>
                <c:pt idx="342">
                  <c:v>501901803.60721397</c:v>
                </c:pt>
                <c:pt idx="343">
                  <c:v>511919839.67935801</c:v>
                </c:pt>
                <c:pt idx="344">
                  <c:v>521937875.75150299</c:v>
                </c:pt>
                <c:pt idx="345">
                  <c:v>531955911.82364702</c:v>
                </c:pt>
                <c:pt idx="346">
                  <c:v>541973947.89579105</c:v>
                </c:pt>
                <c:pt idx="347">
                  <c:v>551991983.96793497</c:v>
                </c:pt>
                <c:pt idx="348">
                  <c:v>562010020.04007995</c:v>
                </c:pt>
                <c:pt idx="349">
                  <c:v>572028056.11222398</c:v>
                </c:pt>
                <c:pt idx="350">
                  <c:v>582046092.18436801</c:v>
                </c:pt>
                <c:pt idx="351">
                  <c:v>592064128.256513</c:v>
                </c:pt>
                <c:pt idx="352">
                  <c:v>602082164.32865703</c:v>
                </c:pt>
                <c:pt idx="353">
                  <c:v>612100200.40080094</c:v>
                </c:pt>
                <c:pt idx="354">
                  <c:v>622118236.47294497</c:v>
                </c:pt>
                <c:pt idx="355">
                  <c:v>632136272.54508996</c:v>
                </c:pt>
                <c:pt idx="356">
                  <c:v>642154308.61723399</c:v>
                </c:pt>
                <c:pt idx="357">
                  <c:v>652172344.68937802</c:v>
                </c:pt>
                <c:pt idx="358">
                  <c:v>662190380.76152301</c:v>
                </c:pt>
                <c:pt idx="359">
                  <c:v>672208416.83366704</c:v>
                </c:pt>
                <c:pt idx="360">
                  <c:v>682226452.90581095</c:v>
                </c:pt>
                <c:pt idx="361">
                  <c:v>692244488.97795498</c:v>
                </c:pt>
                <c:pt idx="362">
                  <c:v>702262525.05009997</c:v>
                </c:pt>
                <c:pt idx="363">
                  <c:v>712280561.122244</c:v>
                </c:pt>
                <c:pt idx="364">
                  <c:v>722298597.19438803</c:v>
                </c:pt>
                <c:pt idx="365">
                  <c:v>732316633.26653302</c:v>
                </c:pt>
                <c:pt idx="366">
                  <c:v>742334669.33867705</c:v>
                </c:pt>
                <c:pt idx="367">
                  <c:v>752352705.41082096</c:v>
                </c:pt>
                <c:pt idx="368">
                  <c:v>762370741.48296595</c:v>
                </c:pt>
                <c:pt idx="369">
                  <c:v>772388777.55510998</c:v>
                </c:pt>
                <c:pt idx="370">
                  <c:v>782406813.62725401</c:v>
                </c:pt>
                <c:pt idx="371">
                  <c:v>792424849.69939804</c:v>
                </c:pt>
                <c:pt idx="372">
                  <c:v>802442885.77154303</c:v>
                </c:pt>
                <c:pt idx="373">
                  <c:v>812460921.84368706</c:v>
                </c:pt>
                <c:pt idx="374">
                  <c:v>822478957.91583097</c:v>
                </c:pt>
                <c:pt idx="375">
                  <c:v>832496993.98797596</c:v>
                </c:pt>
                <c:pt idx="376">
                  <c:v>842515030.06011999</c:v>
                </c:pt>
                <c:pt idx="377">
                  <c:v>852533066.13226402</c:v>
                </c:pt>
                <c:pt idx="378">
                  <c:v>862551102.20440805</c:v>
                </c:pt>
                <c:pt idx="379">
                  <c:v>872569138.27655303</c:v>
                </c:pt>
                <c:pt idx="380">
                  <c:v>882587174.34869695</c:v>
                </c:pt>
                <c:pt idx="381">
                  <c:v>892605210.42084098</c:v>
                </c:pt>
                <c:pt idx="382">
                  <c:v>902623246.49298596</c:v>
                </c:pt>
                <c:pt idx="383">
                  <c:v>912641282.56513</c:v>
                </c:pt>
                <c:pt idx="384">
                  <c:v>922659318.63727403</c:v>
                </c:pt>
                <c:pt idx="385">
                  <c:v>932677354.70941901</c:v>
                </c:pt>
                <c:pt idx="386">
                  <c:v>942695390.78156304</c:v>
                </c:pt>
                <c:pt idx="387">
                  <c:v>952713426.85370696</c:v>
                </c:pt>
                <c:pt idx="388">
                  <c:v>962731462.92585099</c:v>
                </c:pt>
                <c:pt idx="389">
                  <c:v>972749498.99799597</c:v>
                </c:pt>
                <c:pt idx="390">
                  <c:v>982767535.07014</c:v>
                </c:pt>
                <c:pt idx="391">
                  <c:v>992785571.14228404</c:v>
                </c:pt>
                <c:pt idx="392">
                  <c:v>1002803607.21442</c:v>
                </c:pt>
                <c:pt idx="393">
                  <c:v>1012821643.28657</c:v>
                </c:pt>
                <c:pt idx="394">
                  <c:v>1022839679.3587101</c:v>
                </c:pt>
                <c:pt idx="395">
                  <c:v>1032857715.43086</c:v>
                </c:pt>
                <c:pt idx="396">
                  <c:v>1042875751.503</c:v>
                </c:pt>
                <c:pt idx="397">
                  <c:v>1052893787.57515</c:v>
                </c:pt>
                <c:pt idx="398">
                  <c:v>1062911823.6473</c:v>
                </c:pt>
                <c:pt idx="399">
                  <c:v>1072929859.71943</c:v>
                </c:pt>
                <c:pt idx="400">
                  <c:v>1082947895.79158</c:v>
                </c:pt>
                <c:pt idx="401">
                  <c:v>1092965931.8637199</c:v>
                </c:pt>
                <c:pt idx="402">
                  <c:v>1102983967.9358699</c:v>
                </c:pt>
                <c:pt idx="403">
                  <c:v>1113002004.0080099</c:v>
                </c:pt>
                <c:pt idx="404">
                  <c:v>1123020040.0801599</c:v>
                </c:pt>
                <c:pt idx="405">
                  <c:v>1133038076.1522999</c:v>
                </c:pt>
                <c:pt idx="406">
                  <c:v>1143056112.2244401</c:v>
                </c:pt>
                <c:pt idx="407">
                  <c:v>1153074148.2966001</c:v>
                </c:pt>
                <c:pt idx="408">
                  <c:v>1163092184.3687301</c:v>
                </c:pt>
                <c:pt idx="409">
                  <c:v>1173110220.4408801</c:v>
                </c:pt>
                <c:pt idx="410">
                  <c:v>1183128256.51302</c:v>
                </c:pt>
                <c:pt idx="411">
                  <c:v>1193146292.58517</c:v>
                </c:pt>
                <c:pt idx="412">
                  <c:v>1203164328.65731</c:v>
                </c:pt>
                <c:pt idx="413">
                  <c:v>1213182364.72945</c:v>
                </c:pt>
                <c:pt idx="414">
                  <c:v>1223200400.8016</c:v>
                </c:pt>
                <c:pt idx="415">
                  <c:v>1233218436.87374</c:v>
                </c:pt>
                <c:pt idx="416">
                  <c:v>1243236472.9458899</c:v>
                </c:pt>
                <c:pt idx="417">
                  <c:v>1253254509.0180299</c:v>
                </c:pt>
                <c:pt idx="418">
                  <c:v>1263272545.0901799</c:v>
                </c:pt>
                <c:pt idx="419">
                  <c:v>1273290581.1623199</c:v>
                </c:pt>
                <c:pt idx="420">
                  <c:v>1283308617.2344601</c:v>
                </c:pt>
                <c:pt idx="421">
                  <c:v>1293326653.3066101</c:v>
                </c:pt>
                <c:pt idx="422">
                  <c:v>1303344689.3787501</c:v>
                </c:pt>
                <c:pt idx="423">
                  <c:v>1313362725.4509001</c:v>
                </c:pt>
                <c:pt idx="424">
                  <c:v>1323380761.5230401</c:v>
                </c:pt>
                <c:pt idx="425">
                  <c:v>1333398797.59519</c:v>
                </c:pt>
                <c:pt idx="426">
                  <c:v>1343416833.66733</c:v>
                </c:pt>
                <c:pt idx="427">
                  <c:v>1353434869.73947</c:v>
                </c:pt>
                <c:pt idx="428">
                  <c:v>1363452905.81162</c:v>
                </c:pt>
                <c:pt idx="429">
                  <c:v>1373470941.88376</c:v>
                </c:pt>
                <c:pt idx="430">
                  <c:v>1383488977.95591</c:v>
                </c:pt>
                <c:pt idx="431">
                  <c:v>1393507014.0280499</c:v>
                </c:pt>
                <c:pt idx="432">
                  <c:v>1403525050.1001999</c:v>
                </c:pt>
                <c:pt idx="433">
                  <c:v>1413543086.1723399</c:v>
                </c:pt>
                <c:pt idx="434">
                  <c:v>1423561122.2444799</c:v>
                </c:pt>
                <c:pt idx="435">
                  <c:v>1433579158.3166299</c:v>
                </c:pt>
                <c:pt idx="436">
                  <c:v>1443597194.3887701</c:v>
                </c:pt>
                <c:pt idx="437">
                  <c:v>1453615230.4609201</c:v>
                </c:pt>
                <c:pt idx="438">
                  <c:v>1463633266.5330601</c:v>
                </c:pt>
                <c:pt idx="439">
                  <c:v>1473651302.6052101</c:v>
                </c:pt>
                <c:pt idx="440">
                  <c:v>1483669338.67735</c:v>
                </c:pt>
                <c:pt idx="441">
                  <c:v>1493687374.74949</c:v>
                </c:pt>
                <c:pt idx="442">
                  <c:v>1503705410.82164</c:v>
                </c:pt>
                <c:pt idx="443">
                  <c:v>1513723446.89378</c:v>
                </c:pt>
                <c:pt idx="444">
                  <c:v>1523741482.96593</c:v>
                </c:pt>
                <c:pt idx="445">
                  <c:v>1533759519.03807</c:v>
                </c:pt>
                <c:pt idx="446">
                  <c:v>1543777555.11022</c:v>
                </c:pt>
                <c:pt idx="447">
                  <c:v>1553795591.1823599</c:v>
                </c:pt>
                <c:pt idx="448">
                  <c:v>1563813627.2544999</c:v>
                </c:pt>
                <c:pt idx="449">
                  <c:v>1573831663.3266499</c:v>
                </c:pt>
                <c:pt idx="450">
                  <c:v>1583849699.3987899</c:v>
                </c:pt>
                <c:pt idx="451">
                  <c:v>1593867735.4709401</c:v>
                </c:pt>
                <c:pt idx="452">
                  <c:v>1603885771.5430801</c:v>
                </c:pt>
                <c:pt idx="453">
                  <c:v>1613903807.6152301</c:v>
                </c:pt>
                <c:pt idx="454">
                  <c:v>1623921843.6873701</c:v>
                </c:pt>
                <c:pt idx="455">
                  <c:v>1633939879.75951</c:v>
                </c:pt>
                <c:pt idx="456">
                  <c:v>1643957915.83166</c:v>
                </c:pt>
                <c:pt idx="457">
                  <c:v>1653975951.9038</c:v>
                </c:pt>
                <c:pt idx="458">
                  <c:v>1663993987.97595</c:v>
                </c:pt>
                <c:pt idx="459">
                  <c:v>1674012024.0481</c:v>
                </c:pt>
                <c:pt idx="460">
                  <c:v>1684030060.12024</c:v>
                </c:pt>
                <c:pt idx="461">
                  <c:v>1694048096.19238</c:v>
                </c:pt>
                <c:pt idx="462">
                  <c:v>1704066132.2645199</c:v>
                </c:pt>
                <c:pt idx="463">
                  <c:v>1714084168.3366699</c:v>
                </c:pt>
                <c:pt idx="464">
                  <c:v>1724102204.4088099</c:v>
                </c:pt>
                <c:pt idx="465">
                  <c:v>1734120240.4809599</c:v>
                </c:pt>
                <c:pt idx="466">
                  <c:v>1744138276.5531001</c:v>
                </c:pt>
                <c:pt idx="467">
                  <c:v>1754156312.6252501</c:v>
                </c:pt>
                <c:pt idx="468">
                  <c:v>1764174348.6973901</c:v>
                </c:pt>
                <c:pt idx="469">
                  <c:v>1774192384.7695301</c:v>
                </c:pt>
                <c:pt idx="470">
                  <c:v>1784210420.84168</c:v>
                </c:pt>
                <c:pt idx="471">
                  <c:v>1794228456.91382</c:v>
                </c:pt>
                <c:pt idx="472">
                  <c:v>1804246492.98597</c:v>
                </c:pt>
                <c:pt idx="473">
                  <c:v>1814264529.05811</c:v>
                </c:pt>
                <c:pt idx="474">
                  <c:v>1824282565.13026</c:v>
                </c:pt>
                <c:pt idx="475">
                  <c:v>1834300601.2024</c:v>
                </c:pt>
                <c:pt idx="476">
                  <c:v>1844318637.2745399</c:v>
                </c:pt>
                <c:pt idx="477">
                  <c:v>1854336673.3466899</c:v>
                </c:pt>
                <c:pt idx="478">
                  <c:v>1864354709.4188299</c:v>
                </c:pt>
                <c:pt idx="479">
                  <c:v>1874372745.4909799</c:v>
                </c:pt>
                <c:pt idx="480">
                  <c:v>1884390781.5631199</c:v>
                </c:pt>
                <c:pt idx="481">
                  <c:v>1894408817.6352701</c:v>
                </c:pt>
                <c:pt idx="482">
                  <c:v>1904426853.7074101</c:v>
                </c:pt>
                <c:pt idx="483">
                  <c:v>1914444889.7795501</c:v>
                </c:pt>
                <c:pt idx="484">
                  <c:v>1924462925.8517001</c:v>
                </c:pt>
                <c:pt idx="485">
                  <c:v>1934480961.92384</c:v>
                </c:pt>
                <c:pt idx="486">
                  <c:v>1944498997.99599</c:v>
                </c:pt>
                <c:pt idx="487">
                  <c:v>1954517034.06813</c:v>
                </c:pt>
                <c:pt idx="488">
                  <c:v>1964535070.14028</c:v>
                </c:pt>
                <c:pt idx="489">
                  <c:v>1974553106.21242</c:v>
                </c:pt>
                <c:pt idx="490">
                  <c:v>1984571142.28456</c:v>
                </c:pt>
                <c:pt idx="491">
                  <c:v>1994589178.35671</c:v>
                </c:pt>
                <c:pt idx="492">
                  <c:v>2004607214.4288499</c:v>
                </c:pt>
                <c:pt idx="493">
                  <c:v>2014625250.5009999</c:v>
                </c:pt>
                <c:pt idx="494">
                  <c:v>2024643286.5731399</c:v>
                </c:pt>
                <c:pt idx="495">
                  <c:v>2034661322.6452899</c:v>
                </c:pt>
                <c:pt idx="496">
                  <c:v>2044679358.7174301</c:v>
                </c:pt>
                <c:pt idx="497">
                  <c:v>2054697394.7895701</c:v>
                </c:pt>
                <c:pt idx="498">
                  <c:v>2064715430.8617201</c:v>
                </c:pt>
                <c:pt idx="499">
                  <c:v>2074733466.9338601</c:v>
                </c:pt>
                <c:pt idx="500">
                  <c:v>2084751503.0060101</c:v>
                </c:pt>
                <c:pt idx="501">
                  <c:v>2094769539.07815</c:v>
                </c:pt>
                <c:pt idx="502">
                  <c:v>2104787575.1503</c:v>
                </c:pt>
                <c:pt idx="503">
                  <c:v>2114805611.22244</c:v>
                </c:pt>
                <c:pt idx="504">
                  <c:v>2124823647.29458</c:v>
                </c:pt>
                <c:pt idx="505">
                  <c:v>2134841683.36673</c:v>
                </c:pt>
                <c:pt idx="506">
                  <c:v>2144859719.43887</c:v>
                </c:pt>
                <c:pt idx="507">
                  <c:v>2154877755.5110202</c:v>
                </c:pt>
                <c:pt idx="508">
                  <c:v>2164895791.5831599</c:v>
                </c:pt>
                <c:pt idx="509">
                  <c:v>2174913827.6553102</c:v>
                </c:pt>
                <c:pt idx="510">
                  <c:v>2184931863.7274499</c:v>
                </c:pt>
                <c:pt idx="511">
                  <c:v>2194949899.7995901</c:v>
                </c:pt>
                <c:pt idx="512">
                  <c:v>2204967935.8717399</c:v>
                </c:pt>
                <c:pt idx="513">
                  <c:v>2214985971.9438801</c:v>
                </c:pt>
                <c:pt idx="514">
                  <c:v>2225004008.0160298</c:v>
                </c:pt>
                <c:pt idx="515">
                  <c:v>2235022044.0881701</c:v>
                </c:pt>
                <c:pt idx="516">
                  <c:v>2245040080.1603198</c:v>
                </c:pt>
                <c:pt idx="517">
                  <c:v>2255058116.23246</c:v>
                </c:pt>
                <c:pt idx="518">
                  <c:v>2265076152.3045998</c:v>
                </c:pt>
                <c:pt idx="519">
                  <c:v>2275094188.37675</c:v>
                </c:pt>
                <c:pt idx="520">
                  <c:v>2285112224.4488902</c:v>
                </c:pt>
                <c:pt idx="521">
                  <c:v>2295130260.52104</c:v>
                </c:pt>
                <c:pt idx="522">
                  <c:v>2305148296.5931802</c:v>
                </c:pt>
                <c:pt idx="523">
                  <c:v>2315166332.6653299</c:v>
                </c:pt>
                <c:pt idx="524">
                  <c:v>2325184368.7374701</c:v>
                </c:pt>
                <c:pt idx="525">
                  <c:v>2335202404.8096099</c:v>
                </c:pt>
                <c:pt idx="526">
                  <c:v>2345220440.8817601</c:v>
                </c:pt>
                <c:pt idx="527">
                  <c:v>2355238476.9538999</c:v>
                </c:pt>
                <c:pt idx="528">
                  <c:v>2365256513.0260501</c:v>
                </c:pt>
                <c:pt idx="529">
                  <c:v>2375274549.0981898</c:v>
                </c:pt>
                <c:pt idx="530">
                  <c:v>2385292585.1703401</c:v>
                </c:pt>
                <c:pt idx="531">
                  <c:v>2395310621.2424798</c:v>
                </c:pt>
                <c:pt idx="532">
                  <c:v>2405328657.31462</c:v>
                </c:pt>
                <c:pt idx="533">
                  <c:v>2415346693.3867698</c:v>
                </c:pt>
                <c:pt idx="534">
                  <c:v>2425364729.45891</c:v>
                </c:pt>
                <c:pt idx="535">
                  <c:v>2435382765.5310602</c:v>
                </c:pt>
                <c:pt idx="536">
                  <c:v>2445400801.6032</c:v>
                </c:pt>
                <c:pt idx="537">
                  <c:v>2455418837.6753502</c:v>
                </c:pt>
                <c:pt idx="538">
                  <c:v>2465436873.7474999</c:v>
                </c:pt>
                <c:pt idx="539">
                  <c:v>2475454909.8196301</c:v>
                </c:pt>
                <c:pt idx="540">
                  <c:v>2485472945.8917799</c:v>
                </c:pt>
                <c:pt idx="541">
                  <c:v>2495490981.9639201</c:v>
                </c:pt>
                <c:pt idx="542">
                  <c:v>2505509018.0360699</c:v>
                </c:pt>
                <c:pt idx="543">
                  <c:v>2515527054.1082101</c:v>
                </c:pt>
                <c:pt idx="544">
                  <c:v>2525545090.1803598</c:v>
                </c:pt>
                <c:pt idx="545">
                  <c:v>2535563126.2525001</c:v>
                </c:pt>
                <c:pt idx="546">
                  <c:v>2545581162.3246398</c:v>
                </c:pt>
                <c:pt idx="547">
                  <c:v>2555599198.3968</c:v>
                </c:pt>
                <c:pt idx="548">
                  <c:v>2565617234.4689298</c:v>
                </c:pt>
                <c:pt idx="549">
                  <c:v>2575635270.54108</c:v>
                </c:pt>
                <c:pt idx="550">
                  <c:v>2585653306.6132202</c:v>
                </c:pt>
                <c:pt idx="551">
                  <c:v>2595671342.68537</c:v>
                </c:pt>
                <c:pt idx="552">
                  <c:v>2605689378.7575102</c:v>
                </c:pt>
                <c:pt idx="553">
                  <c:v>2615707414.8296599</c:v>
                </c:pt>
                <c:pt idx="554">
                  <c:v>2625725450.9018002</c:v>
                </c:pt>
                <c:pt idx="555">
                  <c:v>2635743486.9739399</c:v>
                </c:pt>
                <c:pt idx="556">
                  <c:v>2645761523.0461001</c:v>
                </c:pt>
                <c:pt idx="557">
                  <c:v>2655779559.1182299</c:v>
                </c:pt>
                <c:pt idx="558">
                  <c:v>2665797595.1903801</c:v>
                </c:pt>
                <c:pt idx="559">
                  <c:v>2675815631.2625198</c:v>
                </c:pt>
                <c:pt idx="560">
                  <c:v>2685833667.3346601</c:v>
                </c:pt>
                <c:pt idx="561">
                  <c:v>2695851703.4068098</c:v>
                </c:pt>
                <c:pt idx="562">
                  <c:v>2705869739.47895</c:v>
                </c:pt>
                <c:pt idx="563">
                  <c:v>2715887775.5510998</c:v>
                </c:pt>
                <c:pt idx="564">
                  <c:v>2725905811.62324</c:v>
                </c:pt>
                <c:pt idx="565">
                  <c:v>2735923847.6954002</c:v>
                </c:pt>
                <c:pt idx="566">
                  <c:v>2745941883.76753</c:v>
                </c:pt>
                <c:pt idx="567">
                  <c:v>2755959919.8396702</c:v>
                </c:pt>
                <c:pt idx="568">
                  <c:v>2765977955.9118199</c:v>
                </c:pt>
                <c:pt idx="569">
                  <c:v>2775995991.9839602</c:v>
                </c:pt>
                <c:pt idx="570">
                  <c:v>2786014028.0561099</c:v>
                </c:pt>
                <c:pt idx="571">
                  <c:v>2796032064.1282501</c:v>
                </c:pt>
                <c:pt idx="572">
                  <c:v>2806050100.2003999</c:v>
                </c:pt>
                <c:pt idx="573">
                  <c:v>2816068136.2725401</c:v>
                </c:pt>
                <c:pt idx="574">
                  <c:v>2826086172.3446798</c:v>
                </c:pt>
                <c:pt idx="575">
                  <c:v>2836104208.4168301</c:v>
                </c:pt>
                <c:pt idx="576">
                  <c:v>2846122244.4889698</c:v>
                </c:pt>
                <c:pt idx="577">
                  <c:v>2856140280.56112</c:v>
                </c:pt>
                <c:pt idx="578">
                  <c:v>2866158316.6332598</c:v>
                </c:pt>
                <c:pt idx="579">
                  <c:v>2876176352.70541</c:v>
                </c:pt>
                <c:pt idx="580">
                  <c:v>2886194388.7775502</c:v>
                </c:pt>
                <c:pt idx="581">
                  <c:v>2896212424.8497</c:v>
                </c:pt>
                <c:pt idx="582">
                  <c:v>2906230460.9218402</c:v>
                </c:pt>
                <c:pt idx="583">
                  <c:v>2916248496.9939799</c:v>
                </c:pt>
                <c:pt idx="584">
                  <c:v>2926266533.0661302</c:v>
                </c:pt>
                <c:pt idx="585">
                  <c:v>2936284569.1382699</c:v>
                </c:pt>
                <c:pt idx="586">
                  <c:v>2946302605.2104201</c:v>
                </c:pt>
                <c:pt idx="587">
                  <c:v>2956320641.2825599</c:v>
                </c:pt>
                <c:pt idx="588">
                  <c:v>2966338677.3547101</c:v>
                </c:pt>
                <c:pt idx="589">
                  <c:v>2976356713.4268498</c:v>
                </c:pt>
                <c:pt idx="590">
                  <c:v>2986374749.4990001</c:v>
                </c:pt>
                <c:pt idx="591">
                  <c:v>2996392785.5711398</c:v>
                </c:pt>
                <c:pt idx="592">
                  <c:v>3006410821.64328</c:v>
                </c:pt>
                <c:pt idx="593">
                  <c:v>3016428857.7154298</c:v>
                </c:pt>
                <c:pt idx="594">
                  <c:v>3026446893.78757</c:v>
                </c:pt>
                <c:pt idx="595">
                  <c:v>3036464929.8597102</c:v>
                </c:pt>
                <c:pt idx="596">
                  <c:v>3046482965.93186</c:v>
                </c:pt>
                <c:pt idx="597">
                  <c:v>3056501002.0040002</c:v>
                </c:pt>
                <c:pt idx="598">
                  <c:v>3066519038.0761499</c:v>
                </c:pt>
                <c:pt idx="599">
                  <c:v>3076537074.1482902</c:v>
                </c:pt>
                <c:pt idx="600">
                  <c:v>3086555110.2204399</c:v>
                </c:pt>
                <c:pt idx="601">
                  <c:v>3096573146.2925801</c:v>
                </c:pt>
                <c:pt idx="602">
                  <c:v>3106591182.3647199</c:v>
                </c:pt>
                <c:pt idx="603">
                  <c:v>3116609218.4368701</c:v>
                </c:pt>
                <c:pt idx="604">
                  <c:v>3126627254.5090098</c:v>
                </c:pt>
                <c:pt idx="605">
                  <c:v>3136645290.5811601</c:v>
                </c:pt>
                <c:pt idx="606">
                  <c:v>3146663326.6532998</c:v>
                </c:pt>
                <c:pt idx="607">
                  <c:v>3156681362.72545</c:v>
                </c:pt>
                <c:pt idx="608">
                  <c:v>3166699398.7975998</c:v>
                </c:pt>
                <c:pt idx="609">
                  <c:v>3176717434.86974</c:v>
                </c:pt>
                <c:pt idx="610">
                  <c:v>3186735470.9418802</c:v>
                </c:pt>
                <c:pt idx="611">
                  <c:v>3196753507.01402</c:v>
                </c:pt>
                <c:pt idx="612">
                  <c:v>3206771543.0861702</c:v>
                </c:pt>
                <c:pt idx="613">
                  <c:v>3216789579.1583099</c:v>
                </c:pt>
                <c:pt idx="614">
                  <c:v>3226807615.2304602</c:v>
                </c:pt>
                <c:pt idx="615">
                  <c:v>3236825651.3025999</c:v>
                </c:pt>
                <c:pt idx="616">
                  <c:v>3246843687.3747501</c:v>
                </c:pt>
                <c:pt idx="617">
                  <c:v>3256861723.4468899</c:v>
                </c:pt>
                <c:pt idx="618">
                  <c:v>3266879759.5190301</c:v>
                </c:pt>
                <c:pt idx="619">
                  <c:v>3276897795.5911798</c:v>
                </c:pt>
                <c:pt idx="620">
                  <c:v>3286915831.6633201</c:v>
                </c:pt>
                <c:pt idx="621">
                  <c:v>3296933867.7354698</c:v>
                </c:pt>
                <c:pt idx="622">
                  <c:v>3306951903.80761</c:v>
                </c:pt>
                <c:pt idx="623">
                  <c:v>3316969939.8797498</c:v>
                </c:pt>
                <c:pt idx="624">
                  <c:v>3326987975.9519</c:v>
                </c:pt>
                <c:pt idx="625">
                  <c:v>3337006012.0240402</c:v>
                </c:pt>
                <c:pt idx="626">
                  <c:v>3347024048.0962</c:v>
                </c:pt>
                <c:pt idx="627">
                  <c:v>3357042084.1683302</c:v>
                </c:pt>
                <c:pt idx="628">
                  <c:v>3367060120.2404799</c:v>
                </c:pt>
                <c:pt idx="629">
                  <c:v>3377078156.3126202</c:v>
                </c:pt>
                <c:pt idx="630">
                  <c:v>3387096192.3847599</c:v>
                </c:pt>
                <c:pt idx="631">
                  <c:v>3397114228.4569101</c:v>
                </c:pt>
                <c:pt idx="632">
                  <c:v>3407132264.5290499</c:v>
                </c:pt>
                <c:pt idx="633">
                  <c:v>3417150300.6012001</c:v>
                </c:pt>
                <c:pt idx="634">
                  <c:v>3427168336.6733398</c:v>
                </c:pt>
                <c:pt idx="635">
                  <c:v>3437186372.7455001</c:v>
                </c:pt>
                <c:pt idx="636">
                  <c:v>3447204408.8176298</c:v>
                </c:pt>
                <c:pt idx="637">
                  <c:v>3457222444.88978</c:v>
                </c:pt>
                <c:pt idx="638">
                  <c:v>3467240480.9619198</c:v>
                </c:pt>
                <c:pt idx="639">
                  <c:v>3477258517.03406</c:v>
                </c:pt>
                <c:pt idx="640">
                  <c:v>3487276553.1062102</c:v>
                </c:pt>
                <c:pt idx="641">
                  <c:v>3497294589.17835</c:v>
                </c:pt>
                <c:pt idx="642">
                  <c:v>3507312625.2505002</c:v>
                </c:pt>
                <c:pt idx="643">
                  <c:v>3517330661.3226399</c:v>
                </c:pt>
                <c:pt idx="644">
                  <c:v>3527348697.3947902</c:v>
                </c:pt>
                <c:pt idx="645">
                  <c:v>3537366733.4669299</c:v>
                </c:pt>
                <c:pt idx="646">
                  <c:v>3547384769.5390701</c:v>
                </c:pt>
                <c:pt idx="647">
                  <c:v>3557402805.6112199</c:v>
                </c:pt>
                <c:pt idx="648">
                  <c:v>3567420841.6833601</c:v>
                </c:pt>
                <c:pt idx="649">
                  <c:v>3577438877.7555099</c:v>
                </c:pt>
                <c:pt idx="650">
                  <c:v>3587456913.8276501</c:v>
                </c:pt>
                <c:pt idx="651">
                  <c:v>3597474949.8997998</c:v>
                </c:pt>
                <c:pt idx="652">
                  <c:v>3607492985.97194</c:v>
                </c:pt>
                <c:pt idx="653">
                  <c:v>3617511022.0440798</c:v>
                </c:pt>
                <c:pt idx="654">
                  <c:v>3627529058.11623</c:v>
                </c:pt>
                <c:pt idx="655">
                  <c:v>3637547094.1883702</c:v>
                </c:pt>
                <c:pt idx="656">
                  <c:v>3647565130.26052</c:v>
                </c:pt>
                <c:pt idx="657">
                  <c:v>3657583166.3326602</c:v>
                </c:pt>
                <c:pt idx="658">
                  <c:v>3667601202.40481</c:v>
                </c:pt>
                <c:pt idx="659">
                  <c:v>3677619238.4769502</c:v>
                </c:pt>
                <c:pt idx="660">
                  <c:v>3687637274.5490999</c:v>
                </c:pt>
                <c:pt idx="661">
                  <c:v>3697655310.6212401</c:v>
                </c:pt>
                <c:pt idx="662">
                  <c:v>3707673346.6933799</c:v>
                </c:pt>
                <c:pt idx="663">
                  <c:v>3717691382.7655301</c:v>
                </c:pt>
                <c:pt idx="664">
                  <c:v>3727709418.8376698</c:v>
                </c:pt>
                <c:pt idx="665">
                  <c:v>3737727454.9098201</c:v>
                </c:pt>
                <c:pt idx="666">
                  <c:v>3747745490.9819598</c:v>
                </c:pt>
                <c:pt idx="667">
                  <c:v>3757763527.0541</c:v>
                </c:pt>
                <c:pt idx="668">
                  <c:v>3767781563.1262498</c:v>
                </c:pt>
                <c:pt idx="669">
                  <c:v>3777799599.1984</c:v>
                </c:pt>
                <c:pt idx="670">
                  <c:v>3787817635.2705402</c:v>
                </c:pt>
                <c:pt idx="671">
                  <c:v>3797835671.34268</c:v>
                </c:pt>
                <c:pt idx="672">
                  <c:v>3807853707.4148302</c:v>
                </c:pt>
                <c:pt idx="673">
                  <c:v>3817871743.4869699</c:v>
                </c:pt>
                <c:pt idx="674">
                  <c:v>3827889779.5591102</c:v>
                </c:pt>
                <c:pt idx="675">
                  <c:v>3837907815.6312599</c:v>
                </c:pt>
                <c:pt idx="676">
                  <c:v>3847925851.7034001</c:v>
                </c:pt>
                <c:pt idx="677">
                  <c:v>3857943887.7755499</c:v>
                </c:pt>
                <c:pt idx="678">
                  <c:v>3867961923.8477001</c:v>
                </c:pt>
                <c:pt idx="679">
                  <c:v>3877979959.9198399</c:v>
                </c:pt>
                <c:pt idx="680">
                  <c:v>3887997995.9919801</c:v>
                </c:pt>
                <c:pt idx="681">
                  <c:v>3898016032.0641198</c:v>
                </c:pt>
                <c:pt idx="682">
                  <c:v>3908034068.13627</c:v>
                </c:pt>
                <c:pt idx="683">
                  <c:v>3918052104.2084098</c:v>
                </c:pt>
                <c:pt idx="684">
                  <c:v>3928070140.28056</c:v>
                </c:pt>
                <c:pt idx="685">
                  <c:v>3938088176.3527002</c:v>
                </c:pt>
                <c:pt idx="686">
                  <c:v>3948106212.42485</c:v>
                </c:pt>
                <c:pt idx="687">
                  <c:v>3958124248.4970002</c:v>
                </c:pt>
                <c:pt idx="688">
                  <c:v>3968142284.5691299</c:v>
                </c:pt>
                <c:pt idx="689">
                  <c:v>3978160320.6412802</c:v>
                </c:pt>
                <c:pt idx="690">
                  <c:v>3988178356.7134199</c:v>
                </c:pt>
                <c:pt idx="691">
                  <c:v>3998196392.7855701</c:v>
                </c:pt>
                <c:pt idx="692">
                  <c:v>4008214428.8577099</c:v>
                </c:pt>
                <c:pt idx="693">
                  <c:v>4018232464.9298501</c:v>
                </c:pt>
                <c:pt idx="694">
                  <c:v>4028250501.0019999</c:v>
                </c:pt>
                <c:pt idx="695">
                  <c:v>4038268537.0741401</c:v>
                </c:pt>
                <c:pt idx="696">
                  <c:v>4048286573.1462898</c:v>
                </c:pt>
                <c:pt idx="697">
                  <c:v>4058304609.21843</c:v>
                </c:pt>
                <c:pt idx="698">
                  <c:v>4068322645.2905798</c:v>
                </c:pt>
                <c:pt idx="699">
                  <c:v>4078340681.36272</c:v>
                </c:pt>
                <c:pt idx="700">
                  <c:v>4088358717.4348698</c:v>
                </c:pt>
                <c:pt idx="701">
                  <c:v>4098376753.50701</c:v>
                </c:pt>
                <c:pt idx="702">
                  <c:v>4108394789.5791502</c:v>
                </c:pt>
                <c:pt idx="703">
                  <c:v>4118412825.6513</c:v>
                </c:pt>
                <c:pt idx="704">
                  <c:v>4128430861.7234402</c:v>
                </c:pt>
                <c:pt idx="705">
                  <c:v>4138448897.7955899</c:v>
                </c:pt>
                <c:pt idx="706">
                  <c:v>4148466933.8677301</c:v>
                </c:pt>
                <c:pt idx="707">
                  <c:v>4158484969.9398799</c:v>
                </c:pt>
                <c:pt idx="708">
                  <c:v>4168503006.0120201</c:v>
                </c:pt>
                <c:pt idx="709">
                  <c:v>4178521042.0841599</c:v>
                </c:pt>
                <c:pt idx="710">
                  <c:v>4188539078.1563101</c:v>
                </c:pt>
                <c:pt idx="711">
                  <c:v>4198557114.2284498</c:v>
                </c:pt>
                <c:pt idx="712">
                  <c:v>4208575150.3006001</c:v>
                </c:pt>
                <c:pt idx="713">
                  <c:v>4218593186.3727398</c:v>
                </c:pt>
                <c:pt idx="714">
                  <c:v>4228611222.44488</c:v>
                </c:pt>
                <c:pt idx="715">
                  <c:v>4238629258.5170298</c:v>
                </c:pt>
                <c:pt idx="716">
                  <c:v>4248647294.58917</c:v>
                </c:pt>
                <c:pt idx="717">
                  <c:v>4258665330.6613202</c:v>
                </c:pt>
                <c:pt idx="718">
                  <c:v>4268683366.7334599</c:v>
                </c:pt>
                <c:pt idx="719">
                  <c:v>4278701402.8056102</c:v>
                </c:pt>
                <c:pt idx="720">
                  <c:v>4288719438.8777499</c:v>
                </c:pt>
                <c:pt idx="721">
                  <c:v>4298737474.9498997</c:v>
                </c:pt>
                <c:pt idx="722">
                  <c:v>4308755511.0220404</c:v>
                </c:pt>
                <c:pt idx="723">
                  <c:v>4318773547.0941801</c:v>
                </c:pt>
                <c:pt idx="724">
                  <c:v>4328791583.1663303</c:v>
                </c:pt>
                <c:pt idx="725">
                  <c:v>4338809619.2384701</c:v>
                </c:pt>
                <c:pt idx="726">
                  <c:v>4348827655.3106203</c:v>
                </c:pt>
                <c:pt idx="727">
                  <c:v>4358845691.38276</c:v>
                </c:pt>
                <c:pt idx="728">
                  <c:v>4368863727.4549103</c:v>
                </c:pt>
                <c:pt idx="729">
                  <c:v>4378881763.52705</c:v>
                </c:pt>
                <c:pt idx="730">
                  <c:v>4388899799.5992002</c:v>
                </c:pt>
                <c:pt idx="731">
                  <c:v>4398917835.67134</c:v>
                </c:pt>
                <c:pt idx="732">
                  <c:v>4408935871.7434797</c:v>
                </c:pt>
                <c:pt idx="733">
                  <c:v>4418953907.81563</c:v>
                </c:pt>
                <c:pt idx="734">
                  <c:v>4428971943.8877697</c:v>
                </c:pt>
                <c:pt idx="735">
                  <c:v>4438989979.9599199</c:v>
                </c:pt>
                <c:pt idx="736">
                  <c:v>4449008016.0320597</c:v>
                </c:pt>
                <c:pt idx="737">
                  <c:v>4459026052.1042004</c:v>
                </c:pt>
                <c:pt idx="738">
                  <c:v>4469044088.1763496</c:v>
                </c:pt>
                <c:pt idx="739">
                  <c:v>4479062124.2484999</c:v>
                </c:pt>
                <c:pt idx="740">
                  <c:v>4489080160.3206396</c:v>
                </c:pt>
                <c:pt idx="741">
                  <c:v>4499098196.3927803</c:v>
                </c:pt>
                <c:pt idx="742">
                  <c:v>4509116232.4649296</c:v>
                </c:pt>
                <c:pt idx="743">
                  <c:v>4519134268.5370703</c:v>
                </c:pt>
                <c:pt idx="744">
                  <c:v>4529152304.60921</c:v>
                </c:pt>
                <c:pt idx="745">
                  <c:v>4539170340.6813602</c:v>
                </c:pt>
                <c:pt idx="746">
                  <c:v>4549188376.7535</c:v>
                </c:pt>
                <c:pt idx="747">
                  <c:v>4559206412.8256502</c:v>
                </c:pt>
                <c:pt idx="748">
                  <c:v>4569224448.89779</c:v>
                </c:pt>
                <c:pt idx="749">
                  <c:v>4579242484.9699402</c:v>
                </c:pt>
                <c:pt idx="750">
                  <c:v>4589260521.0420799</c:v>
                </c:pt>
                <c:pt idx="751">
                  <c:v>4599278557.1142197</c:v>
                </c:pt>
                <c:pt idx="752">
                  <c:v>4609296593.1863699</c:v>
                </c:pt>
                <c:pt idx="753">
                  <c:v>4619314629.2585096</c:v>
                </c:pt>
                <c:pt idx="754">
                  <c:v>4629332665.3306599</c:v>
                </c:pt>
                <c:pt idx="755">
                  <c:v>4639350701.4027996</c:v>
                </c:pt>
                <c:pt idx="756">
                  <c:v>4649368737.4749498</c:v>
                </c:pt>
                <c:pt idx="757">
                  <c:v>4659386773.5470896</c:v>
                </c:pt>
                <c:pt idx="758">
                  <c:v>4669404809.6192303</c:v>
                </c:pt>
                <c:pt idx="759">
                  <c:v>4679422845.6913795</c:v>
                </c:pt>
                <c:pt idx="760">
                  <c:v>4689440881.7635202</c:v>
                </c:pt>
                <c:pt idx="761">
                  <c:v>4699458917.8356705</c:v>
                </c:pt>
                <c:pt idx="762">
                  <c:v>4709476953.9078102</c:v>
                </c:pt>
                <c:pt idx="763">
                  <c:v>4719494989.9799604</c:v>
                </c:pt>
                <c:pt idx="764">
                  <c:v>4729513026.0521002</c:v>
                </c:pt>
                <c:pt idx="765">
                  <c:v>4739531062.1242399</c:v>
                </c:pt>
                <c:pt idx="766">
                  <c:v>4749549098.1963997</c:v>
                </c:pt>
                <c:pt idx="767">
                  <c:v>4759567134.2685299</c:v>
                </c:pt>
                <c:pt idx="768">
                  <c:v>4769585170.3406801</c:v>
                </c:pt>
                <c:pt idx="769">
                  <c:v>4779603206.4128199</c:v>
                </c:pt>
                <c:pt idx="770">
                  <c:v>4789621242.4849701</c:v>
                </c:pt>
                <c:pt idx="771">
                  <c:v>4799639278.5571098</c:v>
                </c:pt>
                <c:pt idx="772">
                  <c:v>4809657314.6292496</c:v>
                </c:pt>
                <c:pt idx="773">
                  <c:v>4819675350.7013998</c:v>
                </c:pt>
                <c:pt idx="774">
                  <c:v>4829693386.7735395</c:v>
                </c:pt>
                <c:pt idx="775">
                  <c:v>4839711422.8457003</c:v>
                </c:pt>
                <c:pt idx="776">
                  <c:v>4849729458.9178305</c:v>
                </c:pt>
                <c:pt idx="777">
                  <c:v>4859747494.9899797</c:v>
                </c:pt>
                <c:pt idx="778">
                  <c:v>4869765531.0621204</c:v>
                </c:pt>
                <c:pt idx="779">
                  <c:v>4879783567.1342602</c:v>
                </c:pt>
                <c:pt idx="780">
                  <c:v>4889801603.2064104</c:v>
                </c:pt>
                <c:pt idx="781">
                  <c:v>4899819639.2785501</c:v>
                </c:pt>
                <c:pt idx="782">
                  <c:v>4909837675.3507004</c:v>
                </c:pt>
                <c:pt idx="783">
                  <c:v>4919855711.4228401</c:v>
                </c:pt>
                <c:pt idx="784">
                  <c:v>4929873747.4949999</c:v>
                </c:pt>
                <c:pt idx="785">
                  <c:v>4939891783.5671301</c:v>
                </c:pt>
                <c:pt idx="786">
                  <c:v>4949909819.6392698</c:v>
                </c:pt>
                <c:pt idx="787">
                  <c:v>4959927855.7114201</c:v>
                </c:pt>
                <c:pt idx="788">
                  <c:v>4969945891.7835598</c:v>
                </c:pt>
                <c:pt idx="789">
                  <c:v>4979963927.85571</c:v>
                </c:pt>
                <c:pt idx="790">
                  <c:v>4989981963.9278498</c:v>
                </c:pt>
                <c:pt idx="791">
                  <c:v>5000000000</c:v>
                </c:pt>
              </c:numCache>
            </c:numRef>
          </c:xVal>
          <c:yVal>
            <c:numRef>
              <c:f>Sheet7!$C$2:$C$793</c:f>
              <c:numCache>
                <c:formatCode>0.00E+00</c:formatCode>
                <c:ptCount val="792"/>
                <c:pt idx="0">
                  <c:v>-0.83468135134557897</c:v>
                </c:pt>
                <c:pt idx="1">
                  <c:v>-0.83468135134556798</c:v>
                </c:pt>
                <c:pt idx="2">
                  <c:v>-0.83468135134557297</c:v>
                </c:pt>
                <c:pt idx="3">
                  <c:v>-0.83468135134557297</c:v>
                </c:pt>
                <c:pt idx="4">
                  <c:v>-0.83468135134557297</c:v>
                </c:pt>
                <c:pt idx="5">
                  <c:v>-0.83468135134556798</c:v>
                </c:pt>
                <c:pt idx="6">
                  <c:v>-0.83468135134556498</c:v>
                </c:pt>
                <c:pt idx="7">
                  <c:v>-0.83468135134555999</c:v>
                </c:pt>
                <c:pt idx="8">
                  <c:v>-0.83468135134555799</c:v>
                </c:pt>
                <c:pt idx="9">
                  <c:v>-0.83468135134554999</c:v>
                </c:pt>
                <c:pt idx="10">
                  <c:v>-0.834681351345547</c:v>
                </c:pt>
                <c:pt idx="11">
                  <c:v>-0.834681351345546</c:v>
                </c:pt>
                <c:pt idx="12">
                  <c:v>-0.83468135134554999</c:v>
                </c:pt>
                <c:pt idx="13">
                  <c:v>-0.83468135134554799</c:v>
                </c:pt>
                <c:pt idx="14">
                  <c:v>-0.834681351345543</c:v>
                </c:pt>
                <c:pt idx="15">
                  <c:v>-0.834681351345538</c:v>
                </c:pt>
                <c:pt idx="16">
                  <c:v>-0.83468135134553201</c:v>
                </c:pt>
                <c:pt idx="17">
                  <c:v>-0.83468135134552901</c:v>
                </c:pt>
                <c:pt idx="18">
                  <c:v>-0.83468135134552801</c:v>
                </c:pt>
                <c:pt idx="19">
                  <c:v>-0.83468135134552901</c:v>
                </c:pt>
                <c:pt idx="20">
                  <c:v>-0.83468135134551502</c:v>
                </c:pt>
                <c:pt idx="21">
                  <c:v>-0.83468135134551202</c:v>
                </c:pt>
                <c:pt idx="22">
                  <c:v>-0.83468135134550903</c:v>
                </c:pt>
                <c:pt idx="23">
                  <c:v>-0.83468135134550403</c:v>
                </c:pt>
                <c:pt idx="24">
                  <c:v>-0.83468135134549304</c:v>
                </c:pt>
                <c:pt idx="25">
                  <c:v>-0.83468135134548704</c:v>
                </c:pt>
                <c:pt idx="26">
                  <c:v>-0.83468135134548005</c:v>
                </c:pt>
                <c:pt idx="27">
                  <c:v>-0.83468135134546995</c:v>
                </c:pt>
                <c:pt idx="28">
                  <c:v>-0.83468135134545296</c:v>
                </c:pt>
                <c:pt idx="29">
                  <c:v>-0.83468135134544696</c:v>
                </c:pt>
                <c:pt idx="30">
                  <c:v>-0.83468135134543398</c:v>
                </c:pt>
                <c:pt idx="31">
                  <c:v>-0.83468135134542099</c:v>
                </c:pt>
                <c:pt idx="32">
                  <c:v>-0.834681351345407</c:v>
                </c:pt>
                <c:pt idx="33">
                  <c:v>-0.83468135134538901</c:v>
                </c:pt>
                <c:pt idx="34">
                  <c:v>-0.83468135134538401</c:v>
                </c:pt>
                <c:pt idx="35">
                  <c:v>-0.83468135134535903</c:v>
                </c:pt>
                <c:pt idx="36">
                  <c:v>-0.83468135134534205</c:v>
                </c:pt>
                <c:pt idx="37">
                  <c:v>-0.83468135134531796</c:v>
                </c:pt>
                <c:pt idx="38">
                  <c:v>-0.83468135134529498</c:v>
                </c:pt>
                <c:pt idx="39">
                  <c:v>-0.834681351345268</c:v>
                </c:pt>
                <c:pt idx="40">
                  <c:v>-0.83468135134523702</c:v>
                </c:pt>
                <c:pt idx="41">
                  <c:v>-0.83468135134520505</c:v>
                </c:pt>
                <c:pt idx="42">
                  <c:v>-0.83468135134517496</c:v>
                </c:pt>
                <c:pt idx="43">
                  <c:v>-0.83468135134514099</c:v>
                </c:pt>
                <c:pt idx="44">
                  <c:v>-0.83468135134509502</c:v>
                </c:pt>
                <c:pt idx="45">
                  <c:v>-0.83468135134504795</c:v>
                </c:pt>
                <c:pt idx="46">
                  <c:v>-0.83468135134500299</c:v>
                </c:pt>
                <c:pt idx="47">
                  <c:v>-0.83468135134493504</c:v>
                </c:pt>
                <c:pt idx="48">
                  <c:v>-0.83468135134487598</c:v>
                </c:pt>
                <c:pt idx="49">
                  <c:v>-0.83468135134480703</c:v>
                </c:pt>
                <c:pt idx="50">
                  <c:v>-0.83468135134474297</c:v>
                </c:pt>
                <c:pt idx="51">
                  <c:v>-0.83468135134466503</c:v>
                </c:pt>
                <c:pt idx="52">
                  <c:v>-0.83468135134458099</c:v>
                </c:pt>
                <c:pt idx="53">
                  <c:v>-0.83468135134447496</c:v>
                </c:pt>
                <c:pt idx="54">
                  <c:v>-0.83468135134437504</c:v>
                </c:pt>
                <c:pt idx="55">
                  <c:v>-0.83468135134425903</c:v>
                </c:pt>
                <c:pt idx="56">
                  <c:v>-0.83468135134411903</c:v>
                </c:pt>
                <c:pt idx="57">
                  <c:v>-0.83468135134398302</c:v>
                </c:pt>
                <c:pt idx="58">
                  <c:v>-0.83468135134383303</c:v>
                </c:pt>
                <c:pt idx="59">
                  <c:v>-0.83468135134367205</c:v>
                </c:pt>
                <c:pt idx="60">
                  <c:v>-0.83468135134349097</c:v>
                </c:pt>
                <c:pt idx="61">
                  <c:v>-0.83468135134329602</c:v>
                </c:pt>
                <c:pt idx="62">
                  <c:v>-0.83468135134306198</c:v>
                </c:pt>
                <c:pt idx="63">
                  <c:v>-0.83468135134283905</c:v>
                </c:pt>
                <c:pt idx="64">
                  <c:v>-0.83468135134256405</c:v>
                </c:pt>
                <c:pt idx="65">
                  <c:v>-0.83468135134227905</c:v>
                </c:pt>
                <c:pt idx="66">
                  <c:v>-0.83468135134196098</c:v>
                </c:pt>
                <c:pt idx="67">
                  <c:v>-0.83468135134161403</c:v>
                </c:pt>
                <c:pt idx="68">
                  <c:v>-0.83468135134122901</c:v>
                </c:pt>
                <c:pt idx="69">
                  <c:v>-0.83468135134080701</c:v>
                </c:pt>
                <c:pt idx="70">
                  <c:v>-0.83468135134034505</c:v>
                </c:pt>
                <c:pt idx="71">
                  <c:v>-0.83468135133985299</c:v>
                </c:pt>
                <c:pt idx="72">
                  <c:v>-0.83468135133928401</c:v>
                </c:pt>
                <c:pt idx="73">
                  <c:v>-0.83468135133868304</c:v>
                </c:pt>
                <c:pt idx="74">
                  <c:v>-0.83468135133800803</c:v>
                </c:pt>
                <c:pt idx="75">
                  <c:v>-0.83468135133729404</c:v>
                </c:pt>
                <c:pt idx="76">
                  <c:v>-0.83468135133649501</c:v>
                </c:pt>
                <c:pt idx="77">
                  <c:v>-0.83468135133559795</c:v>
                </c:pt>
                <c:pt idx="78">
                  <c:v>-0.83468135133465804</c:v>
                </c:pt>
                <c:pt idx="79">
                  <c:v>-0.834681351333602</c:v>
                </c:pt>
                <c:pt idx="80">
                  <c:v>-0.83468135133245003</c:v>
                </c:pt>
                <c:pt idx="81">
                  <c:v>-0.83468135133118604</c:v>
                </c:pt>
                <c:pt idx="82">
                  <c:v>-0.83468135132978905</c:v>
                </c:pt>
                <c:pt idx="83">
                  <c:v>-0.83468135132826005</c:v>
                </c:pt>
                <c:pt idx="84">
                  <c:v>-0.83468135132659604</c:v>
                </c:pt>
                <c:pt idx="85">
                  <c:v>-0.83468135132476595</c:v>
                </c:pt>
                <c:pt idx="86">
                  <c:v>-0.834681351322762</c:v>
                </c:pt>
                <c:pt idx="87">
                  <c:v>-0.83468135132054699</c:v>
                </c:pt>
                <c:pt idx="88">
                  <c:v>-0.83468135131815702</c:v>
                </c:pt>
                <c:pt idx="89">
                  <c:v>-0.83468135131549503</c:v>
                </c:pt>
                <c:pt idx="90">
                  <c:v>-0.83468135131258803</c:v>
                </c:pt>
                <c:pt idx="91">
                  <c:v>-0.83468135130939602</c:v>
                </c:pt>
                <c:pt idx="92">
                  <c:v>-0.83468135130591903</c:v>
                </c:pt>
                <c:pt idx="93">
                  <c:v>-0.83468135130210797</c:v>
                </c:pt>
                <c:pt idx="94">
                  <c:v>-0.83468135129788601</c:v>
                </c:pt>
                <c:pt idx="95">
                  <c:v>-0.83468135129330401</c:v>
                </c:pt>
                <c:pt idx="96">
                  <c:v>-0.83468135128825305</c:v>
                </c:pt>
                <c:pt idx="97">
                  <c:v>-0.83468135128273402</c:v>
                </c:pt>
                <c:pt idx="98">
                  <c:v>-0.83468135127666898</c:v>
                </c:pt>
                <c:pt idx="99">
                  <c:v>-0.83468135127002197</c:v>
                </c:pt>
                <c:pt idx="100">
                  <c:v>-0.83468135126272702</c:v>
                </c:pt>
                <c:pt idx="101">
                  <c:v>-0.83468135125474496</c:v>
                </c:pt>
                <c:pt idx="102">
                  <c:v>-0.83468135124597398</c:v>
                </c:pt>
                <c:pt idx="103">
                  <c:v>-0.83468135123634801</c:v>
                </c:pt>
                <c:pt idx="104">
                  <c:v>-0.83468135122583398</c:v>
                </c:pt>
                <c:pt idx="105">
                  <c:v>-0.83468135121426701</c:v>
                </c:pt>
                <c:pt idx="106">
                  <c:v>-0.83468135120160103</c:v>
                </c:pt>
                <c:pt idx="107">
                  <c:v>-0.83468135118771702</c:v>
                </c:pt>
                <c:pt idx="108">
                  <c:v>-0.834681351172466</c:v>
                </c:pt>
                <c:pt idx="109">
                  <c:v>-0.83468135115577202</c:v>
                </c:pt>
                <c:pt idx="110">
                  <c:v>-0.834681351137462</c:v>
                </c:pt>
                <c:pt idx="111">
                  <c:v>-0.83468135111739095</c:v>
                </c:pt>
                <c:pt idx="112">
                  <c:v>-0.834681351095373</c:v>
                </c:pt>
                <c:pt idx="113">
                  <c:v>-0.83468135107125296</c:v>
                </c:pt>
                <c:pt idx="114">
                  <c:v>-0.83468135104477104</c:v>
                </c:pt>
                <c:pt idx="115">
                  <c:v>-0.83468135101576602</c:v>
                </c:pt>
                <c:pt idx="116">
                  <c:v>-0.83468135098393104</c:v>
                </c:pt>
                <c:pt idx="117">
                  <c:v>-0.83468135094903195</c:v>
                </c:pt>
                <c:pt idx="118">
                  <c:v>-0.83468135091078699</c:v>
                </c:pt>
                <c:pt idx="119">
                  <c:v>-0.83468135086884299</c:v>
                </c:pt>
                <c:pt idx="120">
                  <c:v>-0.834681350822848</c:v>
                </c:pt>
                <c:pt idx="121">
                  <c:v>-0.83468135077241501</c:v>
                </c:pt>
                <c:pt idx="122">
                  <c:v>-0.83468135071711302</c:v>
                </c:pt>
                <c:pt idx="123">
                  <c:v>-0.83468135065648597</c:v>
                </c:pt>
                <c:pt idx="124">
                  <c:v>-0.83468135059001403</c:v>
                </c:pt>
                <c:pt idx="125">
                  <c:v>-0.83468135051712899</c:v>
                </c:pt>
                <c:pt idx="126">
                  <c:v>-0.83468135043719505</c:v>
                </c:pt>
                <c:pt idx="127">
                  <c:v>-0.83468135034955204</c:v>
                </c:pt>
                <c:pt idx="128">
                  <c:v>-0.83468135025347101</c:v>
                </c:pt>
                <c:pt idx="129">
                  <c:v>-0.83468135014809497</c:v>
                </c:pt>
                <c:pt idx="130">
                  <c:v>-0.83468135003255095</c:v>
                </c:pt>
                <c:pt idx="131">
                  <c:v>-0.83468134990588205</c:v>
                </c:pt>
                <c:pt idx="132">
                  <c:v>-0.83468134976698605</c:v>
                </c:pt>
                <c:pt idx="133">
                  <c:v>-0.83468134961469498</c:v>
                </c:pt>
                <c:pt idx="134">
                  <c:v>-0.83468134944769101</c:v>
                </c:pt>
                <c:pt idx="135">
                  <c:v>-0.83468134926459503</c:v>
                </c:pt>
                <c:pt idx="136">
                  <c:v>-0.83468134906380498</c:v>
                </c:pt>
                <c:pt idx="137">
                  <c:v>-0.83468134884369605</c:v>
                </c:pt>
                <c:pt idx="138">
                  <c:v>-0.83468134860227805</c:v>
                </c:pt>
                <c:pt idx="139">
                  <c:v>-0.83468134833764895</c:v>
                </c:pt>
                <c:pt idx="140">
                  <c:v>-0.83468134804743299</c:v>
                </c:pt>
                <c:pt idx="141">
                  <c:v>-0.83468134772923597</c:v>
                </c:pt>
                <c:pt idx="142">
                  <c:v>-0.83468134738034605</c:v>
                </c:pt>
                <c:pt idx="143">
                  <c:v>-0.83468134699778795</c:v>
                </c:pt>
                <c:pt idx="144">
                  <c:v>-0.83468134657832804</c:v>
                </c:pt>
                <c:pt idx="145">
                  <c:v>-0.83468134611837796</c:v>
                </c:pt>
                <c:pt idx="146">
                  <c:v>-0.83468134561407803</c:v>
                </c:pt>
                <c:pt idx="147">
                  <c:v>-0.83468134506111702</c:v>
                </c:pt>
                <c:pt idx="148">
                  <c:v>-0.83468134445480702</c:v>
                </c:pt>
                <c:pt idx="149">
                  <c:v>-0.83468134379000702</c:v>
                </c:pt>
                <c:pt idx="150">
                  <c:v>-0.83468134306105801</c:v>
                </c:pt>
                <c:pt idx="151">
                  <c:v>-0.83468134226178003</c:v>
                </c:pt>
                <c:pt idx="152">
                  <c:v>-0.83468134138539396</c:v>
                </c:pt>
                <c:pt idx="153">
                  <c:v>-0.83468134042445197</c:v>
                </c:pt>
                <c:pt idx="154">
                  <c:v>-0.83468133937080502</c:v>
                </c:pt>
                <c:pt idx="155">
                  <c:v>-0.83468133821550194</c:v>
                </c:pt>
                <c:pt idx="156">
                  <c:v>-0.83468133694874702</c:v>
                </c:pt>
                <c:pt idx="157">
                  <c:v>-0.83468133555976398</c:v>
                </c:pt>
                <c:pt idx="158">
                  <c:v>-0.83468133403676803</c:v>
                </c:pt>
                <c:pt idx="159">
                  <c:v>-0.83468133236686703</c:v>
                </c:pt>
                <c:pt idx="160">
                  <c:v>-0.83468133053584304</c:v>
                </c:pt>
                <c:pt idx="161">
                  <c:v>-0.83468132852819599</c:v>
                </c:pt>
                <c:pt idx="162">
                  <c:v>-0.83468132632682401</c:v>
                </c:pt>
                <c:pt idx="163">
                  <c:v>-0.83468132391305905</c:v>
                </c:pt>
                <c:pt idx="164">
                  <c:v>-0.834681321266454</c:v>
                </c:pt>
                <c:pt idx="165">
                  <c:v>-0.83468131836450499</c:v>
                </c:pt>
                <c:pt idx="166">
                  <c:v>-0.83468131518257704</c:v>
                </c:pt>
                <c:pt idx="167">
                  <c:v>-0.83468131169364901</c:v>
                </c:pt>
                <c:pt idx="168">
                  <c:v>-0.83468130786816497</c:v>
                </c:pt>
                <c:pt idx="169">
                  <c:v>-0.83468130367358995</c:v>
                </c:pt>
                <c:pt idx="170">
                  <c:v>-0.83468129907433797</c:v>
                </c:pt>
                <c:pt idx="171">
                  <c:v>-0.83468129403139402</c:v>
                </c:pt>
                <c:pt idx="172">
                  <c:v>-0.83468128850191303</c:v>
                </c:pt>
                <c:pt idx="173">
                  <c:v>-0.83468128243897799</c:v>
                </c:pt>
                <c:pt idx="174">
                  <c:v>-0.83468127579114304</c:v>
                </c:pt>
                <c:pt idx="175">
                  <c:v>-0.83468126850194402</c:v>
                </c:pt>
                <c:pt idx="176">
                  <c:v>-0.83468126050953195</c:v>
                </c:pt>
                <c:pt idx="177">
                  <c:v>-0.83468125174604402</c:v>
                </c:pt>
                <c:pt idx="178">
                  <c:v>-0.83468124213714701</c:v>
                </c:pt>
                <c:pt idx="179">
                  <c:v>-0.83468123160125496</c:v>
                </c:pt>
                <c:pt idx="180">
                  <c:v>-0.83468122004893697</c:v>
                </c:pt>
                <c:pt idx="181">
                  <c:v>-0.83468120738218099</c:v>
                </c:pt>
                <c:pt idx="182">
                  <c:v>-0.83468119349342995</c:v>
                </c:pt>
                <c:pt idx="183">
                  <c:v>-0.83468117826483901</c:v>
                </c:pt>
                <c:pt idx="184">
                  <c:v>-0.83468116156717798</c:v>
                </c:pt>
                <c:pt idx="185">
                  <c:v>-0.83468114325869402</c:v>
                </c:pt>
                <c:pt idx="186">
                  <c:v>-0.83468112318407295</c:v>
                </c:pt>
                <c:pt idx="187">
                  <c:v>-0.83468110117292904</c:v>
                </c:pt>
                <c:pt idx="188">
                  <c:v>-0.83468107703849104</c:v>
                </c:pt>
                <c:pt idx="189">
                  <c:v>-0.83468105057595099</c:v>
                </c:pt>
                <c:pt idx="190">
                  <c:v>-0.83468102156080703</c:v>
                </c:pt>
                <c:pt idx="191">
                  <c:v>-0.83468098974681804</c:v>
                </c:pt>
                <c:pt idx="192">
                  <c:v>-0.83468095486409699</c:v>
                </c:pt>
                <c:pt idx="193">
                  <c:v>-0.83468091661672394</c:v>
                </c:pt>
                <c:pt idx="194">
                  <c:v>-0.83468087468018104</c:v>
                </c:pt>
                <c:pt idx="195">
                  <c:v>-0.83468082869876603</c:v>
                </c:pt>
                <c:pt idx="196">
                  <c:v>-0.83468077828241505</c:v>
                </c:pt>
                <c:pt idx="197">
                  <c:v>-0.83468072300358498</c:v>
                </c:pt>
                <c:pt idx="198">
                  <c:v>-0.834680662393398</c:v>
                </c:pt>
                <c:pt idx="199">
                  <c:v>-0.83468059593788901</c:v>
                </c:pt>
                <c:pt idx="200">
                  <c:v>-0.83468052307358198</c:v>
                </c:pt>
                <c:pt idx="201">
                  <c:v>-0.83468044318273205</c:v>
                </c:pt>
                <c:pt idx="202">
                  <c:v>-0.83468035558806097</c:v>
                </c:pt>
                <c:pt idx="203">
                  <c:v>-0.83468025954708203</c:v>
                </c:pt>
                <c:pt idx="204">
                  <c:v>-0.83468015424589803</c:v>
                </c:pt>
                <c:pt idx="205">
                  <c:v>-0.83468003879224695</c:v>
                </c:pt>
                <c:pt idx="206">
                  <c:v>-0.83467991220801396</c:v>
                </c:pt>
                <c:pt idx="207">
                  <c:v>-0.83467977342093602</c:v>
                </c:pt>
                <c:pt idx="208">
                  <c:v>-0.83467962125572304</c:v>
                </c:pt>
                <c:pt idx="209">
                  <c:v>-0.83467945442407898</c:v>
                </c:pt>
                <c:pt idx="210">
                  <c:v>-0.83467927151382904</c:v>
                </c:pt>
                <c:pt idx="211">
                  <c:v>-0.83467907097724803</c:v>
                </c:pt>
                <c:pt idx="212">
                  <c:v>-0.83467885111787499</c:v>
                </c:pt>
                <c:pt idx="213">
                  <c:v>-0.83467861007645505</c:v>
                </c:pt>
                <c:pt idx="214">
                  <c:v>-0.83467834581543399</c:v>
                </c:pt>
                <c:pt idx="215">
                  <c:v>-0.83467805610168799</c:v>
                </c:pt>
                <c:pt idx="216">
                  <c:v>-0.83467773848831195</c:v>
                </c:pt>
                <c:pt idx="217">
                  <c:v>-0.83467739029399401</c:v>
                </c:pt>
                <c:pt idx="218">
                  <c:v>-0.83467700858076299</c:v>
                </c:pt>
                <c:pt idx="219">
                  <c:v>-0.834676590129801</c:v>
                </c:pt>
                <c:pt idx="220">
                  <c:v>-0.83467613141472596</c:v>
                </c:pt>
                <c:pt idx="221">
                  <c:v>-0.83467562857264399</c:v>
                </c:pt>
                <c:pt idx="222">
                  <c:v>-0.83467507737220903</c:v>
                </c:pt>
                <c:pt idx="223">
                  <c:v>-0.83467447317919596</c:v>
                </c:pt>
                <c:pt idx="224">
                  <c:v>-0.83467381091853898</c:v>
                </c:pt>
                <c:pt idx="225">
                  <c:v>-0.83467308503309001</c:v>
                </c:pt>
                <c:pt idx="226">
                  <c:v>-0.83467228943873195</c:v>
                </c:pt>
                <c:pt idx="227">
                  <c:v>-0.83467141747509699</c:v>
                </c:pt>
                <c:pt idx="228">
                  <c:v>-0.834670461852554</c:v>
                </c:pt>
                <c:pt idx="229">
                  <c:v>-0.83466941459371102</c:v>
                </c:pt>
                <c:pt idx="230">
                  <c:v>-0.83466826697057295</c:v>
                </c:pt>
                <c:pt idx="231">
                  <c:v>-0.834667009435621</c:v>
                </c:pt>
                <c:pt idx="232">
                  <c:v>-0.83466563154736795</c:v>
                </c:pt>
                <c:pt idx="233">
                  <c:v>-0.83466412188970496</c:v>
                </c:pt>
                <c:pt idx="234">
                  <c:v>-0.83466246798409904</c:v>
                </c:pt>
                <c:pt idx="235">
                  <c:v>-0.83466065619504404</c:v>
                </c:pt>
                <c:pt idx="236">
                  <c:v>-0.83465867162773799</c:v>
                </c:pt>
                <c:pt idx="237">
                  <c:v>-0.83465649801773201</c:v>
                </c:pt>
                <c:pt idx="238">
                  <c:v>-0.83465411761214503</c:v>
                </c:pt>
                <c:pt idx="239">
                  <c:v>-0.83465151104208801</c:v>
                </c:pt>
                <c:pt idx="240">
                  <c:v>-0.83464865718576098</c:v>
                </c:pt>
                <c:pt idx="241">
                  <c:v>-0.83464553302212396</c:v>
                </c:pt>
                <c:pt idx="242">
                  <c:v>-0.83464211347490502</c:v>
                </c:pt>
                <c:pt idx="243">
                  <c:v>-0.83463837124687201</c:v>
                </c:pt>
                <c:pt idx="244">
                  <c:v>-0.83463427664403</c:v>
                </c:pt>
                <c:pt idx="245">
                  <c:v>-0.83462979739070597</c:v>
                </c:pt>
                <c:pt idx="246">
                  <c:v>-0.83462489843506504</c:v>
                </c:pt>
                <c:pt idx="247">
                  <c:v>-0.83461954174664399</c:v>
                </c:pt>
                <c:pt idx="248">
                  <c:v>-0.83461368610631204</c:v>
                </c:pt>
                <c:pt idx="249">
                  <c:v>-0.83460728689034303</c:v>
                </c:pt>
                <c:pt idx="250">
                  <c:v>-0.83460029585068296</c:v>
                </c:pt>
                <c:pt idx="251">
                  <c:v>-0.83459266089388295</c:v>
                </c:pt>
                <c:pt idx="252">
                  <c:v>-0.834584325861771</c:v>
                </c:pt>
                <c:pt idx="253">
                  <c:v>-0.83457523031825698</c:v>
                </c:pt>
                <c:pt idx="254">
                  <c:v>-0.83456530934700202</c:v>
                </c:pt>
                <c:pt idx="255">
                  <c:v>-0.83455449336611998</c:v>
                </c:pt>
                <c:pt idx="256">
                  <c:v>-0.83454270796724395</c:v>
                </c:pt>
                <c:pt idx="257">
                  <c:v>-0.83452987378774801</c:v>
                </c:pt>
                <c:pt idx="258">
                  <c:v>-0.83451590642595197</c:v>
                </c:pt>
                <c:pt idx="259">
                  <c:v>-0.83450071641171897</c:v>
                </c:pt>
                <c:pt idx="260">
                  <c:v>-0.83448420924557098</c:v>
                </c:pt>
                <c:pt idx="261">
                  <c:v>-0.834466285521969</c:v>
                </c:pt>
                <c:pt idx="262">
                  <c:v>-0.83444684115428502</c:v>
                </c:pt>
                <c:pt idx="263">
                  <c:v>-0.83442576772032795</c:v>
                </c:pt>
                <c:pt idx="264">
                  <c:v>-0.83440295294908395</c:v>
                </c:pt>
                <c:pt idx="265">
                  <c:v>-0.83437828137154801</c:v>
                </c:pt>
                <c:pt idx="266">
                  <c:v>-0.83435163515769395</c:v>
                </c:pt>
                <c:pt idx="267">
                  <c:v>-0.83432289516384595</c:v>
                </c:pt>
                <c:pt idx="268">
                  <c:v>-0.83429194221272995</c:v>
                </c:pt>
                <c:pt idx="269">
                  <c:v>-0.83425865862732895</c:v>
                </c:pt>
                <c:pt idx="270">
                  <c:v>-0.83422293003652404</c:v>
                </c:pt>
                <c:pt idx="271">
                  <c:v>-0.83418464746552001</c:v>
                </c:pt>
                <c:pt idx="272">
                  <c:v>-0.83414370971742802</c:v>
                </c:pt>
                <c:pt idx="273">
                  <c:v>-0.83410002604317901</c:v>
                </c:pt>
                <c:pt idx="274">
                  <c:v>-0.83405351908632797</c:v>
                </c:pt>
                <c:pt idx="275">
                  <c:v>-0.83400412807466995</c:v>
                </c:pt>
                <c:pt idx="276">
                  <c:v>-0.83395181221649495</c:v>
                </c:pt>
                <c:pt idx="277">
                  <c:v>-0.83389655424034204</c:v>
                </c:pt>
                <c:pt idx="278">
                  <c:v>-0.83383836400071198</c:v>
                </c:pt>
                <c:pt idx="279">
                  <c:v>-0.83377728205203205</c:v>
                </c:pt>
                <c:pt idx="280">
                  <c:v>-0.83371338307875298</c:v>
                </c:pt>
                <c:pt idx="281">
                  <c:v>-0.83364677905379703</c:v>
                </c:pt>
                <c:pt idx="282">
                  <c:v>-0.83357762199123397</c:v>
                </c:pt>
                <c:pt idx="283">
                  <c:v>-0.83350610615663001</c:v>
                </c:pt>
                <c:pt idx="284">
                  <c:v>-0.83343246960849404</c:v>
                </c:pt>
                <c:pt idx="285">
                  <c:v>-0.83335699496438997</c:v>
                </c:pt>
                <c:pt idx="286">
                  <c:v>-0.83328000932066704</c:v>
                </c:pt>
                <c:pt idx="287">
                  <c:v>-0.83320188330703204</c:v>
                </c:pt>
                <c:pt idx="288">
                  <c:v>-0.83312302932724203</c:v>
                </c:pt>
                <c:pt idx="289">
                  <c:v>-0.833043899131094</c:v>
                </c:pt>
                <c:pt idx="290">
                  <c:v>-0.83296498098319505</c:v>
                </c:pt>
                <c:pt idx="291">
                  <c:v>-0.83288679684900302</c:v>
                </c:pt>
                <c:pt idx="292">
                  <c:v>-0.83280990022305301</c:v>
                </c:pt>
                <c:pt idx="293">
                  <c:v>-0.899130971988785</c:v>
                </c:pt>
                <c:pt idx="294">
                  <c:v>-0.97053164477703502</c:v>
                </c:pt>
                <c:pt idx="295">
                  <c:v>-1.04493863884601</c:v>
                </c:pt>
                <c:pt idx="296">
                  <c:v>-1.12142457558371</c:v>
                </c:pt>
                <c:pt idx="297">
                  <c:v>-1.1995580186360699</c:v>
                </c:pt>
                <c:pt idx="298">
                  <c:v>-1.27630597928136</c:v>
                </c:pt>
                <c:pt idx="299">
                  <c:v>-1.34553845669357</c:v>
                </c:pt>
                <c:pt idx="300">
                  <c:v>-1.3914513968242499</c:v>
                </c:pt>
                <c:pt idx="301">
                  <c:v>-1.42386712347527</c:v>
                </c:pt>
                <c:pt idx="302">
                  <c:v>-1.463890298032096</c:v>
                </c:pt>
                <c:pt idx="303">
                  <c:v>-1.49106554914527</c:v>
                </c:pt>
                <c:pt idx="304">
                  <c:v>-1.49825333962433</c:v>
                </c:pt>
                <c:pt idx="305">
                  <c:v>-1.5309084779386199</c:v>
                </c:pt>
                <c:pt idx="306">
                  <c:v>-1.56710969490733</c:v>
                </c:pt>
                <c:pt idx="307">
                  <c:v>-1.61177176257349</c:v>
                </c:pt>
                <c:pt idx="308">
                  <c:v>-1.6587214473972101</c:v>
                </c:pt>
                <c:pt idx="309">
                  <c:v>-1.71132443160787</c:v>
                </c:pt>
                <c:pt idx="310">
                  <c:v>-1.7804166312458001</c:v>
                </c:pt>
                <c:pt idx="311">
                  <c:v>-1.8558447405834699</c:v>
                </c:pt>
                <c:pt idx="312">
                  <c:v>-1.93196314330333</c:v>
                </c:pt>
                <c:pt idx="313">
                  <c:v>-2.0038821224579899</c:v>
                </c:pt>
                <c:pt idx="314">
                  <c:v>-2.0681200048542698</c:v>
                </c:pt>
                <c:pt idx="315">
                  <c:v>-2.12335522951751</c:v>
                </c:pt>
                <c:pt idx="316">
                  <c:v>-2.1721455939171501</c:v>
                </c:pt>
                <c:pt idx="317">
                  <c:v>-2.20594656737393</c:v>
                </c:pt>
                <c:pt idx="318">
                  <c:v>-2.2337669759874998</c:v>
                </c:pt>
                <c:pt idx="319">
                  <c:v>-2.25791160163927</c:v>
                </c:pt>
                <c:pt idx="320">
                  <c:v>-2.2790356909615501</c:v>
                </c:pt>
                <c:pt idx="321">
                  <c:v>-2.2985722568699898</c:v>
                </c:pt>
                <c:pt idx="322">
                  <c:v>-2.3181265076952302</c:v>
                </c:pt>
                <c:pt idx="323">
                  <c:v>-2.3393305192078202</c:v>
                </c:pt>
                <c:pt idx="324">
                  <c:v>-2.36737639503465</c:v>
                </c:pt>
                <c:pt idx="325">
                  <c:v>-2.4080296497423599</c:v>
                </c:pt>
                <c:pt idx="326">
                  <c:v>-2.4543123390116701</c:v>
                </c:pt>
                <c:pt idx="327">
                  <c:v>-2.5196525273499701</c:v>
                </c:pt>
                <c:pt idx="328">
                  <c:v>-2.5808057550155801</c:v>
                </c:pt>
                <c:pt idx="329">
                  <c:v>-2.62047614834096</c:v>
                </c:pt>
                <c:pt idx="330">
                  <c:v>-2.6687957772145099</c:v>
                </c:pt>
                <c:pt idx="331">
                  <c:v>-2.7198803450856199</c:v>
                </c:pt>
                <c:pt idx="332">
                  <c:v>-2.7649076875085998</c:v>
                </c:pt>
                <c:pt idx="333">
                  <c:v>-2.7981613855361802</c:v>
                </c:pt>
                <c:pt idx="334">
                  <c:v>-2.83348295829285</c:v>
                </c:pt>
                <c:pt idx="335">
                  <c:v>-2.8620582224527502</c:v>
                </c:pt>
                <c:pt idx="336">
                  <c:v>-2.8835419222840502</c:v>
                </c:pt>
                <c:pt idx="337">
                  <c:v>-2.9011349941095901</c:v>
                </c:pt>
                <c:pt idx="338">
                  <c:v>-2.917854739916188</c:v>
                </c:pt>
                <c:pt idx="339">
                  <c:v>-2.936626437472619</c:v>
                </c:pt>
                <c:pt idx="340">
                  <c:v>-2.9564645573600901</c:v>
                </c:pt>
                <c:pt idx="341">
                  <c:v>-2.97735109674292</c:v>
                </c:pt>
                <c:pt idx="342">
                  <c:v>-3.0093633922039</c:v>
                </c:pt>
                <c:pt idx="343">
                  <c:v>-3.0473512571664099</c:v>
                </c:pt>
                <c:pt idx="344">
                  <c:v>-3.0903445866142301</c:v>
                </c:pt>
                <c:pt idx="345">
                  <c:v>-3.1368445734157859</c:v>
                </c:pt>
                <c:pt idx="346">
                  <c:v>-3.1848306842055698</c:v>
                </c:pt>
                <c:pt idx="347">
                  <c:v>-3.2321292380665301</c:v>
                </c:pt>
                <c:pt idx="348">
                  <c:v>-3.2766335492905898</c:v>
                </c:pt>
                <c:pt idx="349">
                  <c:v>-3.3175456224353401</c:v>
                </c:pt>
                <c:pt idx="350">
                  <c:v>-3.3535723118757401</c:v>
                </c:pt>
                <c:pt idx="351">
                  <c:v>-3.3843327555509601</c:v>
                </c:pt>
                <c:pt idx="352">
                  <c:v>-3.410143364005588</c:v>
                </c:pt>
                <c:pt idx="353">
                  <c:v>-3.4315252035706001</c:v>
                </c:pt>
                <c:pt idx="354">
                  <c:v>-3.4492546276525</c:v>
                </c:pt>
                <c:pt idx="355">
                  <c:v>-3.4645959950051401</c:v>
                </c:pt>
                <c:pt idx="356">
                  <c:v>-3.4797866950640501</c:v>
                </c:pt>
                <c:pt idx="357">
                  <c:v>-3.4978555658129298</c:v>
                </c:pt>
                <c:pt idx="358">
                  <c:v>-3.5209308287639001</c:v>
                </c:pt>
                <c:pt idx="359">
                  <c:v>-3.54910198333608</c:v>
                </c:pt>
                <c:pt idx="360">
                  <c:v>-3.581410233281789</c:v>
                </c:pt>
                <c:pt idx="361">
                  <c:v>-3.6169326731552771</c:v>
                </c:pt>
                <c:pt idx="362">
                  <c:v>-3.6548853166458581</c:v>
                </c:pt>
                <c:pt idx="363">
                  <c:v>-3.6943878140450601</c:v>
                </c:pt>
                <c:pt idx="364">
                  <c:v>-3.7343444344338561</c:v>
                </c:pt>
                <c:pt idx="365">
                  <c:v>-3.77348960805644</c:v>
                </c:pt>
                <c:pt idx="366">
                  <c:v>-3.8105383805959701</c:v>
                </c:pt>
                <c:pt idx="367">
                  <c:v>-3.84438251685933</c:v>
                </c:pt>
                <c:pt idx="368">
                  <c:v>-3.87428448388538</c:v>
                </c:pt>
                <c:pt idx="369">
                  <c:v>-3.9000300091758691</c:v>
                </c:pt>
                <c:pt idx="370">
                  <c:v>-3.9220075987573901</c:v>
                </c:pt>
                <c:pt idx="371">
                  <c:v>-3.9411928733361301</c:v>
                </c:pt>
                <c:pt idx="372">
                  <c:v>-3.9590287503891401</c:v>
                </c:pt>
                <c:pt idx="373">
                  <c:v>-3.977210401244859</c:v>
                </c:pt>
                <c:pt idx="374">
                  <c:v>-3.9974052807630001</c:v>
                </c:pt>
                <c:pt idx="375">
                  <c:v>-4.0209584626214294</c:v>
                </c:pt>
                <c:pt idx="376">
                  <c:v>-4.0486441539058999</c:v>
                </c:pt>
                <c:pt idx="377">
                  <c:v>-4.0805185553288386</c:v>
                </c:pt>
                <c:pt idx="378">
                  <c:v>-4.115906817670326</c:v>
                </c:pt>
                <c:pt idx="379">
                  <c:v>-4.153529531658906</c:v>
                </c:pt>
                <c:pt idx="380">
                  <c:v>-4.19176630301149</c:v>
                </c:pt>
                <c:pt idx="381">
                  <c:v>-4.2290661309914999</c:v>
                </c:pt>
                <c:pt idx="382">
                  <c:v>-4.2643894226866603</c:v>
                </c:pt>
                <c:pt idx="383">
                  <c:v>-4.2972205503524776</c:v>
                </c:pt>
                <c:pt idx="384">
                  <c:v>-4.3271342739898522</c:v>
                </c:pt>
                <c:pt idx="385">
                  <c:v>-4.3538050725562947</c:v>
                </c:pt>
                <c:pt idx="386">
                  <c:v>-4.3773671544907398</c:v>
                </c:pt>
                <c:pt idx="387">
                  <c:v>-4.3984832230900963</c:v>
                </c:pt>
                <c:pt idx="388">
                  <c:v>-4.4181759928404896</c:v>
                </c:pt>
                <c:pt idx="389">
                  <c:v>-4.4376301270893297</c:v>
                </c:pt>
                <c:pt idx="390">
                  <c:v>-4.4580242914351098</c:v>
                </c:pt>
                <c:pt idx="391">
                  <c:v>-4.4803944939451297</c:v>
                </c:pt>
                <c:pt idx="392">
                  <c:v>-4.5055266386638104</c:v>
                </c:pt>
                <c:pt idx="393">
                  <c:v>-4.5338812998398801</c:v>
                </c:pt>
                <c:pt idx="394">
                  <c:v>-4.5655576428940066</c:v>
                </c:pt>
                <c:pt idx="395">
                  <c:v>-4.6003058038729057</c:v>
                </c:pt>
                <c:pt idx="396">
                  <c:v>-4.6375978408957916</c:v>
                </c:pt>
                <c:pt idx="397">
                  <c:v>-4.6767643551693601</c:v>
                </c:pt>
                <c:pt idx="398">
                  <c:v>-4.7171789589506696</c:v>
                </c:pt>
                <c:pt idx="399">
                  <c:v>-4.75831270727977</c:v>
                </c:pt>
                <c:pt idx="400">
                  <c:v>-4.7987116310462463</c:v>
                </c:pt>
                <c:pt idx="401">
                  <c:v>-4.8320777439613698</c:v>
                </c:pt>
                <c:pt idx="402">
                  <c:v>-4.8499309199710696</c:v>
                </c:pt>
                <c:pt idx="403">
                  <c:v>-4.8597416460579757</c:v>
                </c:pt>
                <c:pt idx="404">
                  <c:v>-4.8716252399798998</c:v>
                </c:pt>
                <c:pt idx="405">
                  <c:v>-4.886555870695835</c:v>
                </c:pt>
                <c:pt idx="406">
                  <c:v>-4.9038257529993903</c:v>
                </c:pt>
                <c:pt idx="407">
                  <c:v>-4.9235348688556648</c:v>
                </c:pt>
                <c:pt idx="408">
                  <c:v>-4.9461982534184097</c:v>
                </c:pt>
                <c:pt idx="409">
                  <c:v>-4.9722413505354304</c:v>
                </c:pt>
                <c:pt idx="410">
                  <c:v>-5.0017129956131701</c:v>
                </c:pt>
                <c:pt idx="411">
                  <c:v>-5.0341759740452261</c:v>
                </c:pt>
                <c:pt idx="412">
                  <c:v>-5.0687291754672401</c:v>
                </c:pt>
                <c:pt idx="413">
                  <c:v>-5.1041205517642263</c:v>
                </c:pt>
                <c:pt idx="414">
                  <c:v>-5.1389483616865697</c:v>
                </c:pt>
                <c:pt idx="415">
                  <c:v>-5.1721569252674762</c:v>
                </c:pt>
                <c:pt idx="416">
                  <c:v>-5.2035229350989702</c:v>
                </c:pt>
                <c:pt idx="417">
                  <c:v>-5.2324090071315501</c:v>
                </c:pt>
                <c:pt idx="418">
                  <c:v>-5.2580516683202463</c:v>
                </c:pt>
                <c:pt idx="419">
                  <c:v>-5.2806099216549303</c:v>
                </c:pt>
                <c:pt idx="420">
                  <c:v>-5.3008044478607861</c:v>
                </c:pt>
                <c:pt idx="421">
                  <c:v>-5.3196282567035604</c:v>
                </c:pt>
                <c:pt idx="422">
                  <c:v>-5.3381990215682098</c:v>
                </c:pt>
                <c:pt idx="423">
                  <c:v>-5.3576249399615863</c:v>
                </c:pt>
                <c:pt idx="424">
                  <c:v>-5.3788735250625299</c:v>
                </c:pt>
                <c:pt idx="425">
                  <c:v>-5.4026568689252548</c:v>
                </c:pt>
                <c:pt idx="426">
                  <c:v>-5.4293471722325704</c:v>
                </c:pt>
                <c:pt idx="427">
                  <c:v>-5.4589328578400558</c:v>
                </c:pt>
                <c:pt idx="428">
                  <c:v>-5.4910209933732501</c:v>
                </c:pt>
                <c:pt idx="429">
                  <c:v>-5.524886459963346</c:v>
                </c:pt>
                <c:pt idx="430">
                  <c:v>-5.5595628377213604</c:v>
                </c:pt>
                <c:pt idx="431">
                  <c:v>-5.5939650404473484</c:v>
                </c:pt>
                <c:pt idx="432">
                  <c:v>-5.6270299603189748</c:v>
                </c:pt>
                <c:pt idx="433">
                  <c:v>-5.6578591112850756</c:v>
                </c:pt>
                <c:pt idx="434">
                  <c:v>-5.68584646216478</c:v>
                </c:pt>
                <c:pt idx="435">
                  <c:v>-5.7107751169943901</c:v>
                </c:pt>
                <c:pt idx="436">
                  <c:v>-5.7328681512007398</c:v>
                </c:pt>
                <c:pt idx="437">
                  <c:v>-5.7527820622974666</c:v>
                </c:pt>
                <c:pt idx="438">
                  <c:v>-5.7715366486306197</c:v>
                </c:pt>
                <c:pt idx="439">
                  <c:v>-5.7903833719954063</c:v>
                </c:pt>
                <c:pt idx="440">
                  <c:v>-5.8106252681282262</c:v>
                </c:pt>
                <c:pt idx="441">
                  <c:v>-5.8334134968330504</c:v>
                </c:pt>
                <c:pt idx="442">
                  <c:v>-5.8595549937504163</c:v>
                </c:pt>
                <c:pt idx="443">
                  <c:v>-5.8893672110799802</c:v>
                </c:pt>
                <c:pt idx="444">
                  <c:v>-5.9226017892024503</c:v>
                </c:pt>
                <c:pt idx="445">
                  <c:v>-5.9584041393223997</c:v>
                </c:pt>
                <c:pt idx="446">
                  <c:v>-5.9951899334639602</c:v>
                </c:pt>
                <c:pt idx="447">
                  <c:v>-6.0315888275557761</c:v>
                </c:pt>
                <c:pt idx="448">
                  <c:v>-6.0675881127543798</c:v>
                </c:pt>
                <c:pt idx="449">
                  <c:v>-6.1014797580823501</c:v>
                </c:pt>
                <c:pt idx="450">
                  <c:v>-6.1319847002736996</c:v>
                </c:pt>
                <c:pt idx="451">
                  <c:v>-6.1586374625943003</c:v>
                </c:pt>
                <c:pt idx="452">
                  <c:v>-6.1815091147498098</c:v>
                </c:pt>
                <c:pt idx="453">
                  <c:v>-6.2011432099060499</c:v>
                </c:pt>
                <c:pt idx="454">
                  <c:v>-6.2184909722100699</c:v>
                </c:pt>
                <c:pt idx="455">
                  <c:v>-6.2348098662516076</c:v>
                </c:pt>
                <c:pt idx="456">
                  <c:v>-6.2515289916598302</c:v>
                </c:pt>
                <c:pt idx="457">
                  <c:v>-6.2700899706521298</c:v>
                </c:pt>
                <c:pt idx="458">
                  <c:v>-6.2917742104526404</c:v>
                </c:pt>
                <c:pt idx="459">
                  <c:v>-6.3175299983262558</c:v>
                </c:pt>
                <c:pt idx="460">
                  <c:v>-6.3478147227621387</c:v>
                </c:pt>
                <c:pt idx="461">
                  <c:v>-6.3824686413339604</c:v>
                </c:pt>
                <c:pt idx="462">
                  <c:v>-6.4206465149596896</c:v>
                </c:pt>
                <c:pt idx="463">
                  <c:v>-6.4608768260465261</c:v>
                </c:pt>
                <c:pt idx="464">
                  <c:v>-6.5013738937913104</c:v>
                </c:pt>
                <c:pt idx="465">
                  <c:v>-6.5405721665351004</c:v>
                </c:pt>
                <c:pt idx="466">
                  <c:v>-6.5774253147429897</c:v>
                </c:pt>
                <c:pt idx="467">
                  <c:v>-6.6112134392619097</c:v>
                </c:pt>
                <c:pt idx="468">
                  <c:v>-6.6413920814619898</c:v>
                </c:pt>
                <c:pt idx="469">
                  <c:v>-6.6678026011381677</c:v>
                </c:pt>
                <c:pt idx="470">
                  <c:v>-6.6909625534682062</c:v>
                </c:pt>
                <c:pt idx="471">
                  <c:v>-6.7122031182399997</c:v>
                </c:pt>
                <c:pt idx="472">
                  <c:v>-6.7335868392969349</c:v>
                </c:pt>
                <c:pt idx="473">
                  <c:v>-6.7574038609169147</c:v>
                </c:pt>
                <c:pt idx="474">
                  <c:v>-6.7845839913526298</c:v>
                </c:pt>
                <c:pt idx="475">
                  <c:v>-6.8112150143206902</c:v>
                </c:pt>
                <c:pt idx="476">
                  <c:v>-6.8331462448213998</c:v>
                </c:pt>
                <c:pt idx="477">
                  <c:v>-6.8532342903733996</c:v>
                </c:pt>
                <c:pt idx="478">
                  <c:v>-6.8755743809205203</c:v>
                </c:pt>
                <c:pt idx="479">
                  <c:v>-6.9038313085259286</c:v>
                </c:pt>
                <c:pt idx="480">
                  <c:v>-6.9377380020758501</c:v>
                </c:pt>
                <c:pt idx="481">
                  <c:v>-6.9757033632187504</c:v>
                </c:pt>
                <c:pt idx="482">
                  <c:v>-7.0121629593316097</c:v>
                </c:pt>
                <c:pt idx="483">
                  <c:v>-7.0462577399178699</c:v>
                </c:pt>
                <c:pt idx="484">
                  <c:v>-7.0785201570909697</c:v>
                </c:pt>
                <c:pt idx="485">
                  <c:v>-7.1065082521473286</c:v>
                </c:pt>
                <c:pt idx="486">
                  <c:v>-7.1296973105308998</c:v>
                </c:pt>
                <c:pt idx="487">
                  <c:v>-7.1483234836836296</c:v>
                </c:pt>
                <c:pt idx="488">
                  <c:v>-7.1632355672641266</c:v>
                </c:pt>
                <c:pt idx="489">
                  <c:v>-7.1757875208549464</c:v>
                </c:pt>
                <c:pt idx="490">
                  <c:v>-7.1877015264061059</c:v>
                </c:pt>
                <c:pt idx="491">
                  <c:v>-7.2008948046160564</c:v>
                </c:pt>
                <c:pt idx="492">
                  <c:v>-7.2172647574259274</c:v>
                </c:pt>
                <c:pt idx="493">
                  <c:v>-7.2384032559888603</c:v>
                </c:pt>
                <c:pt idx="494">
                  <c:v>-7.2651566813502786</c:v>
                </c:pt>
                <c:pt idx="495">
                  <c:v>-7.2971102039374438</c:v>
                </c:pt>
                <c:pt idx="496">
                  <c:v>-7.3329626591254664</c:v>
                </c:pt>
                <c:pt idx="497">
                  <c:v>-7.3719012719804766</c:v>
                </c:pt>
                <c:pt idx="498">
                  <c:v>-7.4132131273170998</c:v>
                </c:pt>
                <c:pt idx="499">
                  <c:v>-7.4552681528615201</c:v>
                </c:pt>
                <c:pt idx="500">
                  <c:v>-7.4958949935525103</c:v>
                </c:pt>
                <c:pt idx="501">
                  <c:v>-7.5330595006221399</c:v>
                </c:pt>
                <c:pt idx="502">
                  <c:v>-7.5652713483374656</c:v>
                </c:pt>
                <c:pt idx="503">
                  <c:v>-7.5917944823258701</c:v>
                </c:pt>
                <c:pt idx="504">
                  <c:v>-7.6127306797627128</c:v>
                </c:pt>
                <c:pt idx="505">
                  <c:v>-7.628993269658265</c:v>
                </c:pt>
                <c:pt idx="506">
                  <c:v>-7.6421763402653538</c:v>
                </c:pt>
                <c:pt idx="507">
                  <c:v>-7.6543286474771559</c:v>
                </c:pt>
                <c:pt idx="508">
                  <c:v>-7.6676517359536298</c:v>
                </c:pt>
                <c:pt idx="509">
                  <c:v>-7.6841578739798049</c:v>
                </c:pt>
                <c:pt idx="510">
                  <c:v>-7.7053447842784504</c:v>
                </c:pt>
                <c:pt idx="511">
                  <c:v>-7.73196726564115</c:v>
                </c:pt>
                <c:pt idx="512">
                  <c:v>-7.7639968008540299</c:v>
                </c:pt>
                <c:pt idx="513">
                  <c:v>-7.8008139446989562</c:v>
                </c:pt>
                <c:pt idx="514">
                  <c:v>-7.8415075983660376</c:v>
                </c:pt>
                <c:pt idx="515">
                  <c:v>-7.8849641792079259</c:v>
                </c:pt>
                <c:pt idx="516">
                  <c:v>-7.9296422817814003</c:v>
                </c:pt>
                <c:pt idx="517">
                  <c:v>-7.97347702848369</c:v>
                </c:pt>
                <c:pt idx="518">
                  <c:v>-8.0142622811574977</c:v>
                </c:pt>
                <c:pt idx="519">
                  <c:v>-8.05021274099831</c:v>
                </c:pt>
                <c:pt idx="520">
                  <c:v>-8.0803121194846508</c:v>
                </c:pt>
                <c:pt idx="521">
                  <c:v>-8.1043951548692004</c:v>
                </c:pt>
                <c:pt idx="522">
                  <c:v>-8.1230801127978776</c:v>
                </c:pt>
                <c:pt idx="523">
                  <c:v>-8.13763981437768</c:v>
                </c:pt>
                <c:pt idx="524">
                  <c:v>-8.1498420031248102</c:v>
                </c:pt>
                <c:pt idx="525">
                  <c:v>-8.1617609302721235</c:v>
                </c:pt>
                <c:pt idx="526">
                  <c:v>-8.1755559290456201</c:v>
                </c:pt>
                <c:pt idx="527">
                  <c:v>-8.1932197913089002</c:v>
                </c:pt>
                <c:pt idx="528">
                  <c:v>-8.2163149914111617</c:v>
                </c:pt>
                <c:pt idx="529">
                  <c:v>-8.2457341763815801</c:v>
                </c:pt>
                <c:pt idx="530">
                  <c:v>-8.2815348069863006</c:v>
                </c:pt>
                <c:pt idx="531">
                  <c:v>-8.3228970675820602</c:v>
                </c:pt>
                <c:pt idx="532">
                  <c:v>-8.3682339576391005</c:v>
                </c:pt>
                <c:pt idx="533">
                  <c:v>-8.4154462647977599</c:v>
                </c:pt>
                <c:pt idx="534">
                  <c:v>-8.4622709648034427</c:v>
                </c:pt>
                <c:pt idx="535">
                  <c:v>-8.5066121421933403</c:v>
                </c:pt>
                <c:pt idx="536">
                  <c:v>-8.5466319590815303</c:v>
                </c:pt>
                <c:pt idx="537">
                  <c:v>-8.5803870308699395</c:v>
                </c:pt>
                <c:pt idx="538">
                  <c:v>-8.6058606011619201</c:v>
                </c:pt>
                <c:pt idx="539">
                  <c:v>-8.6227703075524982</c:v>
                </c:pt>
                <c:pt idx="540">
                  <c:v>-8.6332139094077682</c:v>
                </c:pt>
                <c:pt idx="541">
                  <c:v>-8.639861125745238</c:v>
                </c:pt>
                <c:pt idx="542">
                  <c:v>-8.6451019805185414</c:v>
                </c:pt>
                <c:pt idx="543">
                  <c:v>-8.6511687269721662</c:v>
                </c:pt>
                <c:pt idx="544">
                  <c:v>-8.6601651651228178</c:v>
                </c:pt>
                <c:pt idx="545">
                  <c:v>-8.6738706985713687</c:v>
                </c:pt>
                <c:pt idx="546">
                  <c:v>-8.6934087955471604</c:v>
                </c:pt>
                <c:pt idx="547">
                  <c:v>-8.7189323296953081</c:v>
                </c:pt>
                <c:pt idx="548">
                  <c:v>-8.7497883052753078</c:v>
                </c:pt>
                <c:pt idx="549">
                  <c:v>-8.7853556296009803</c:v>
                </c:pt>
                <c:pt idx="550">
                  <c:v>-8.8252725226378779</c:v>
                </c:pt>
                <c:pt idx="551">
                  <c:v>-8.8686685114763204</c:v>
                </c:pt>
                <c:pt idx="552">
                  <c:v>-8.9139514826548751</c:v>
                </c:pt>
                <c:pt idx="553">
                  <c:v>-8.9592945405253097</c:v>
                </c:pt>
                <c:pt idx="554">
                  <c:v>-9.0031216647599237</c:v>
                </c:pt>
                <c:pt idx="555">
                  <c:v>-9.0444002358304907</c:v>
                </c:pt>
                <c:pt idx="556">
                  <c:v>-9.0827707494527985</c:v>
                </c:pt>
                <c:pt idx="557">
                  <c:v>-9.1184595966231896</c:v>
                </c:pt>
                <c:pt idx="558">
                  <c:v>-9.1517600974950604</c:v>
                </c:pt>
                <c:pt idx="559">
                  <c:v>-9.1818971456586187</c:v>
                </c:pt>
                <c:pt idx="560">
                  <c:v>-9.2061815853681992</c:v>
                </c:pt>
                <c:pt idx="561">
                  <c:v>-9.2221556258805535</c:v>
                </c:pt>
                <c:pt idx="562">
                  <c:v>-9.2318959240482776</c:v>
                </c:pt>
                <c:pt idx="563">
                  <c:v>-9.2413283307775611</c:v>
                </c:pt>
                <c:pt idx="564">
                  <c:v>-9.2551600752206902</c:v>
                </c:pt>
                <c:pt idx="565">
                  <c:v>-9.2746655817953183</c:v>
                </c:pt>
                <c:pt idx="566">
                  <c:v>-9.2988811735801171</c:v>
                </c:pt>
                <c:pt idx="567">
                  <c:v>-9.3264996231960708</c:v>
                </c:pt>
                <c:pt idx="568">
                  <c:v>-9.3569080226395496</c:v>
                </c:pt>
                <c:pt idx="569">
                  <c:v>-9.3898401620569203</c:v>
                </c:pt>
                <c:pt idx="570">
                  <c:v>-9.4243007249301662</c:v>
                </c:pt>
                <c:pt idx="571">
                  <c:v>-9.4581478433322808</c:v>
                </c:pt>
                <c:pt idx="572">
                  <c:v>-9.4889084980910532</c:v>
                </c:pt>
                <c:pt idx="573">
                  <c:v>-9.5150675945501693</c:v>
                </c:pt>
                <c:pt idx="574">
                  <c:v>-9.536803441671962</c:v>
                </c:pt>
                <c:pt idx="575">
                  <c:v>-9.5558443084917002</c:v>
                </c:pt>
                <c:pt idx="576">
                  <c:v>-9.5747694236824277</c:v>
                </c:pt>
                <c:pt idx="577">
                  <c:v>-9.59621619528982</c:v>
                </c:pt>
                <c:pt idx="578">
                  <c:v>-9.62228006606815</c:v>
                </c:pt>
                <c:pt idx="579">
                  <c:v>-9.6541902952755407</c:v>
                </c:pt>
                <c:pt idx="580">
                  <c:v>-9.6922280765631488</c:v>
                </c:pt>
                <c:pt idx="581">
                  <c:v>-9.7358129754433804</c:v>
                </c:pt>
                <c:pt idx="582">
                  <c:v>-9.7836821765388304</c:v>
                </c:pt>
                <c:pt idx="583">
                  <c:v>-9.8341012491873308</c:v>
                </c:pt>
                <c:pt idx="584">
                  <c:v>-9.8850676943178399</c:v>
                </c:pt>
                <c:pt idx="585">
                  <c:v>-9.9344965144285506</c:v>
                </c:pt>
                <c:pt idx="586">
                  <c:v>-9.9804017048942502</c:v>
                </c:pt>
                <c:pt idx="587">
                  <c:v>-10.0210931517483</c:v>
                </c:pt>
                <c:pt idx="588">
                  <c:v>-10.0553853579151</c:v>
                </c:pt>
                <c:pt idx="589">
                  <c:v>-10.0827769893754</c:v>
                </c:pt>
                <c:pt idx="590">
                  <c:v>-10.103541381844799</c:v>
                </c:pt>
                <c:pt idx="591">
                  <c:v>-10.118683473372799</c:v>
                </c:pt>
                <c:pt idx="592">
                  <c:v>-10.129741815084801</c:v>
                </c:pt>
                <c:pt idx="593">
                  <c:v>-10.1384130034644</c:v>
                </c:pt>
                <c:pt idx="594">
                  <c:v>-10.1460270097555</c:v>
                </c:pt>
                <c:pt idx="595">
                  <c:v>-10.153293460077901</c:v>
                </c:pt>
                <c:pt idx="596">
                  <c:v>-10.161181206228401</c:v>
                </c:pt>
                <c:pt idx="597">
                  <c:v>-10.172167710959499</c:v>
                </c:pt>
                <c:pt idx="598">
                  <c:v>-10.189326699361899</c:v>
                </c:pt>
                <c:pt idx="599">
                  <c:v>-10.2143681515472</c:v>
                </c:pt>
                <c:pt idx="600">
                  <c:v>-10.247182915015401</c:v>
                </c:pt>
                <c:pt idx="601">
                  <c:v>-10.286363859812299</c:v>
                </c:pt>
                <c:pt idx="602">
                  <c:v>-10.329706025337201</c:v>
                </c:pt>
                <c:pt idx="603">
                  <c:v>-10.3745737947685</c:v>
                </c:pt>
                <c:pt idx="604">
                  <c:v>-10.4182484960449</c:v>
                </c:pt>
                <c:pt idx="605">
                  <c:v>-10.4582845456502</c:v>
                </c:pt>
                <c:pt idx="606">
                  <c:v>-10.4928344453989</c:v>
                </c:pt>
                <c:pt idx="607">
                  <c:v>-10.520888535680101</c:v>
                </c:pt>
                <c:pt idx="608">
                  <c:v>-10.542391395769</c:v>
                </c:pt>
                <c:pt idx="609">
                  <c:v>-10.5582233627952</c:v>
                </c:pt>
                <c:pt idx="610">
                  <c:v>-10.570060412749999</c:v>
                </c:pt>
                <c:pt idx="611">
                  <c:v>-10.5801428127913</c:v>
                </c:pt>
                <c:pt idx="612">
                  <c:v>-10.590991945115499</c:v>
                </c:pt>
                <c:pt idx="613">
                  <c:v>-10.6051174721325</c:v>
                </c:pt>
                <c:pt idx="614">
                  <c:v>-10.6247548104053</c:v>
                </c:pt>
                <c:pt idx="615">
                  <c:v>-10.651663602437999</c:v>
                </c:pt>
                <c:pt idx="616">
                  <c:v>-10.6869942895843</c:v>
                </c:pt>
                <c:pt idx="617">
                  <c:v>-10.731179092797101</c:v>
                </c:pt>
                <c:pt idx="618">
                  <c:v>-10.7837149385169</c:v>
                </c:pt>
                <c:pt idx="619">
                  <c:v>-10.8426219438703</c:v>
                </c:pt>
                <c:pt idx="620">
                  <c:v>-10.9035393178149</c:v>
                </c:pt>
                <c:pt idx="621">
                  <c:v>-10.959377672540899</c:v>
                </c:pt>
                <c:pt idx="622">
                  <c:v>-11.0025884978742</c:v>
                </c:pt>
                <c:pt idx="623">
                  <c:v>-11.0298322329591</c:v>
                </c:pt>
                <c:pt idx="624">
                  <c:v>-11.0438037739499</c:v>
                </c:pt>
                <c:pt idx="625">
                  <c:v>-11.049801344245299</c:v>
                </c:pt>
                <c:pt idx="626">
                  <c:v>-11.0519523926818</c:v>
                </c:pt>
                <c:pt idx="627">
                  <c:v>-11.0524247352408</c:v>
                </c:pt>
                <c:pt idx="628">
                  <c:v>-11.052349415858901</c:v>
                </c:pt>
                <c:pt idx="629">
                  <c:v>-11.0527763141778</c:v>
                </c:pt>
                <c:pt idx="630">
                  <c:v>-11.0551366562096</c:v>
                </c:pt>
                <c:pt idx="631">
                  <c:v>-11.0612305375071</c:v>
                </c:pt>
                <c:pt idx="632">
                  <c:v>-11.072879631406501</c:v>
                </c:pt>
                <c:pt idx="633">
                  <c:v>-11.0914480163456</c:v>
                </c:pt>
                <c:pt idx="634">
                  <c:v>-11.1174581571809</c:v>
                </c:pt>
                <c:pt idx="635">
                  <c:v>-11.150448155932899</c:v>
                </c:pt>
                <c:pt idx="636">
                  <c:v>-11.1890732688711</c:v>
                </c:pt>
                <c:pt idx="637">
                  <c:v>-11.231358749763899</c:v>
                </c:pt>
                <c:pt idx="638">
                  <c:v>-11.2750052969827</c:v>
                </c:pt>
                <c:pt idx="639">
                  <c:v>-11.3176895455871</c:v>
                </c:pt>
                <c:pt idx="640">
                  <c:v>-11.357336176488699</c:v>
                </c:pt>
                <c:pt idx="641">
                  <c:v>-11.3923482653882</c:v>
                </c:pt>
                <c:pt idx="642">
                  <c:v>-11.421779357617</c:v>
                </c:pt>
                <c:pt idx="643">
                  <c:v>-11.4454291086021</c:v>
                </c:pt>
                <c:pt idx="644">
                  <c:v>-11.4638505129296</c:v>
                </c:pt>
                <c:pt idx="645">
                  <c:v>-11.478268780035201</c:v>
                </c:pt>
                <c:pt idx="646">
                  <c:v>-11.490424304842501</c:v>
                </c:pt>
                <c:pt idx="647">
                  <c:v>-11.5023605068929</c:v>
                </c:pt>
                <c:pt idx="648">
                  <c:v>-11.516180511028001</c:v>
                </c:pt>
                <c:pt idx="649">
                  <c:v>-11.533796714744801</c:v>
                </c:pt>
                <c:pt idx="650">
                  <c:v>-11.5566972591092</c:v>
                </c:pt>
                <c:pt idx="651">
                  <c:v>-11.585754896848</c:v>
                </c:pt>
                <c:pt idx="652">
                  <c:v>-11.621105316913599</c:v>
                </c:pt>
                <c:pt idx="653">
                  <c:v>-11.6621194891603</c:v>
                </c:pt>
                <c:pt idx="654">
                  <c:v>-11.7074837456422</c:v>
                </c:pt>
                <c:pt idx="655">
                  <c:v>-11.7553815705079</c:v>
                </c:pt>
                <c:pt idx="656">
                  <c:v>-11.8037480208822</c:v>
                </c:pt>
                <c:pt idx="657">
                  <c:v>-11.850551138045001</c:v>
                </c:pt>
                <c:pt idx="658">
                  <c:v>-11.894052606507501</c:v>
                </c:pt>
                <c:pt idx="659">
                  <c:v>-11.9330127227469</c:v>
                </c:pt>
                <c:pt idx="660">
                  <c:v>-11.966824828252401</c:v>
                </c:pt>
                <c:pt idx="661">
                  <c:v>-11.9955811056548</c:v>
                </c:pt>
                <c:pt idx="662">
                  <c:v>-12.0200773755149</c:v>
                </c:pt>
                <c:pt idx="663">
                  <c:v>-12.0417564676415</c:v>
                </c:pt>
                <c:pt idx="664">
                  <c:v>-12.0625667042763</c:v>
                </c:pt>
                <c:pt idx="665">
                  <c:v>-12.084671798367401</c:v>
                </c:pt>
                <c:pt idx="666">
                  <c:v>-12.1099050659698</c:v>
                </c:pt>
                <c:pt idx="667">
                  <c:v>-12.138923838640901</c:v>
                </c:pt>
                <c:pt idx="668">
                  <c:v>-12.1704843091182</c:v>
                </c:pt>
                <c:pt idx="669">
                  <c:v>-12.202067765678599</c:v>
                </c:pt>
                <c:pt idx="670">
                  <c:v>-12.2323677884491</c:v>
                </c:pt>
                <c:pt idx="671">
                  <c:v>-12.2629048020932</c:v>
                </c:pt>
                <c:pt idx="672">
                  <c:v>-12.296291055853001</c:v>
                </c:pt>
                <c:pt idx="673">
                  <c:v>-12.3336285626802</c:v>
                </c:pt>
                <c:pt idx="674">
                  <c:v>-12.3738191681595</c:v>
                </c:pt>
                <c:pt idx="675">
                  <c:v>-12.414311271657301</c:v>
                </c:pt>
                <c:pt idx="676">
                  <c:v>-12.4520521057739</c:v>
                </c:pt>
                <c:pt idx="677">
                  <c:v>-12.484223759888</c:v>
                </c:pt>
                <c:pt idx="678">
                  <c:v>-12.508835760836099</c:v>
                </c:pt>
                <c:pt idx="679">
                  <c:v>-12.525288192720399</c:v>
                </c:pt>
                <c:pt idx="680">
                  <c:v>-12.534726595378499</c:v>
                </c:pt>
                <c:pt idx="681">
                  <c:v>-12.5396929609027</c:v>
                </c:pt>
                <c:pt idx="682">
                  <c:v>-12.5431202065802</c:v>
                </c:pt>
                <c:pt idx="683">
                  <c:v>-12.547602084966901</c:v>
                </c:pt>
                <c:pt idx="684">
                  <c:v>-12.555316435506899</c:v>
                </c:pt>
                <c:pt idx="685">
                  <c:v>-12.5680779305257</c:v>
                </c:pt>
                <c:pt idx="686">
                  <c:v>-12.587202837408899</c:v>
                </c:pt>
                <c:pt idx="687">
                  <c:v>-12.613295306925201</c:v>
                </c:pt>
                <c:pt idx="688">
                  <c:v>-12.6461168189501</c:v>
                </c:pt>
                <c:pt idx="689">
                  <c:v>-12.6846045359357</c:v>
                </c:pt>
                <c:pt idx="690">
                  <c:v>-12.7270318102094</c:v>
                </c:pt>
                <c:pt idx="691">
                  <c:v>-12.7712683192076</c:v>
                </c:pt>
                <c:pt idx="692">
                  <c:v>-12.815083055355601</c:v>
                </c:pt>
                <c:pt idx="693">
                  <c:v>-12.8564338514781</c:v>
                </c:pt>
                <c:pt idx="694">
                  <c:v>-12.893699493087899</c:v>
                </c:pt>
                <c:pt idx="695">
                  <c:v>-12.9258305244689</c:v>
                </c:pt>
                <c:pt idx="696">
                  <c:v>-12.9524160734503</c:v>
                </c:pt>
                <c:pt idx="697">
                  <c:v>-12.9736796014357</c:v>
                </c:pt>
                <c:pt idx="698">
                  <c:v>-12.9904221379288</c:v>
                </c:pt>
                <c:pt idx="699">
                  <c:v>-13.003927503765301</c:v>
                </c:pt>
                <c:pt idx="700">
                  <c:v>-13.0158352007735</c:v>
                </c:pt>
                <c:pt idx="701">
                  <c:v>-13.0279804736382</c:v>
                </c:pt>
                <c:pt idx="702">
                  <c:v>-13.042203219304801</c:v>
                </c:pt>
                <c:pt idx="703">
                  <c:v>-13.0601380017761</c:v>
                </c:pt>
                <c:pt idx="704">
                  <c:v>-13.083010566683599</c:v>
                </c:pt>
                <c:pt idx="705">
                  <c:v>-13.1114741408279</c:v>
                </c:pt>
                <c:pt idx="706">
                  <c:v>-13.1455167703634</c:v>
                </c:pt>
                <c:pt idx="707">
                  <c:v>-13.1844595580862</c:v>
                </c:pt>
                <c:pt idx="708">
                  <c:v>-13.227049114282201</c:v>
                </c:pt>
                <c:pt idx="709">
                  <c:v>-13.2716307801431</c:v>
                </c:pt>
                <c:pt idx="710">
                  <c:v>-13.316375963930501</c:v>
                </c:pt>
                <c:pt idx="711">
                  <c:v>-13.359529293317101</c:v>
                </c:pt>
                <c:pt idx="712">
                  <c:v>-13.3996398227802</c:v>
                </c:pt>
                <c:pt idx="713">
                  <c:v>-13.4357447703555</c:v>
                </c:pt>
                <c:pt idx="714">
                  <c:v>-13.4674830029722</c:v>
                </c:pt>
                <c:pt idx="715">
                  <c:v>-13.4951271058068</c:v>
                </c:pt>
                <c:pt idx="716">
                  <c:v>-13.5195354177403</c:v>
                </c:pt>
                <c:pt idx="717">
                  <c:v>-13.5420364484042</c:v>
                </c:pt>
                <c:pt idx="718">
                  <c:v>-13.5642633328698</c:v>
                </c:pt>
                <c:pt idx="719">
                  <c:v>-13.5879449087977</c:v>
                </c:pt>
                <c:pt idx="720">
                  <c:v>-13.6146111208189</c:v>
                </c:pt>
                <c:pt idx="721">
                  <c:v>-13.645107195297101</c:v>
                </c:pt>
                <c:pt idx="722">
                  <c:v>-13.6790915473374</c:v>
                </c:pt>
                <c:pt idx="723">
                  <c:v>-13.715586068000601</c:v>
                </c:pt>
                <c:pt idx="724">
                  <c:v>-13.7544375654943</c:v>
                </c:pt>
                <c:pt idx="725">
                  <c:v>-13.7960073161049</c:v>
                </c:pt>
                <c:pt idx="726">
                  <c:v>-13.839932930917699</c:v>
                </c:pt>
                <c:pt idx="727">
                  <c:v>-13.885059497068299</c:v>
                </c:pt>
                <c:pt idx="728">
                  <c:v>-13.929926414407801</c:v>
                </c:pt>
                <c:pt idx="729">
                  <c:v>-13.973144935679199</c:v>
                </c:pt>
                <c:pt idx="730">
                  <c:v>-14.013630439036</c:v>
                </c:pt>
                <c:pt idx="731">
                  <c:v>-14.050751082217801</c:v>
                </c:pt>
                <c:pt idx="732">
                  <c:v>-14.084410902428401</c:v>
                </c:pt>
                <c:pt idx="733">
                  <c:v>-14.115057915772899</c:v>
                </c:pt>
                <c:pt idx="734">
                  <c:v>-14.1435960939246</c:v>
                </c:pt>
                <c:pt idx="735">
                  <c:v>-14.1711768303611</c:v>
                </c:pt>
                <c:pt idx="736">
                  <c:v>-14.198867259029599</c:v>
                </c:pt>
                <c:pt idx="737">
                  <c:v>-14.2272824947141</c:v>
                </c:pt>
                <c:pt idx="738">
                  <c:v>-14.256428598012199</c:v>
                </c:pt>
                <c:pt idx="739">
                  <c:v>-14.286027706005401</c:v>
                </c:pt>
                <c:pt idx="740">
                  <c:v>-14.316178362506401</c:v>
                </c:pt>
                <c:pt idx="741">
                  <c:v>-14.3476832518619</c:v>
                </c:pt>
                <c:pt idx="742">
                  <c:v>-14.381659557587399</c:v>
                </c:pt>
                <c:pt idx="743">
                  <c:v>-14.418855698235101</c:v>
                </c:pt>
                <c:pt idx="744">
                  <c:v>-14.4592555200218</c:v>
                </c:pt>
                <c:pt idx="745">
                  <c:v>-14.502097312596501</c:v>
                </c:pt>
                <c:pt idx="746">
                  <c:v>-14.546130409756399</c:v>
                </c:pt>
                <c:pt idx="747">
                  <c:v>-14.5899337287698</c:v>
                </c:pt>
                <c:pt idx="748">
                  <c:v>-14.6322088443354</c:v>
                </c:pt>
                <c:pt idx="749">
                  <c:v>-14.6720145929478</c:v>
                </c:pt>
                <c:pt idx="750">
                  <c:v>-14.7089283439746</c:v>
                </c:pt>
                <c:pt idx="751">
                  <c:v>-14.743122678367</c:v>
                </c:pt>
                <c:pt idx="752">
                  <c:v>-14.7753471093129</c:v>
                </c:pt>
                <c:pt idx="753">
                  <c:v>-14.8068052406551</c:v>
                </c:pt>
                <c:pt idx="754">
                  <c:v>-14.8389182577087</c:v>
                </c:pt>
                <c:pt idx="755">
                  <c:v>-14.8729716613837</c:v>
                </c:pt>
                <c:pt idx="756">
                  <c:v>-14.9096798518245</c:v>
                </c:pt>
                <c:pt idx="757">
                  <c:v>-14.948823485942199</c:v>
                </c:pt>
                <c:pt idx="758">
                  <c:v>-14.989302754037499</c:v>
                </c:pt>
                <c:pt idx="759">
                  <c:v>-15.029891686914199</c:v>
                </c:pt>
                <c:pt idx="760">
                  <c:v>-15.070259346927401</c:v>
                </c:pt>
                <c:pt idx="761">
                  <c:v>-15.1111667019886</c:v>
                </c:pt>
                <c:pt idx="762">
                  <c:v>-15.1535881774545</c:v>
                </c:pt>
                <c:pt idx="763">
                  <c:v>-15.1977987315558</c:v>
                </c:pt>
                <c:pt idx="764">
                  <c:v>-15.2431966070809</c:v>
                </c:pt>
                <c:pt idx="765">
                  <c:v>-15.2886644639533</c:v>
                </c:pt>
                <c:pt idx="766">
                  <c:v>-15.333014652511499</c:v>
                </c:pt>
                <c:pt idx="767">
                  <c:v>-15.3753006839917</c:v>
                </c:pt>
                <c:pt idx="768">
                  <c:v>-15.4149744459859</c:v>
                </c:pt>
                <c:pt idx="769">
                  <c:v>-15.451930029067199</c:v>
                </c:pt>
                <c:pt idx="770">
                  <c:v>-15.486474610185001</c:v>
                </c:pt>
                <c:pt idx="771">
                  <c:v>-15.519254853449601</c:v>
                </c:pt>
                <c:pt idx="772">
                  <c:v>-15.5511579093997</c:v>
                </c:pt>
                <c:pt idx="773">
                  <c:v>-15.5832001953274</c:v>
                </c:pt>
                <c:pt idx="774">
                  <c:v>-15.6164134305002</c:v>
                </c:pt>
                <c:pt idx="775">
                  <c:v>-15.6517350375999</c:v>
                </c:pt>
                <c:pt idx="776">
                  <c:v>-15.689908638724001</c:v>
                </c:pt>
                <c:pt idx="777">
                  <c:v>-15.7313998334687</c:v>
                </c:pt>
                <c:pt idx="778">
                  <c:v>-15.7763328227269</c:v>
                </c:pt>
                <c:pt idx="779">
                  <c:v>-15.824455177694</c:v>
                </c:pt>
                <c:pt idx="780">
                  <c:v>-15.875141944751601</c:v>
                </c:pt>
                <c:pt idx="781">
                  <c:v>-15.9274563724129</c:v>
                </c:pt>
                <c:pt idx="782">
                  <c:v>-15.9802882023134</c:v>
                </c:pt>
                <c:pt idx="783">
                  <c:v>-16.032575359196699</c:v>
                </c:pt>
                <c:pt idx="784">
                  <c:v>-16.083555452321601</c:v>
                </c:pt>
                <c:pt idx="785">
                  <c:v>-16.1329007153075</c:v>
                </c:pt>
                <c:pt idx="786">
                  <c:v>-16.180585140667301</c:v>
                </c:pt>
                <c:pt idx="787">
                  <c:v>-16.2265497184049</c:v>
                </c:pt>
                <c:pt idx="788">
                  <c:v>-16.2704894354499</c:v>
                </c:pt>
                <c:pt idx="789">
                  <c:v>-16.311997340190398</c:v>
                </c:pt>
                <c:pt idx="790">
                  <c:v>-16.3509537384904</c:v>
                </c:pt>
                <c:pt idx="791">
                  <c:v>-16.387900364813799</c:v>
                </c:pt>
              </c:numCache>
            </c:numRef>
          </c:yVal>
          <c:smooth val="1"/>
        </c:ser>
        <c:ser>
          <c:idx val="2"/>
          <c:order val="1"/>
          <c:tx>
            <c:v>HSDATA9_P_mes</c:v>
          </c:tx>
          <c:spPr>
            <a:ln w="25400" cap="rnd">
              <a:solidFill>
                <a:srgbClr val="FF0000"/>
              </a:solidFill>
              <a:round/>
            </a:ln>
            <a:effectLst/>
          </c:spPr>
          <c:marker>
            <c:symbol val="none"/>
          </c:marker>
          <c:xVal>
            <c:numRef>
              <c:f>Sheet8!$A$8:$A$1006</c:f>
              <c:numCache>
                <c:formatCode>0.00E+00</c:formatCode>
                <c:ptCount val="999"/>
                <c:pt idx="0">
                  <c:v>10000000</c:v>
                </c:pt>
                <c:pt idx="1">
                  <c:v>15000000</c:v>
                </c:pt>
                <c:pt idx="2">
                  <c:v>20000000</c:v>
                </c:pt>
                <c:pt idx="3">
                  <c:v>25000000</c:v>
                </c:pt>
                <c:pt idx="4">
                  <c:v>30000000</c:v>
                </c:pt>
                <c:pt idx="5">
                  <c:v>35000000</c:v>
                </c:pt>
                <c:pt idx="6">
                  <c:v>40000000</c:v>
                </c:pt>
                <c:pt idx="7">
                  <c:v>45000000</c:v>
                </c:pt>
                <c:pt idx="8">
                  <c:v>50000000</c:v>
                </c:pt>
                <c:pt idx="9">
                  <c:v>55000000</c:v>
                </c:pt>
                <c:pt idx="10">
                  <c:v>60000000</c:v>
                </c:pt>
                <c:pt idx="11">
                  <c:v>65000000</c:v>
                </c:pt>
                <c:pt idx="12">
                  <c:v>70000000</c:v>
                </c:pt>
                <c:pt idx="13">
                  <c:v>75000000</c:v>
                </c:pt>
                <c:pt idx="14">
                  <c:v>80000000</c:v>
                </c:pt>
                <c:pt idx="15">
                  <c:v>85000000</c:v>
                </c:pt>
                <c:pt idx="16">
                  <c:v>90000000</c:v>
                </c:pt>
                <c:pt idx="17">
                  <c:v>95000000</c:v>
                </c:pt>
                <c:pt idx="18">
                  <c:v>100000000</c:v>
                </c:pt>
                <c:pt idx="19">
                  <c:v>105000000</c:v>
                </c:pt>
                <c:pt idx="20">
                  <c:v>110000000</c:v>
                </c:pt>
                <c:pt idx="21">
                  <c:v>115000000</c:v>
                </c:pt>
                <c:pt idx="22">
                  <c:v>120000000</c:v>
                </c:pt>
                <c:pt idx="23">
                  <c:v>125000000</c:v>
                </c:pt>
                <c:pt idx="24">
                  <c:v>130000000</c:v>
                </c:pt>
                <c:pt idx="25">
                  <c:v>135000000</c:v>
                </c:pt>
                <c:pt idx="26">
                  <c:v>140000000</c:v>
                </c:pt>
                <c:pt idx="27">
                  <c:v>145000000</c:v>
                </c:pt>
                <c:pt idx="28">
                  <c:v>150000000</c:v>
                </c:pt>
                <c:pt idx="29">
                  <c:v>155000000</c:v>
                </c:pt>
                <c:pt idx="30">
                  <c:v>160000000</c:v>
                </c:pt>
                <c:pt idx="31">
                  <c:v>165000000</c:v>
                </c:pt>
                <c:pt idx="32">
                  <c:v>170000000</c:v>
                </c:pt>
                <c:pt idx="33">
                  <c:v>175000000</c:v>
                </c:pt>
                <c:pt idx="34">
                  <c:v>180000000</c:v>
                </c:pt>
                <c:pt idx="35">
                  <c:v>185000000</c:v>
                </c:pt>
                <c:pt idx="36">
                  <c:v>190000000</c:v>
                </c:pt>
                <c:pt idx="37">
                  <c:v>195000000</c:v>
                </c:pt>
                <c:pt idx="38">
                  <c:v>200000000</c:v>
                </c:pt>
                <c:pt idx="39">
                  <c:v>205000000</c:v>
                </c:pt>
                <c:pt idx="40">
                  <c:v>210000000</c:v>
                </c:pt>
                <c:pt idx="41">
                  <c:v>215000000</c:v>
                </c:pt>
                <c:pt idx="42">
                  <c:v>220000000</c:v>
                </c:pt>
                <c:pt idx="43">
                  <c:v>225000000</c:v>
                </c:pt>
                <c:pt idx="44">
                  <c:v>230000000</c:v>
                </c:pt>
                <c:pt idx="45">
                  <c:v>235000000</c:v>
                </c:pt>
                <c:pt idx="46">
                  <c:v>240000000</c:v>
                </c:pt>
                <c:pt idx="47">
                  <c:v>245000000</c:v>
                </c:pt>
                <c:pt idx="48">
                  <c:v>250000000</c:v>
                </c:pt>
                <c:pt idx="49">
                  <c:v>255000000</c:v>
                </c:pt>
                <c:pt idx="50">
                  <c:v>260000000</c:v>
                </c:pt>
                <c:pt idx="51">
                  <c:v>265000000</c:v>
                </c:pt>
                <c:pt idx="52">
                  <c:v>270000000</c:v>
                </c:pt>
                <c:pt idx="53">
                  <c:v>275000000</c:v>
                </c:pt>
                <c:pt idx="54">
                  <c:v>280000000</c:v>
                </c:pt>
                <c:pt idx="55">
                  <c:v>285000000</c:v>
                </c:pt>
                <c:pt idx="56">
                  <c:v>290000000</c:v>
                </c:pt>
                <c:pt idx="57">
                  <c:v>295000000</c:v>
                </c:pt>
                <c:pt idx="58">
                  <c:v>300000000</c:v>
                </c:pt>
                <c:pt idx="59">
                  <c:v>305000000</c:v>
                </c:pt>
                <c:pt idx="60">
                  <c:v>310000000</c:v>
                </c:pt>
                <c:pt idx="61">
                  <c:v>315000000</c:v>
                </c:pt>
                <c:pt idx="62">
                  <c:v>320000000</c:v>
                </c:pt>
                <c:pt idx="63">
                  <c:v>325000000</c:v>
                </c:pt>
                <c:pt idx="64">
                  <c:v>330000000</c:v>
                </c:pt>
                <c:pt idx="65">
                  <c:v>335000000</c:v>
                </c:pt>
                <c:pt idx="66">
                  <c:v>340000000</c:v>
                </c:pt>
                <c:pt idx="67">
                  <c:v>345000000</c:v>
                </c:pt>
                <c:pt idx="68">
                  <c:v>350000000</c:v>
                </c:pt>
                <c:pt idx="69">
                  <c:v>355000000</c:v>
                </c:pt>
                <c:pt idx="70">
                  <c:v>360000000</c:v>
                </c:pt>
                <c:pt idx="71">
                  <c:v>365000000</c:v>
                </c:pt>
                <c:pt idx="72">
                  <c:v>370000000</c:v>
                </c:pt>
                <c:pt idx="73">
                  <c:v>375000000</c:v>
                </c:pt>
                <c:pt idx="74">
                  <c:v>380000000</c:v>
                </c:pt>
                <c:pt idx="75">
                  <c:v>385000000</c:v>
                </c:pt>
                <c:pt idx="76">
                  <c:v>390000000</c:v>
                </c:pt>
                <c:pt idx="77">
                  <c:v>395000000</c:v>
                </c:pt>
                <c:pt idx="78">
                  <c:v>400000000</c:v>
                </c:pt>
                <c:pt idx="79">
                  <c:v>405000000</c:v>
                </c:pt>
                <c:pt idx="80">
                  <c:v>410000000</c:v>
                </c:pt>
                <c:pt idx="81">
                  <c:v>415000000</c:v>
                </c:pt>
                <c:pt idx="82">
                  <c:v>420000000</c:v>
                </c:pt>
                <c:pt idx="83">
                  <c:v>425000000</c:v>
                </c:pt>
                <c:pt idx="84">
                  <c:v>430000000</c:v>
                </c:pt>
                <c:pt idx="85">
                  <c:v>435000000</c:v>
                </c:pt>
                <c:pt idx="86">
                  <c:v>440000000</c:v>
                </c:pt>
                <c:pt idx="87">
                  <c:v>445000000</c:v>
                </c:pt>
                <c:pt idx="88">
                  <c:v>450000000</c:v>
                </c:pt>
                <c:pt idx="89">
                  <c:v>455000000</c:v>
                </c:pt>
                <c:pt idx="90">
                  <c:v>460000000</c:v>
                </c:pt>
                <c:pt idx="91">
                  <c:v>465000000</c:v>
                </c:pt>
                <c:pt idx="92">
                  <c:v>470000000</c:v>
                </c:pt>
                <c:pt idx="93">
                  <c:v>475000000</c:v>
                </c:pt>
                <c:pt idx="94">
                  <c:v>480000000</c:v>
                </c:pt>
                <c:pt idx="95">
                  <c:v>485000000</c:v>
                </c:pt>
                <c:pt idx="96">
                  <c:v>490000000</c:v>
                </c:pt>
                <c:pt idx="97">
                  <c:v>495000000</c:v>
                </c:pt>
                <c:pt idx="98">
                  <c:v>500000000</c:v>
                </c:pt>
                <c:pt idx="99">
                  <c:v>505000000</c:v>
                </c:pt>
                <c:pt idx="100">
                  <c:v>510000000</c:v>
                </c:pt>
                <c:pt idx="101">
                  <c:v>515000000</c:v>
                </c:pt>
                <c:pt idx="102">
                  <c:v>520000000</c:v>
                </c:pt>
                <c:pt idx="103">
                  <c:v>525000000</c:v>
                </c:pt>
                <c:pt idx="104">
                  <c:v>530000000</c:v>
                </c:pt>
                <c:pt idx="105">
                  <c:v>535000000</c:v>
                </c:pt>
                <c:pt idx="106">
                  <c:v>540000000</c:v>
                </c:pt>
                <c:pt idx="107">
                  <c:v>545000000</c:v>
                </c:pt>
                <c:pt idx="108">
                  <c:v>550000000</c:v>
                </c:pt>
                <c:pt idx="109">
                  <c:v>555000000</c:v>
                </c:pt>
                <c:pt idx="110">
                  <c:v>560000000</c:v>
                </c:pt>
                <c:pt idx="111">
                  <c:v>565000000</c:v>
                </c:pt>
                <c:pt idx="112">
                  <c:v>570000000</c:v>
                </c:pt>
                <c:pt idx="113">
                  <c:v>575000000</c:v>
                </c:pt>
                <c:pt idx="114">
                  <c:v>580000000</c:v>
                </c:pt>
                <c:pt idx="115">
                  <c:v>585000000</c:v>
                </c:pt>
                <c:pt idx="116">
                  <c:v>590000000</c:v>
                </c:pt>
                <c:pt idx="117">
                  <c:v>595000000</c:v>
                </c:pt>
                <c:pt idx="118">
                  <c:v>600000000</c:v>
                </c:pt>
                <c:pt idx="119">
                  <c:v>605000000</c:v>
                </c:pt>
                <c:pt idx="120">
                  <c:v>610000000</c:v>
                </c:pt>
                <c:pt idx="121">
                  <c:v>615000000</c:v>
                </c:pt>
                <c:pt idx="122">
                  <c:v>620000000</c:v>
                </c:pt>
                <c:pt idx="123">
                  <c:v>625000000</c:v>
                </c:pt>
                <c:pt idx="124">
                  <c:v>630000000</c:v>
                </c:pt>
                <c:pt idx="125">
                  <c:v>635000000</c:v>
                </c:pt>
                <c:pt idx="126">
                  <c:v>640000000</c:v>
                </c:pt>
                <c:pt idx="127">
                  <c:v>645000000</c:v>
                </c:pt>
                <c:pt idx="128">
                  <c:v>650000000</c:v>
                </c:pt>
                <c:pt idx="129">
                  <c:v>655000000</c:v>
                </c:pt>
                <c:pt idx="130">
                  <c:v>660000000</c:v>
                </c:pt>
                <c:pt idx="131">
                  <c:v>665000000</c:v>
                </c:pt>
                <c:pt idx="132">
                  <c:v>670000000</c:v>
                </c:pt>
                <c:pt idx="133">
                  <c:v>675000000</c:v>
                </c:pt>
                <c:pt idx="134">
                  <c:v>680000000</c:v>
                </c:pt>
                <c:pt idx="135">
                  <c:v>685000000</c:v>
                </c:pt>
                <c:pt idx="136">
                  <c:v>690000000</c:v>
                </c:pt>
                <c:pt idx="137">
                  <c:v>695000000</c:v>
                </c:pt>
                <c:pt idx="138">
                  <c:v>700000000</c:v>
                </c:pt>
                <c:pt idx="139">
                  <c:v>705000000</c:v>
                </c:pt>
                <c:pt idx="140">
                  <c:v>710000000</c:v>
                </c:pt>
                <c:pt idx="141">
                  <c:v>715000000</c:v>
                </c:pt>
                <c:pt idx="142">
                  <c:v>720000000</c:v>
                </c:pt>
                <c:pt idx="143">
                  <c:v>725000000</c:v>
                </c:pt>
                <c:pt idx="144">
                  <c:v>730000000</c:v>
                </c:pt>
                <c:pt idx="145">
                  <c:v>735000000</c:v>
                </c:pt>
                <c:pt idx="146">
                  <c:v>740000000</c:v>
                </c:pt>
                <c:pt idx="147">
                  <c:v>745000000</c:v>
                </c:pt>
                <c:pt idx="148">
                  <c:v>750000000</c:v>
                </c:pt>
                <c:pt idx="149">
                  <c:v>755000000</c:v>
                </c:pt>
                <c:pt idx="150">
                  <c:v>760000000</c:v>
                </c:pt>
                <c:pt idx="151">
                  <c:v>765000000</c:v>
                </c:pt>
                <c:pt idx="152">
                  <c:v>770000000</c:v>
                </c:pt>
                <c:pt idx="153">
                  <c:v>775000000</c:v>
                </c:pt>
                <c:pt idx="154">
                  <c:v>780000000</c:v>
                </c:pt>
                <c:pt idx="155">
                  <c:v>785000000</c:v>
                </c:pt>
                <c:pt idx="156">
                  <c:v>790000000</c:v>
                </c:pt>
                <c:pt idx="157">
                  <c:v>795000000</c:v>
                </c:pt>
                <c:pt idx="158">
                  <c:v>800000000</c:v>
                </c:pt>
                <c:pt idx="159">
                  <c:v>805000000</c:v>
                </c:pt>
                <c:pt idx="160">
                  <c:v>810000000</c:v>
                </c:pt>
                <c:pt idx="161">
                  <c:v>815000000</c:v>
                </c:pt>
                <c:pt idx="162">
                  <c:v>820000000</c:v>
                </c:pt>
                <c:pt idx="163">
                  <c:v>825000000</c:v>
                </c:pt>
                <c:pt idx="164">
                  <c:v>830000000</c:v>
                </c:pt>
                <c:pt idx="165">
                  <c:v>835000000</c:v>
                </c:pt>
                <c:pt idx="166">
                  <c:v>840000000</c:v>
                </c:pt>
                <c:pt idx="167">
                  <c:v>845000000</c:v>
                </c:pt>
                <c:pt idx="168">
                  <c:v>850000000</c:v>
                </c:pt>
                <c:pt idx="169">
                  <c:v>855000000</c:v>
                </c:pt>
                <c:pt idx="170">
                  <c:v>860000000</c:v>
                </c:pt>
                <c:pt idx="171">
                  <c:v>865000000</c:v>
                </c:pt>
                <c:pt idx="172">
                  <c:v>870000000</c:v>
                </c:pt>
                <c:pt idx="173">
                  <c:v>875000000</c:v>
                </c:pt>
                <c:pt idx="174">
                  <c:v>880000000</c:v>
                </c:pt>
                <c:pt idx="175">
                  <c:v>885000000</c:v>
                </c:pt>
                <c:pt idx="176">
                  <c:v>890000000</c:v>
                </c:pt>
                <c:pt idx="177">
                  <c:v>895000000</c:v>
                </c:pt>
                <c:pt idx="178">
                  <c:v>900000000</c:v>
                </c:pt>
                <c:pt idx="179">
                  <c:v>905000000</c:v>
                </c:pt>
                <c:pt idx="180">
                  <c:v>910000000</c:v>
                </c:pt>
                <c:pt idx="181">
                  <c:v>915000000</c:v>
                </c:pt>
                <c:pt idx="182">
                  <c:v>920000000</c:v>
                </c:pt>
                <c:pt idx="183">
                  <c:v>925000000</c:v>
                </c:pt>
                <c:pt idx="184">
                  <c:v>930000000</c:v>
                </c:pt>
                <c:pt idx="185">
                  <c:v>935000000</c:v>
                </c:pt>
                <c:pt idx="186">
                  <c:v>940000000</c:v>
                </c:pt>
                <c:pt idx="187">
                  <c:v>945000000</c:v>
                </c:pt>
                <c:pt idx="188">
                  <c:v>950000000</c:v>
                </c:pt>
                <c:pt idx="189">
                  <c:v>955000000</c:v>
                </c:pt>
                <c:pt idx="190">
                  <c:v>960000000</c:v>
                </c:pt>
                <c:pt idx="191">
                  <c:v>965000000</c:v>
                </c:pt>
                <c:pt idx="192">
                  <c:v>970000000</c:v>
                </c:pt>
                <c:pt idx="193">
                  <c:v>975000000</c:v>
                </c:pt>
                <c:pt idx="194">
                  <c:v>980000000</c:v>
                </c:pt>
                <c:pt idx="195">
                  <c:v>985000000</c:v>
                </c:pt>
                <c:pt idx="196">
                  <c:v>990000000</c:v>
                </c:pt>
                <c:pt idx="197">
                  <c:v>995000000</c:v>
                </c:pt>
                <c:pt idx="198">
                  <c:v>1000000000</c:v>
                </c:pt>
                <c:pt idx="199">
                  <c:v>1005000000</c:v>
                </c:pt>
                <c:pt idx="200">
                  <c:v>1010000000</c:v>
                </c:pt>
                <c:pt idx="201">
                  <c:v>1015000000</c:v>
                </c:pt>
                <c:pt idx="202">
                  <c:v>1020000000</c:v>
                </c:pt>
                <c:pt idx="203">
                  <c:v>1025000000</c:v>
                </c:pt>
                <c:pt idx="204">
                  <c:v>1030000000</c:v>
                </c:pt>
                <c:pt idx="205">
                  <c:v>1035000000</c:v>
                </c:pt>
                <c:pt idx="206">
                  <c:v>1040000000</c:v>
                </c:pt>
                <c:pt idx="207">
                  <c:v>1045000000</c:v>
                </c:pt>
                <c:pt idx="208">
                  <c:v>1050000000</c:v>
                </c:pt>
                <c:pt idx="209">
                  <c:v>1055000000</c:v>
                </c:pt>
                <c:pt idx="210">
                  <c:v>1060000000</c:v>
                </c:pt>
                <c:pt idx="211">
                  <c:v>1065000000</c:v>
                </c:pt>
                <c:pt idx="212">
                  <c:v>1070000000</c:v>
                </c:pt>
                <c:pt idx="213">
                  <c:v>1075000000</c:v>
                </c:pt>
                <c:pt idx="214">
                  <c:v>1080000000</c:v>
                </c:pt>
                <c:pt idx="215">
                  <c:v>1085000000</c:v>
                </c:pt>
                <c:pt idx="216">
                  <c:v>1090000000</c:v>
                </c:pt>
                <c:pt idx="217">
                  <c:v>1095000000</c:v>
                </c:pt>
                <c:pt idx="218">
                  <c:v>1100000000</c:v>
                </c:pt>
                <c:pt idx="219">
                  <c:v>1105000000</c:v>
                </c:pt>
                <c:pt idx="220">
                  <c:v>1110000000</c:v>
                </c:pt>
                <c:pt idx="221">
                  <c:v>1115000000</c:v>
                </c:pt>
                <c:pt idx="222">
                  <c:v>1120000000</c:v>
                </c:pt>
                <c:pt idx="223">
                  <c:v>1125000000</c:v>
                </c:pt>
                <c:pt idx="224">
                  <c:v>1130000000</c:v>
                </c:pt>
                <c:pt idx="225">
                  <c:v>1135000000</c:v>
                </c:pt>
                <c:pt idx="226">
                  <c:v>1140000000</c:v>
                </c:pt>
                <c:pt idx="227">
                  <c:v>1145000000</c:v>
                </c:pt>
                <c:pt idx="228">
                  <c:v>1150000000</c:v>
                </c:pt>
                <c:pt idx="229">
                  <c:v>1155000000</c:v>
                </c:pt>
                <c:pt idx="230">
                  <c:v>1160000000</c:v>
                </c:pt>
                <c:pt idx="231">
                  <c:v>1165000000</c:v>
                </c:pt>
                <c:pt idx="232">
                  <c:v>1170000000</c:v>
                </c:pt>
                <c:pt idx="233">
                  <c:v>1175000000</c:v>
                </c:pt>
                <c:pt idx="234">
                  <c:v>1180000000</c:v>
                </c:pt>
                <c:pt idx="235">
                  <c:v>1185000000</c:v>
                </c:pt>
                <c:pt idx="236">
                  <c:v>1190000000</c:v>
                </c:pt>
                <c:pt idx="237">
                  <c:v>1195000000</c:v>
                </c:pt>
                <c:pt idx="238">
                  <c:v>1200000000</c:v>
                </c:pt>
                <c:pt idx="239">
                  <c:v>1205000000</c:v>
                </c:pt>
                <c:pt idx="240">
                  <c:v>1210000000</c:v>
                </c:pt>
                <c:pt idx="241">
                  <c:v>1215000000</c:v>
                </c:pt>
                <c:pt idx="242">
                  <c:v>1220000000</c:v>
                </c:pt>
                <c:pt idx="243">
                  <c:v>1225000000</c:v>
                </c:pt>
                <c:pt idx="244">
                  <c:v>1230000000</c:v>
                </c:pt>
                <c:pt idx="245">
                  <c:v>1235000000</c:v>
                </c:pt>
                <c:pt idx="246">
                  <c:v>1240000000</c:v>
                </c:pt>
                <c:pt idx="247">
                  <c:v>1245000000</c:v>
                </c:pt>
                <c:pt idx="248">
                  <c:v>1250000000</c:v>
                </c:pt>
                <c:pt idx="249">
                  <c:v>1255000000</c:v>
                </c:pt>
                <c:pt idx="250">
                  <c:v>1260000000</c:v>
                </c:pt>
                <c:pt idx="251">
                  <c:v>1265000000</c:v>
                </c:pt>
                <c:pt idx="252">
                  <c:v>1270000000</c:v>
                </c:pt>
                <c:pt idx="253">
                  <c:v>1275000000</c:v>
                </c:pt>
                <c:pt idx="254">
                  <c:v>1280000000</c:v>
                </c:pt>
                <c:pt idx="255">
                  <c:v>1285000000</c:v>
                </c:pt>
                <c:pt idx="256">
                  <c:v>1290000000</c:v>
                </c:pt>
                <c:pt idx="257">
                  <c:v>1295000000</c:v>
                </c:pt>
                <c:pt idx="258">
                  <c:v>1300000000</c:v>
                </c:pt>
                <c:pt idx="259">
                  <c:v>1305000000</c:v>
                </c:pt>
                <c:pt idx="260">
                  <c:v>1310000000</c:v>
                </c:pt>
                <c:pt idx="261">
                  <c:v>1315000000</c:v>
                </c:pt>
                <c:pt idx="262">
                  <c:v>1320000000</c:v>
                </c:pt>
                <c:pt idx="263">
                  <c:v>1325000000</c:v>
                </c:pt>
                <c:pt idx="264">
                  <c:v>1330000000</c:v>
                </c:pt>
                <c:pt idx="265">
                  <c:v>1335000000</c:v>
                </c:pt>
                <c:pt idx="266">
                  <c:v>1340000000</c:v>
                </c:pt>
                <c:pt idx="267">
                  <c:v>1345000000</c:v>
                </c:pt>
                <c:pt idx="268">
                  <c:v>1350000000</c:v>
                </c:pt>
                <c:pt idx="269">
                  <c:v>1355000000</c:v>
                </c:pt>
                <c:pt idx="270">
                  <c:v>1360000000</c:v>
                </c:pt>
                <c:pt idx="271">
                  <c:v>1365000000</c:v>
                </c:pt>
                <c:pt idx="272">
                  <c:v>1370000000</c:v>
                </c:pt>
                <c:pt idx="273">
                  <c:v>1375000000</c:v>
                </c:pt>
                <c:pt idx="274">
                  <c:v>1380000000</c:v>
                </c:pt>
                <c:pt idx="275">
                  <c:v>1385000000</c:v>
                </c:pt>
                <c:pt idx="276">
                  <c:v>1390000000</c:v>
                </c:pt>
                <c:pt idx="277">
                  <c:v>1395000000</c:v>
                </c:pt>
                <c:pt idx="278">
                  <c:v>1400000000</c:v>
                </c:pt>
                <c:pt idx="279">
                  <c:v>1405000000</c:v>
                </c:pt>
                <c:pt idx="280">
                  <c:v>1410000000</c:v>
                </c:pt>
                <c:pt idx="281">
                  <c:v>1415000000</c:v>
                </c:pt>
                <c:pt idx="282">
                  <c:v>1420000000</c:v>
                </c:pt>
                <c:pt idx="283">
                  <c:v>1425000000</c:v>
                </c:pt>
                <c:pt idx="284">
                  <c:v>1430000000</c:v>
                </c:pt>
                <c:pt idx="285">
                  <c:v>1435000000</c:v>
                </c:pt>
                <c:pt idx="286">
                  <c:v>1440000000</c:v>
                </c:pt>
                <c:pt idx="287">
                  <c:v>1445000000</c:v>
                </c:pt>
                <c:pt idx="288">
                  <c:v>1450000000</c:v>
                </c:pt>
                <c:pt idx="289">
                  <c:v>1455000000</c:v>
                </c:pt>
                <c:pt idx="290">
                  <c:v>1460000000</c:v>
                </c:pt>
                <c:pt idx="291">
                  <c:v>1465000000</c:v>
                </c:pt>
                <c:pt idx="292">
                  <c:v>1470000000</c:v>
                </c:pt>
                <c:pt idx="293">
                  <c:v>1475000000</c:v>
                </c:pt>
                <c:pt idx="294">
                  <c:v>1480000000</c:v>
                </c:pt>
                <c:pt idx="295">
                  <c:v>1485000000</c:v>
                </c:pt>
                <c:pt idx="296">
                  <c:v>1490000000</c:v>
                </c:pt>
                <c:pt idx="297">
                  <c:v>1495000000</c:v>
                </c:pt>
                <c:pt idx="298">
                  <c:v>1500000000</c:v>
                </c:pt>
                <c:pt idx="299">
                  <c:v>1505000000</c:v>
                </c:pt>
                <c:pt idx="300">
                  <c:v>1510000000</c:v>
                </c:pt>
                <c:pt idx="301">
                  <c:v>1515000000</c:v>
                </c:pt>
                <c:pt idx="302">
                  <c:v>1520000000</c:v>
                </c:pt>
                <c:pt idx="303">
                  <c:v>1525000000</c:v>
                </c:pt>
                <c:pt idx="304">
                  <c:v>1530000000</c:v>
                </c:pt>
                <c:pt idx="305">
                  <c:v>1535000000</c:v>
                </c:pt>
                <c:pt idx="306">
                  <c:v>1540000000</c:v>
                </c:pt>
                <c:pt idx="307">
                  <c:v>1545000000</c:v>
                </c:pt>
                <c:pt idx="308">
                  <c:v>1550000000</c:v>
                </c:pt>
                <c:pt idx="309">
                  <c:v>1555000000</c:v>
                </c:pt>
                <c:pt idx="310">
                  <c:v>1560000000</c:v>
                </c:pt>
                <c:pt idx="311">
                  <c:v>1565000000</c:v>
                </c:pt>
                <c:pt idx="312">
                  <c:v>1570000000</c:v>
                </c:pt>
                <c:pt idx="313">
                  <c:v>1575000000</c:v>
                </c:pt>
                <c:pt idx="314">
                  <c:v>1580000000</c:v>
                </c:pt>
                <c:pt idx="315">
                  <c:v>1585000000</c:v>
                </c:pt>
                <c:pt idx="316">
                  <c:v>1590000000</c:v>
                </c:pt>
                <c:pt idx="317">
                  <c:v>1595000000</c:v>
                </c:pt>
                <c:pt idx="318">
                  <c:v>1600000000</c:v>
                </c:pt>
                <c:pt idx="319">
                  <c:v>1605000000</c:v>
                </c:pt>
                <c:pt idx="320">
                  <c:v>1610000000</c:v>
                </c:pt>
                <c:pt idx="321">
                  <c:v>1615000000</c:v>
                </c:pt>
                <c:pt idx="322">
                  <c:v>1620000000</c:v>
                </c:pt>
                <c:pt idx="323">
                  <c:v>1625000000</c:v>
                </c:pt>
                <c:pt idx="324">
                  <c:v>1630000000</c:v>
                </c:pt>
                <c:pt idx="325">
                  <c:v>1635000000</c:v>
                </c:pt>
                <c:pt idx="326">
                  <c:v>1640000000</c:v>
                </c:pt>
                <c:pt idx="327">
                  <c:v>1645000000</c:v>
                </c:pt>
                <c:pt idx="328">
                  <c:v>1650000000</c:v>
                </c:pt>
                <c:pt idx="329">
                  <c:v>1655000000</c:v>
                </c:pt>
                <c:pt idx="330">
                  <c:v>1660000000</c:v>
                </c:pt>
                <c:pt idx="331">
                  <c:v>1665000000</c:v>
                </c:pt>
                <c:pt idx="332">
                  <c:v>1670000000</c:v>
                </c:pt>
                <c:pt idx="333">
                  <c:v>1675000000</c:v>
                </c:pt>
                <c:pt idx="334">
                  <c:v>1680000000</c:v>
                </c:pt>
                <c:pt idx="335">
                  <c:v>1685000000</c:v>
                </c:pt>
                <c:pt idx="336">
                  <c:v>1690000000</c:v>
                </c:pt>
                <c:pt idx="337">
                  <c:v>1695000000</c:v>
                </c:pt>
                <c:pt idx="338">
                  <c:v>1700000000</c:v>
                </c:pt>
                <c:pt idx="339">
                  <c:v>1705000000</c:v>
                </c:pt>
                <c:pt idx="340">
                  <c:v>1710000000</c:v>
                </c:pt>
                <c:pt idx="341">
                  <c:v>1715000000</c:v>
                </c:pt>
                <c:pt idx="342">
                  <c:v>1720000000</c:v>
                </c:pt>
                <c:pt idx="343">
                  <c:v>1725000000</c:v>
                </c:pt>
                <c:pt idx="344">
                  <c:v>1730000000</c:v>
                </c:pt>
                <c:pt idx="345">
                  <c:v>1735000000</c:v>
                </c:pt>
                <c:pt idx="346">
                  <c:v>1740000000</c:v>
                </c:pt>
                <c:pt idx="347">
                  <c:v>1745000000</c:v>
                </c:pt>
                <c:pt idx="348">
                  <c:v>1750000000</c:v>
                </c:pt>
                <c:pt idx="349">
                  <c:v>1755000000</c:v>
                </c:pt>
                <c:pt idx="350">
                  <c:v>1760000000</c:v>
                </c:pt>
                <c:pt idx="351">
                  <c:v>1765000000</c:v>
                </c:pt>
                <c:pt idx="352">
                  <c:v>1770000000</c:v>
                </c:pt>
                <c:pt idx="353">
                  <c:v>1775000000</c:v>
                </c:pt>
                <c:pt idx="354">
                  <c:v>1780000000</c:v>
                </c:pt>
                <c:pt idx="355">
                  <c:v>1785000000</c:v>
                </c:pt>
                <c:pt idx="356">
                  <c:v>1790000000</c:v>
                </c:pt>
                <c:pt idx="357">
                  <c:v>1795000000</c:v>
                </c:pt>
                <c:pt idx="358">
                  <c:v>1800000000</c:v>
                </c:pt>
                <c:pt idx="359">
                  <c:v>1805000000</c:v>
                </c:pt>
                <c:pt idx="360">
                  <c:v>1810000000</c:v>
                </c:pt>
                <c:pt idx="361">
                  <c:v>1815000000</c:v>
                </c:pt>
                <c:pt idx="362">
                  <c:v>1820000000</c:v>
                </c:pt>
                <c:pt idx="363">
                  <c:v>1825000000</c:v>
                </c:pt>
                <c:pt idx="364">
                  <c:v>1830000000</c:v>
                </c:pt>
                <c:pt idx="365">
                  <c:v>1835000000</c:v>
                </c:pt>
                <c:pt idx="366">
                  <c:v>1840000000</c:v>
                </c:pt>
                <c:pt idx="367">
                  <c:v>1845000000</c:v>
                </c:pt>
                <c:pt idx="368">
                  <c:v>1850000000</c:v>
                </c:pt>
                <c:pt idx="369">
                  <c:v>1855000000</c:v>
                </c:pt>
                <c:pt idx="370">
                  <c:v>1860000000</c:v>
                </c:pt>
                <c:pt idx="371">
                  <c:v>1865000000</c:v>
                </c:pt>
                <c:pt idx="372">
                  <c:v>1870000000</c:v>
                </c:pt>
                <c:pt idx="373">
                  <c:v>1875000000</c:v>
                </c:pt>
                <c:pt idx="374">
                  <c:v>1880000000</c:v>
                </c:pt>
                <c:pt idx="375">
                  <c:v>1885000000</c:v>
                </c:pt>
                <c:pt idx="376">
                  <c:v>1890000000</c:v>
                </c:pt>
                <c:pt idx="377">
                  <c:v>1895000000</c:v>
                </c:pt>
                <c:pt idx="378">
                  <c:v>1900000000</c:v>
                </c:pt>
                <c:pt idx="379">
                  <c:v>1905000000</c:v>
                </c:pt>
                <c:pt idx="380">
                  <c:v>1910000000</c:v>
                </c:pt>
                <c:pt idx="381">
                  <c:v>1915000000</c:v>
                </c:pt>
                <c:pt idx="382">
                  <c:v>1920000000</c:v>
                </c:pt>
                <c:pt idx="383">
                  <c:v>1925000000</c:v>
                </c:pt>
                <c:pt idx="384">
                  <c:v>1930000000</c:v>
                </c:pt>
                <c:pt idx="385">
                  <c:v>1935000000</c:v>
                </c:pt>
                <c:pt idx="386">
                  <c:v>1940000000</c:v>
                </c:pt>
                <c:pt idx="387">
                  <c:v>1945000000</c:v>
                </c:pt>
                <c:pt idx="388">
                  <c:v>1950000000</c:v>
                </c:pt>
                <c:pt idx="389">
                  <c:v>1955000000</c:v>
                </c:pt>
                <c:pt idx="390">
                  <c:v>1960000000</c:v>
                </c:pt>
                <c:pt idx="391">
                  <c:v>1965000000</c:v>
                </c:pt>
                <c:pt idx="392">
                  <c:v>1970000000</c:v>
                </c:pt>
                <c:pt idx="393">
                  <c:v>1975000000</c:v>
                </c:pt>
                <c:pt idx="394">
                  <c:v>1980000000</c:v>
                </c:pt>
                <c:pt idx="395">
                  <c:v>1985000000</c:v>
                </c:pt>
                <c:pt idx="396">
                  <c:v>1990000000</c:v>
                </c:pt>
                <c:pt idx="397">
                  <c:v>1995000000</c:v>
                </c:pt>
                <c:pt idx="398">
                  <c:v>2000000000</c:v>
                </c:pt>
                <c:pt idx="399">
                  <c:v>2005000000</c:v>
                </c:pt>
                <c:pt idx="400">
                  <c:v>2010000000</c:v>
                </c:pt>
                <c:pt idx="401">
                  <c:v>2015000000</c:v>
                </c:pt>
                <c:pt idx="402">
                  <c:v>2020000000</c:v>
                </c:pt>
                <c:pt idx="403">
                  <c:v>2025000000</c:v>
                </c:pt>
                <c:pt idx="404">
                  <c:v>2030000000</c:v>
                </c:pt>
                <c:pt idx="405">
                  <c:v>2035000000</c:v>
                </c:pt>
                <c:pt idx="406">
                  <c:v>2040000000</c:v>
                </c:pt>
                <c:pt idx="407">
                  <c:v>2045000000</c:v>
                </c:pt>
                <c:pt idx="408">
                  <c:v>2050000000</c:v>
                </c:pt>
                <c:pt idx="409">
                  <c:v>2055000000</c:v>
                </c:pt>
                <c:pt idx="410">
                  <c:v>2060000000</c:v>
                </c:pt>
                <c:pt idx="411">
                  <c:v>2065000000</c:v>
                </c:pt>
                <c:pt idx="412">
                  <c:v>2070000000</c:v>
                </c:pt>
                <c:pt idx="413">
                  <c:v>2075000000</c:v>
                </c:pt>
                <c:pt idx="414">
                  <c:v>2080000000</c:v>
                </c:pt>
                <c:pt idx="415">
                  <c:v>2085000000</c:v>
                </c:pt>
                <c:pt idx="416">
                  <c:v>2090000000</c:v>
                </c:pt>
                <c:pt idx="417">
                  <c:v>2095000000</c:v>
                </c:pt>
                <c:pt idx="418">
                  <c:v>2100000000</c:v>
                </c:pt>
                <c:pt idx="419">
                  <c:v>2105000000</c:v>
                </c:pt>
                <c:pt idx="420">
                  <c:v>2110000000</c:v>
                </c:pt>
                <c:pt idx="421">
                  <c:v>2115000000</c:v>
                </c:pt>
                <c:pt idx="422">
                  <c:v>2120000000</c:v>
                </c:pt>
                <c:pt idx="423">
                  <c:v>2125000000</c:v>
                </c:pt>
                <c:pt idx="424">
                  <c:v>2130000000</c:v>
                </c:pt>
                <c:pt idx="425">
                  <c:v>2135000000</c:v>
                </c:pt>
                <c:pt idx="426">
                  <c:v>2140000000</c:v>
                </c:pt>
                <c:pt idx="427">
                  <c:v>2145000000</c:v>
                </c:pt>
                <c:pt idx="428">
                  <c:v>2150000000</c:v>
                </c:pt>
                <c:pt idx="429">
                  <c:v>2155000000</c:v>
                </c:pt>
                <c:pt idx="430">
                  <c:v>2160000000</c:v>
                </c:pt>
                <c:pt idx="431">
                  <c:v>2165000000</c:v>
                </c:pt>
                <c:pt idx="432">
                  <c:v>2170000000</c:v>
                </c:pt>
                <c:pt idx="433">
                  <c:v>2175000000</c:v>
                </c:pt>
                <c:pt idx="434">
                  <c:v>2180000000</c:v>
                </c:pt>
                <c:pt idx="435">
                  <c:v>2185000000</c:v>
                </c:pt>
                <c:pt idx="436">
                  <c:v>2190000000</c:v>
                </c:pt>
                <c:pt idx="437">
                  <c:v>2195000000</c:v>
                </c:pt>
                <c:pt idx="438">
                  <c:v>2200000000</c:v>
                </c:pt>
                <c:pt idx="439">
                  <c:v>2205000000</c:v>
                </c:pt>
                <c:pt idx="440">
                  <c:v>2210000000</c:v>
                </c:pt>
                <c:pt idx="441">
                  <c:v>2215000000</c:v>
                </c:pt>
                <c:pt idx="442">
                  <c:v>2220000000</c:v>
                </c:pt>
                <c:pt idx="443">
                  <c:v>2225000000</c:v>
                </c:pt>
                <c:pt idx="444">
                  <c:v>2230000000</c:v>
                </c:pt>
                <c:pt idx="445">
                  <c:v>2235000000</c:v>
                </c:pt>
                <c:pt idx="446">
                  <c:v>2240000000</c:v>
                </c:pt>
                <c:pt idx="447">
                  <c:v>2245000000</c:v>
                </c:pt>
                <c:pt idx="448">
                  <c:v>2250000000</c:v>
                </c:pt>
                <c:pt idx="449">
                  <c:v>2255000000</c:v>
                </c:pt>
                <c:pt idx="450">
                  <c:v>2260000000</c:v>
                </c:pt>
                <c:pt idx="451">
                  <c:v>2265000000</c:v>
                </c:pt>
                <c:pt idx="452">
                  <c:v>2270000000</c:v>
                </c:pt>
                <c:pt idx="453">
                  <c:v>2275000000</c:v>
                </c:pt>
                <c:pt idx="454">
                  <c:v>2280000000</c:v>
                </c:pt>
                <c:pt idx="455">
                  <c:v>2285000000</c:v>
                </c:pt>
                <c:pt idx="456">
                  <c:v>2290000000</c:v>
                </c:pt>
                <c:pt idx="457">
                  <c:v>2295000000</c:v>
                </c:pt>
                <c:pt idx="458">
                  <c:v>2300000000</c:v>
                </c:pt>
                <c:pt idx="459">
                  <c:v>2305000000</c:v>
                </c:pt>
                <c:pt idx="460">
                  <c:v>2310000000</c:v>
                </c:pt>
                <c:pt idx="461">
                  <c:v>2315000000</c:v>
                </c:pt>
                <c:pt idx="462">
                  <c:v>2320000000</c:v>
                </c:pt>
                <c:pt idx="463">
                  <c:v>2325000000</c:v>
                </c:pt>
                <c:pt idx="464">
                  <c:v>2330000000</c:v>
                </c:pt>
                <c:pt idx="465">
                  <c:v>2335000000</c:v>
                </c:pt>
                <c:pt idx="466">
                  <c:v>2340000000</c:v>
                </c:pt>
                <c:pt idx="467">
                  <c:v>2345000000</c:v>
                </c:pt>
                <c:pt idx="468">
                  <c:v>2350000000</c:v>
                </c:pt>
                <c:pt idx="469">
                  <c:v>2355000000</c:v>
                </c:pt>
                <c:pt idx="470">
                  <c:v>2360000000</c:v>
                </c:pt>
                <c:pt idx="471">
                  <c:v>2365000000</c:v>
                </c:pt>
                <c:pt idx="472">
                  <c:v>2370000000</c:v>
                </c:pt>
                <c:pt idx="473">
                  <c:v>2375000000</c:v>
                </c:pt>
                <c:pt idx="474">
                  <c:v>2380000000</c:v>
                </c:pt>
                <c:pt idx="475">
                  <c:v>2385000000</c:v>
                </c:pt>
                <c:pt idx="476">
                  <c:v>2390000000</c:v>
                </c:pt>
                <c:pt idx="477">
                  <c:v>2395000000</c:v>
                </c:pt>
                <c:pt idx="478">
                  <c:v>2400000000</c:v>
                </c:pt>
                <c:pt idx="479">
                  <c:v>2405000000</c:v>
                </c:pt>
                <c:pt idx="480">
                  <c:v>2410000000</c:v>
                </c:pt>
                <c:pt idx="481">
                  <c:v>2415000000</c:v>
                </c:pt>
                <c:pt idx="482">
                  <c:v>2420000000</c:v>
                </c:pt>
                <c:pt idx="483">
                  <c:v>2425000000</c:v>
                </c:pt>
                <c:pt idx="484">
                  <c:v>2430000000</c:v>
                </c:pt>
                <c:pt idx="485">
                  <c:v>2435000000</c:v>
                </c:pt>
                <c:pt idx="486">
                  <c:v>2440000000</c:v>
                </c:pt>
                <c:pt idx="487">
                  <c:v>2445000000</c:v>
                </c:pt>
                <c:pt idx="488">
                  <c:v>2450000000</c:v>
                </c:pt>
                <c:pt idx="489">
                  <c:v>2455000000</c:v>
                </c:pt>
                <c:pt idx="490">
                  <c:v>2460000000</c:v>
                </c:pt>
                <c:pt idx="491">
                  <c:v>2465000000</c:v>
                </c:pt>
                <c:pt idx="492">
                  <c:v>2470000000</c:v>
                </c:pt>
                <c:pt idx="493">
                  <c:v>2475000000</c:v>
                </c:pt>
                <c:pt idx="494">
                  <c:v>2480000000</c:v>
                </c:pt>
                <c:pt idx="495">
                  <c:v>2485000000</c:v>
                </c:pt>
                <c:pt idx="496">
                  <c:v>2490000000</c:v>
                </c:pt>
                <c:pt idx="497">
                  <c:v>2495000000</c:v>
                </c:pt>
                <c:pt idx="498">
                  <c:v>2500000000</c:v>
                </c:pt>
                <c:pt idx="499">
                  <c:v>2505000000</c:v>
                </c:pt>
                <c:pt idx="500">
                  <c:v>2510000000</c:v>
                </c:pt>
                <c:pt idx="501">
                  <c:v>2515000000</c:v>
                </c:pt>
                <c:pt idx="502">
                  <c:v>2520000000</c:v>
                </c:pt>
                <c:pt idx="503">
                  <c:v>2525000000</c:v>
                </c:pt>
                <c:pt idx="504">
                  <c:v>2530000000</c:v>
                </c:pt>
                <c:pt idx="505">
                  <c:v>2535000000</c:v>
                </c:pt>
                <c:pt idx="506">
                  <c:v>2540000000</c:v>
                </c:pt>
                <c:pt idx="507">
                  <c:v>2545000000</c:v>
                </c:pt>
                <c:pt idx="508">
                  <c:v>2550000000</c:v>
                </c:pt>
                <c:pt idx="509">
                  <c:v>2555000000</c:v>
                </c:pt>
                <c:pt idx="510">
                  <c:v>2560000000</c:v>
                </c:pt>
                <c:pt idx="511">
                  <c:v>2565000000</c:v>
                </c:pt>
                <c:pt idx="512">
                  <c:v>2570000000</c:v>
                </c:pt>
                <c:pt idx="513">
                  <c:v>2575000000</c:v>
                </c:pt>
                <c:pt idx="514">
                  <c:v>2580000000</c:v>
                </c:pt>
                <c:pt idx="515">
                  <c:v>2585000000</c:v>
                </c:pt>
                <c:pt idx="516">
                  <c:v>2590000000</c:v>
                </c:pt>
                <c:pt idx="517">
                  <c:v>2595000000</c:v>
                </c:pt>
                <c:pt idx="518">
                  <c:v>2600000000</c:v>
                </c:pt>
                <c:pt idx="519">
                  <c:v>2605000000</c:v>
                </c:pt>
                <c:pt idx="520">
                  <c:v>2610000000</c:v>
                </c:pt>
                <c:pt idx="521">
                  <c:v>2615000000</c:v>
                </c:pt>
                <c:pt idx="522">
                  <c:v>2620000000</c:v>
                </c:pt>
                <c:pt idx="523">
                  <c:v>2625000000</c:v>
                </c:pt>
                <c:pt idx="524">
                  <c:v>2630000000</c:v>
                </c:pt>
                <c:pt idx="525">
                  <c:v>2635000000</c:v>
                </c:pt>
                <c:pt idx="526">
                  <c:v>2640000000</c:v>
                </c:pt>
                <c:pt idx="527">
                  <c:v>2645000000</c:v>
                </c:pt>
                <c:pt idx="528">
                  <c:v>2650000000</c:v>
                </c:pt>
                <c:pt idx="529">
                  <c:v>2655000000</c:v>
                </c:pt>
                <c:pt idx="530">
                  <c:v>2660000000</c:v>
                </c:pt>
                <c:pt idx="531">
                  <c:v>2665000000</c:v>
                </c:pt>
                <c:pt idx="532">
                  <c:v>2670000000</c:v>
                </c:pt>
                <c:pt idx="533">
                  <c:v>2675000000</c:v>
                </c:pt>
                <c:pt idx="534">
                  <c:v>2680000000</c:v>
                </c:pt>
                <c:pt idx="535">
                  <c:v>2685000000</c:v>
                </c:pt>
                <c:pt idx="536">
                  <c:v>2690000000</c:v>
                </c:pt>
                <c:pt idx="537">
                  <c:v>2695000000</c:v>
                </c:pt>
                <c:pt idx="538">
                  <c:v>2700000000</c:v>
                </c:pt>
                <c:pt idx="539">
                  <c:v>2705000000</c:v>
                </c:pt>
                <c:pt idx="540">
                  <c:v>2710000000</c:v>
                </c:pt>
                <c:pt idx="541">
                  <c:v>2715000000</c:v>
                </c:pt>
                <c:pt idx="542">
                  <c:v>2720000000</c:v>
                </c:pt>
                <c:pt idx="543">
                  <c:v>2725000000</c:v>
                </c:pt>
                <c:pt idx="544">
                  <c:v>2730000000</c:v>
                </c:pt>
                <c:pt idx="545">
                  <c:v>2735000000</c:v>
                </c:pt>
                <c:pt idx="546">
                  <c:v>2740000000</c:v>
                </c:pt>
                <c:pt idx="547">
                  <c:v>2745000000</c:v>
                </c:pt>
                <c:pt idx="548">
                  <c:v>2750000000</c:v>
                </c:pt>
                <c:pt idx="549">
                  <c:v>2755000000</c:v>
                </c:pt>
                <c:pt idx="550">
                  <c:v>2760000000</c:v>
                </c:pt>
                <c:pt idx="551">
                  <c:v>2765000000</c:v>
                </c:pt>
                <c:pt idx="552">
                  <c:v>2770000000</c:v>
                </c:pt>
                <c:pt idx="553">
                  <c:v>2775000000</c:v>
                </c:pt>
                <c:pt idx="554">
                  <c:v>2780000000</c:v>
                </c:pt>
                <c:pt idx="555">
                  <c:v>2785000000</c:v>
                </c:pt>
                <c:pt idx="556">
                  <c:v>2790000000</c:v>
                </c:pt>
                <c:pt idx="557">
                  <c:v>2795000000</c:v>
                </c:pt>
                <c:pt idx="558">
                  <c:v>2800000000</c:v>
                </c:pt>
                <c:pt idx="559">
                  <c:v>2805000000</c:v>
                </c:pt>
                <c:pt idx="560">
                  <c:v>2810000000</c:v>
                </c:pt>
                <c:pt idx="561">
                  <c:v>2815000000</c:v>
                </c:pt>
                <c:pt idx="562">
                  <c:v>2820000000</c:v>
                </c:pt>
                <c:pt idx="563">
                  <c:v>2825000000</c:v>
                </c:pt>
                <c:pt idx="564">
                  <c:v>2830000000</c:v>
                </c:pt>
                <c:pt idx="565">
                  <c:v>2835000000</c:v>
                </c:pt>
                <c:pt idx="566">
                  <c:v>2840000000</c:v>
                </c:pt>
                <c:pt idx="567">
                  <c:v>2845000000</c:v>
                </c:pt>
                <c:pt idx="568">
                  <c:v>2850000000</c:v>
                </c:pt>
                <c:pt idx="569">
                  <c:v>2855000000</c:v>
                </c:pt>
                <c:pt idx="570">
                  <c:v>2860000000</c:v>
                </c:pt>
                <c:pt idx="571">
                  <c:v>2865000000</c:v>
                </c:pt>
                <c:pt idx="572">
                  <c:v>2870000000</c:v>
                </c:pt>
                <c:pt idx="573">
                  <c:v>2875000000</c:v>
                </c:pt>
                <c:pt idx="574">
                  <c:v>2880000000</c:v>
                </c:pt>
                <c:pt idx="575">
                  <c:v>2885000000</c:v>
                </c:pt>
                <c:pt idx="576">
                  <c:v>2890000000</c:v>
                </c:pt>
                <c:pt idx="577">
                  <c:v>2895000000</c:v>
                </c:pt>
                <c:pt idx="578">
                  <c:v>2900000000</c:v>
                </c:pt>
                <c:pt idx="579">
                  <c:v>2905000000</c:v>
                </c:pt>
                <c:pt idx="580">
                  <c:v>2910000000</c:v>
                </c:pt>
                <c:pt idx="581">
                  <c:v>2915000000</c:v>
                </c:pt>
                <c:pt idx="582">
                  <c:v>2920000000</c:v>
                </c:pt>
                <c:pt idx="583">
                  <c:v>2925000000</c:v>
                </c:pt>
                <c:pt idx="584">
                  <c:v>2930000000</c:v>
                </c:pt>
                <c:pt idx="585">
                  <c:v>2935000000</c:v>
                </c:pt>
                <c:pt idx="586">
                  <c:v>2940000000</c:v>
                </c:pt>
                <c:pt idx="587">
                  <c:v>2945000000</c:v>
                </c:pt>
                <c:pt idx="588">
                  <c:v>2950000000</c:v>
                </c:pt>
                <c:pt idx="589">
                  <c:v>2955000000</c:v>
                </c:pt>
                <c:pt idx="590">
                  <c:v>2960000000</c:v>
                </c:pt>
                <c:pt idx="591">
                  <c:v>2965000000</c:v>
                </c:pt>
                <c:pt idx="592">
                  <c:v>2970000000</c:v>
                </c:pt>
                <c:pt idx="593">
                  <c:v>2975000000</c:v>
                </c:pt>
                <c:pt idx="594">
                  <c:v>2980000000</c:v>
                </c:pt>
                <c:pt idx="595">
                  <c:v>2985000000</c:v>
                </c:pt>
                <c:pt idx="596">
                  <c:v>2990000000</c:v>
                </c:pt>
                <c:pt idx="597">
                  <c:v>2995000000</c:v>
                </c:pt>
                <c:pt idx="598">
                  <c:v>3000000000</c:v>
                </c:pt>
                <c:pt idx="599">
                  <c:v>3005000000</c:v>
                </c:pt>
                <c:pt idx="600">
                  <c:v>3010000000</c:v>
                </c:pt>
                <c:pt idx="601">
                  <c:v>3015000000</c:v>
                </c:pt>
                <c:pt idx="602">
                  <c:v>3020000000</c:v>
                </c:pt>
                <c:pt idx="603">
                  <c:v>3025000000</c:v>
                </c:pt>
                <c:pt idx="604">
                  <c:v>3030000000</c:v>
                </c:pt>
                <c:pt idx="605">
                  <c:v>3035000000</c:v>
                </c:pt>
                <c:pt idx="606">
                  <c:v>3040000000</c:v>
                </c:pt>
                <c:pt idx="607">
                  <c:v>3045000000</c:v>
                </c:pt>
                <c:pt idx="608">
                  <c:v>3050000000</c:v>
                </c:pt>
                <c:pt idx="609">
                  <c:v>3055000000</c:v>
                </c:pt>
                <c:pt idx="610">
                  <c:v>3060000000</c:v>
                </c:pt>
                <c:pt idx="611">
                  <c:v>3065000000</c:v>
                </c:pt>
                <c:pt idx="612">
                  <c:v>3070000000</c:v>
                </c:pt>
                <c:pt idx="613">
                  <c:v>3075000000</c:v>
                </c:pt>
                <c:pt idx="614">
                  <c:v>3080000000</c:v>
                </c:pt>
                <c:pt idx="615">
                  <c:v>3085000000</c:v>
                </c:pt>
                <c:pt idx="616">
                  <c:v>3090000000</c:v>
                </c:pt>
                <c:pt idx="617">
                  <c:v>3095000000</c:v>
                </c:pt>
                <c:pt idx="618">
                  <c:v>3100000000</c:v>
                </c:pt>
                <c:pt idx="619">
                  <c:v>3105000000</c:v>
                </c:pt>
                <c:pt idx="620">
                  <c:v>3110000000</c:v>
                </c:pt>
                <c:pt idx="621">
                  <c:v>3115000000</c:v>
                </c:pt>
                <c:pt idx="622">
                  <c:v>3120000000</c:v>
                </c:pt>
                <c:pt idx="623">
                  <c:v>3125000000</c:v>
                </c:pt>
                <c:pt idx="624">
                  <c:v>3130000000</c:v>
                </c:pt>
                <c:pt idx="625">
                  <c:v>3135000000</c:v>
                </c:pt>
                <c:pt idx="626">
                  <c:v>3140000000</c:v>
                </c:pt>
                <c:pt idx="627">
                  <c:v>3145000000</c:v>
                </c:pt>
                <c:pt idx="628">
                  <c:v>3150000000</c:v>
                </c:pt>
                <c:pt idx="629">
                  <c:v>3155000000</c:v>
                </c:pt>
                <c:pt idx="630">
                  <c:v>3160000000</c:v>
                </c:pt>
                <c:pt idx="631">
                  <c:v>3165000000</c:v>
                </c:pt>
                <c:pt idx="632">
                  <c:v>3170000000</c:v>
                </c:pt>
                <c:pt idx="633">
                  <c:v>3175000000</c:v>
                </c:pt>
                <c:pt idx="634">
                  <c:v>3180000000</c:v>
                </c:pt>
                <c:pt idx="635">
                  <c:v>3185000000</c:v>
                </c:pt>
                <c:pt idx="636">
                  <c:v>3190000000</c:v>
                </c:pt>
                <c:pt idx="637">
                  <c:v>3195000000</c:v>
                </c:pt>
                <c:pt idx="638">
                  <c:v>3200000000</c:v>
                </c:pt>
                <c:pt idx="639">
                  <c:v>3205000000</c:v>
                </c:pt>
                <c:pt idx="640">
                  <c:v>3210000000</c:v>
                </c:pt>
                <c:pt idx="641">
                  <c:v>3215000000</c:v>
                </c:pt>
                <c:pt idx="642">
                  <c:v>3220000000</c:v>
                </c:pt>
                <c:pt idx="643">
                  <c:v>3225000000</c:v>
                </c:pt>
                <c:pt idx="644">
                  <c:v>3230000000</c:v>
                </c:pt>
                <c:pt idx="645">
                  <c:v>3235000000</c:v>
                </c:pt>
                <c:pt idx="646">
                  <c:v>3240000000</c:v>
                </c:pt>
                <c:pt idx="647">
                  <c:v>3245000000</c:v>
                </c:pt>
                <c:pt idx="648">
                  <c:v>3250000000</c:v>
                </c:pt>
                <c:pt idx="649">
                  <c:v>3255000000</c:v>
                </c:pt>
                <c:pt idx="650">
                  <c:v>3260000000</c:v>
                </c:pt>
                <c:pt idx="651">
                  <c:v>3265000000</c:v>
                </c:pt>
                <c:pt idx="652">
                  <c:v>3270000000</c:v>
                </c:pt>
                <c:pt idx="653">
                  <c:v>3275000000</c:v>
                </c:pt>
                <c:pt idx="654">
                  <c:v>3280000000</c:v>
                </c:pt>
                <c:pt idx="655">
                  <c:v>3285000000</c:v>
                </c:pt>
                <c:pt idx="656">
                  <c:v>3290000000</c:v>
                </c:pt>
                <c:pt idx="657">
                  <c:v>3295000000</c:v>
                </c:pt>
                <c:pt idx="658">
                  <c:v>3300000000</c:v>
                </c:pt>
                <c:pt idx="659">
                  <c:v>3305000000</c:v>
                </c:pt>
                <c:pt idx="660">
                  <c:v>3310000000</c:v>
                </c:pt>
                <c:pt idx="661">
                  <c:v>3315000000</c:v>
                </c:pt>
                <c:pt idx="662">
                  <c:v>3320000000</c:v>
                </c:pt>
                <c:pt idx="663">
                  <c:v>3325000000</c:v>
                </c:pt>
                <c:pt idx="664">
                  <c:v>3330000000</c:v>
                </c:pt>
                <c:pt idx="665">
                  <c:v>3335000000</c:v>
                </c:pt>
                <c:pt idx="666">
                  <c:v>3340000000</c:v>
                </c:pt>
                <c:pt idx="667">
                  <c:v>3345000000</c:v>
                </c:pt>
                <c:pt idx="668">
                  <c:v>3350000000</c:v>
                </c:pt>
                <c:pt idx="669">
                  <c:v>3355000000</c:v>
                </c:pt>
                <c:pt idx="670">
                  <c:v>3360000000</c:v>
                </c:pt>
                <c:pt idx="671">
                  <c:v>3365000000</c:v>
                </c:pt>
                <c:pt idx="672">
                  <c:v>3370000000</c:v>
                </c:pt>
                <c:pt idx="673">
                  <c:v>3375000000</c:v>
                </c:pt>
                <c:pt idx="674">
                  <c:v>3380000000</c:v>
                </c:pt>
                <c:pt idx="675">
                  <c:v>3385000000</c:v>
                </c:pt>
                <c:pt idx="676">
                  <c:v>3390000000</c:v>
                </c:pt>
                <c:pt idx="677">
                  <c:v>3395000000</c:v>
                </c:pt>
                <c:pt idx="678">
                  <c:v>3400000000</c:v>
                </c:pt>
                <c:pt idx="679">
                  <c:v>3405000000</c:v>
                </c:pt>
                <c:pt idx="680">
                  <c:v>3410000000</c:v>
                </c:pt>
                <c:pt idx="681">
                  <c:v>3415000000</c:v>
                </c:pt>
                <c:pt idx="682">
                  <c:v>3420000000</c:v>
                </c:pt>
                <c:pt idx="683">
                  <c:v>3425000000</c:v>
                </c:pt>
                <c:pt idx="684">
                  <c:v>3430000000</c:v>
                </c:pt>
                <c:pt idx="685">
                  <c:v>3435000000</c:v>
                </c:pt>
                <c:pt idx="686">
                  <c:v>3440000000</c:v>
                </c:pt>
                <c:pt idx="687">
                  <c:v>3445000000</c:v>
                </c:pt>
                <c:pt idx="688">
                  <c:v>3450000000</c:v>
                </c:pt>
                <c:pt idx="689">
                  <c:v>3455000000</c:v>
                </c:pt>
                <c:pt idx="690">
                  <c:v>3460000000</c:v>
                </c:pt>
                <c:pt idx="691">
                  <c:v>3465000000</c:v>
                </c:pt>
                <c:pt idx="692">
                  <c:v>3470000000</c:v>
                </c:pt>
                <c:pt idx="693">
                  <c:v>3475000000</c:v>
                </c:pt>
                <c:pt idx="694">
                  <c:v>3480000000</c:v>
                </c:pt>
                <c:pt idx="695">
                  <c:v>3485000000</c:v>
                </c:pt>
                <c:pt idx="696">
                  <c:v>3490000000</c:v>
                </c:pt>
                <c:pt idx="697">
                  <c:v>3495000000</c:v>
                </c:pt>
                <c:pt idx="698">
                  <c:v>3500000000</c:v>
                </c:pt>
                <c:pt idx="699">
                  <c:v>3505000000</c:v>
                </c:pt>
                <c:pt idx="700">
                  <c:v>3510000000</c:v>
                </c:pt>
                <c:pt idx="701">
                  <c:v>3515000000</c:v>
                </c:pt>
                <c:pt idx="702">
                  <c:v>3520000000</c:v>
                </c:pt>
                <c:pt idx="703">
                  <c:v>3525000000</c:v>
                </c:pt>
                <c:pt idx="704">
                  <c:v>3530000000</c:v>
                </c:pt>
                <c:pt idx="705">
                  <c:v>3535000000</c:v>
                </c:pt>
                <c:pt idx="706">
                  <c:v>3540000000</c:v>
                </c:pt>
                <c:pt idx="707">
                  <c:v>3545000000</c:v>
                </c:pt>
                <c:pt idx="708">
                  <c:v>3550000000</c:v>
                </c:pt>
                <c:pt idx="709">
                  <c:v>3555000000</c:v>
                </c:pt>
                <c:pt idx="710">
                  <c:v>3560000000</c:v>
                </c:pt>
                <c:pt idx="711">
                  <c:v>3565000000</c:v>
                </c:pt>
                <c:pt idx="712">
                  <c:v>3570000000</c:v>
                </c:pt>
                <c:pt idx="713">
                  <c:v>3575000000</c:v>
                </c:pt>
                <c:pt idx="714">
                  <c:v>3580000000</c:v>
                </c:pt>
                <c:pt idx="715">
                  <c:v>3585000000</c:v>
                </c:pt>
                <c:pt idx="716">
                  <c:v>3590000000</c:v>
                </c:pt>
                <c:pt idx="717">
                  <c:v>3595000000</c:v>
                </c:pt>
                <c:pt idx="718">
                  <c:v>3600000000</c:v>
                </c:pt>
                <c:pt idx="719">
                  <c:v>3605000000</c:v>
                </c:pt>
                <c:pt idx="720">
                  <c:v>3610000000</c:v>
                </c:pt>
                <c:pt idx="721">
                  <c:v>3615000000</c:v>
                </c:pt>
                <c:pt idx="722">
                  <c:v>3620000000</c:v>
                </c:pt>
                <c:pt idx="723">
                  <c:v>3625000000</c:v>
                </c:pt>
                <c:pt idx="724">
                  <c:v>3630000000</c:v>
                </c:pt>
                <c:pt idx="725">
                  <c:v>3635000000</c:v>
                </c:pt>
                <c:pt idx="726">
                  <c:v>3640000000</c:v>
                </c:pt>
                <c:pt idx="727">
                  <c:v>3645000000</c:v>
                </c:pt>
                <c:pt idx="728">
                  <c:v>3650000000</c:v>
                </c:pt>
                <c:pt idx="729">
                  <c:v>3655000000</c:v>
                </c:pt>
                <c:pt idx="730">
                  <c:v>3660000000</c:v>
                </c:pt>
                <c:pt idx="731">
                  <c:v>3665000000</c:v>
                </c:pt>
                <c:pt idx="732">
                  <c:v>3670000000</c:v>
                </c:pt>
                <c:pt idx="733">
                  <c:v>3675000000</c:v>
                </c:pt>
                <c:pt idx="734">
                  <c:v>3680000000</c:v>
                </c:pt>
                <c:pt idx="735">
                  <c:v>3685000000</c:v>
                </c:pt>
                <c:pt idx="736">
                  <c:v>3690000000</c:v>
                </c:pt>
                <c:pt idx="737">
                  <c:v>3695000000</c:v>
                </c:pt>
                <c:pt idx="738">
                  <c:v>3700000000</c:v>
                </c:pt>
                <c:pt idx="739">
                  <c:v>3705000000</c:v>
                </c:pt>
                <c:pt idx="740">
                  <c:v>3710000000</c:v>
                </c:pt>
                <c:pt idx="741">
                  <c:v>3715000000</c:v>
                </c:pt>
                <c:pt idx="742">
                  <c:v>3720000000</c:v>
                </c:pt>
                <c:pt idx="743">
                  <c:v>3725000000</c:v>
                </c:pt>
                <c:pt idx="744">
                  <c:v>3730000000</c:v>
                </c:pt>
                <c:pt idx="745">
                  <c:v>3735000000</c:v>
                </c:pt>
                <c:pt idx="746">
                  <c:v>3740000000</c:v>
                </c:pt>
                <c:pt idx="747">
                  <c:v>3745000000</c:v>
                </c:pt>
                <c:pt idx="748">
                  <c:v>3750000000</c:v>
                </c:pt>
                <c:pt idx="749">
                  <c:v>3755000000</c:v>
                </c:pt>
                <c:pt idx="750">
                  <c:v>3760000000</c:v>
                </c:pt>
                <c:pt idx="751">
                  <c:v>3765000000</c:v>
                </c:pt>
                <c:pt idx="752">
                  <c:v>3770000000</c:v>
                </c:pt>
                <c:pt idx="753">
                  <c:v>3775000000</c:v>
                </c:pt>
                <c:pt idx="754">
                  <c:v>3780000000</c:v>
                </c:pt>
                <c:pt idx="755">
                  <c:v>3785000000</c:v>
                </c:pt>
                <c:pt idx="756">
                  <c:v>3790000000</c:v>
                </c:pt>
                <c:pt idx="757">
                  <c:v>3795000000</c:v>
                </c:pt>
                <c:pt idx="758">
                  <c:v>3800000000</c:v>
                </c:pt>
                <c:pt idx="759">
                  <c:v>3805000000</c:v>
                </c:pt>
                <c:pt idx="760">
                  <c:v>3810000000</c:v>
                </c:pt>
                <c:pt idx="761">
                  <c:v>3815000000</c:v>
                </c:pt>
                <c:pt idx="762">
                  <c:v>3820000000</c:v>
                </c:pt>
                <c:pt idx="763">
                  <c:v>3825000000</c:v>
                </c:pt>
                <c:pt idx="764">
                  <c:v>3830000000</c:v>
                </c:pt>
                <c:pt idx="765">
                  <c:v>3835000000</c:v>
                </c:pt>
                <c:pt idx="766">
                  <c:v>3840000000</c:v>
                </c:pt>
                <c:pt idx="767">
                  <c:v>3845000000</c:v>
                </c:pt>
                <c:pt idx="768">
                  <c:v>3850000000</c:v>
                </c:pt>
                <c:pt idx="769">
                  <c:v>3855000000</c:v>
                </c:pt>
                <c:pt idx="770">
                  <c:v>3860000000</c:v>
                </c:pt>
                <c:pt idx="771">
                  <c:v>3865000000</c:v>
                </c:pt>
                <c:pt idx="772">
                  <c:v>3870000000</c:v>
                </c:pt>
                <c:pt idx="773">
                  <c:v>3875000000</c:v>
                </c:pt>
                <c:pt idx="774">
                  <c:v>3880000000</c:v>
                </c:pt>
                <c:pt idx="775">
                  <c:v>3885000000</c:v>
                </c:pt>
                <c:pt idx="776">
                  <c:v>3890000000</c:v>
                </c:pt>
                <c:pt idx="777">
                  <c:v>3895000000</c:v>
                </c:pt>
                <c:pt idx="778">
                  <c:v>3900000000</c:v>
                </c:pt>
                <c:pt idx="779">
                  <c:v>3905000000</c:v>
                </c:pt>
                <c:pt idx="780">
                  <c:v>3910000000</c:v>
                </c:pt>
                <c:pt idx="781">
                  <c:v>3915000000</c:v>
                </c:pt>
                <c:pt idx="782">
                  <c:v>3920000000</c:v>
                </c:pt>
                <c:pt idx="783">
                  <c:v>3925000000</c:v>
                </c:pt>
                <c:pt idx="784">
                  <c:v>3930000000</c:v>
                </c:pt>
                <c:pt idx="785">
                  <c:v>3935000000</c:v>
                </c:pt>
                <c:pt idx="786">
                  <c:v>3940000000</c:v>
                </c:pt>
                <c:pt idx="787">
                  <c:v>3945000000</c:v>
                </c:pt>
                <c:pt idx="788">
                  <c:v>3950000000</c:v>
                </c:pt>
                <c:pt idx="789">
                  <c:v>3955000000</c:v>
                </c:pt>
                <c:pt idx="790">
                  <c:v>3960000000</c:v>
                </c:pt>
                <c:pt idx="791">
                  <c:v>3965000000</c:v>
                </c:pt>
                <c:pt idx="792">
                  <c:v>3970000000</c:v>
                </c:pt>
                <c:pt idx="793">
                  <c:v>3975000000</c:v>
                </c:pt>
                <c:pt idx="794">
                  <c:v>3980000000</c:v>
                </c:pt>
                <c:pt idx="795">
                  <c:v>3985000000</c:v>
                </c:pt>
                <c:pt idx="796">
                  <c:v>3990000000</c:v>
                </c:pt>
                <c:pt idx="797">
                  <c:v>3995000000</c:v>
                </c:pt>
                <c:pt idx="798">
                  <c:v>4000000000</c:v>
                </c:pt>
                <c:pt idx="799">
                  <c:v>4005000000</c:v>
                </c:pt>
                <c:pt idx="800">
                  <c:v>4010000000</c:v>
                </c:pt>
                <c:pt idx="801">
                  <c:v>4015000000</c:v>
                </c:pt>
                <c:pt idx="802">
                  <c:v>4020000000</c:v>
                </c:pt>
                <c:pt idx="803">
                  <c:v>4025000000</c:v>
                </c:pt>
                <c:pt idx="804">
                  <c:v>4030000000</c:v>
                </c:pt>
                <c:pt idx="805">
                  <c:v>4035000000</c:v>
                </c:pt>
                <c:pt idx="806">
                  <c:v>4040000000</c:v>
                </c:pt>
                <c:pt idx="807">
                  <c:v>4045000000</c:v>
                </c:pt>
                <c:pt idx="808">
                  <c:v>4050000000</c:v>
                </c:pt>
                <c:pt idx="809">
                  <c:v>4055000000</c:v>
                </c:pt>
                <c:pt idx="810">
                  <c:v>4060000000</c:v>
                </c:pt>
                <c:pt idx="811">
                  <c:v>4065000000</c:v>
                </c:pt>
                <c:pt idx="812">
                  <c:v>4070000000</c:v>
                </c:pt>
                <c:pt idx="813">
                  <c:v>4075000000</c:v>
                </c:pt>
                <c:pt idx="814">
                  <c:v>4080000000</c:v>
                </c:pt>
                <c:pt idx="815">
                  <c:v>4085000000</c:v>
                </c:pt>
                <c:pt idx="816">
                  <c:v>4090000000</c:v>
                </c:pt>
                <c:pt idx="817">
                  <c:v>4095000000</c:v>
                </c:pt>
                <c:pt idx="818">
                  <c:v>4100000000</c:v>
                </c:pt>
                <c:pt idx="819">
                  <c:v>4105000000</c:v>
                </c:pt>
                <c:pt idx="820">
                  <c:v>4110000000</c:v>
                </c:pt>
                <c:pt idx="821">
                  <c:v>4115000000</c:v>
                </c:pt>
                <c:pt idx="822">
                  <c:v>4120000000</c:v>
                </c:pt>
                <c:pt idx="823">
                  <c:v>4125000000</c:v>
                </c:pt>
                <c:pt idx="824">
                  <c:v>4130000000</c:v>
                </c:pt>
                <c:pt idx="825">
                  <c:v>4135000000</c:v>
                </c:pt>
                <c:pt idx="826">
                  <c:v>4140000000</c:v>
                </c:pt>
                <c:pt idx="827">
                  <c:v>4145000000</c:v>
                </c:pt>
                <c:pt idx="828">
                  <c:v>4150000000</c:v>
                </c:pt>
                <c:pt idx="829">
                  <c:v>4155000000</c:v>
                </c:pt>
                <c:pt idx="830">
                  <c:v>4160000000</c:v>
                </c:pt>
                <c:pt idx="831">
                  <c:v>4165000000</c:v>
                </c:pt>
                <c:pt idx="832">
                  <c:v>4170000000</c:v>
                </c:pt>
                <c:pt idx="833">
                  <c:v>4175000000</c:v>
                </c:pt>
                <c:pt idx="834">
                  <c:v>4180000000</c:v>
                </c:pt>
                <c:pt idx="835">
                  <c:v>4185000000</c:v>
                </c:pt>
                <c:pt idx="836">
                  <c:v>4190000000</c:v>
                </c:pt>
                <c:pt idx="837">
                  <c:v>4195000000</c:v>
                </c:pt>
                <c:pt idx="838">
                  <c:v>4200000000</c:v>
                </c:pt>
                <c:pt idx="839">
                  <c:v>4205000000</c:v>
                </c:pt>
                <c:pt idx="840">
                  <c:v>4210000000</c:v>
                </c:pt>
                <c:pt idx="841">
                  <c:v>4215000000</c:v>
                </c:pt>
                <c:pt idx="842">
                  <c:v>4220000000</c:v>
                </c:pt>
                <c:pt idx="843">
                  <c:v>4225000000</c:v>
                </c:pt>
                <c:pt idx="844">
                  <c:v>4230000000</c:v>
                </c:pt>
                <c:pt idx="845">
                  <c:v>4235000000</c:v>
                </c:pt>
                <c:pt idx="846">
                  <c:v>4240000000</c:v>
                </c:pt>
                <c:pt idx="847">
                  <c:v>4245000000</c:v>
                </c:pt>
                <c:pt idx="848">
                  <c:v>4250000000</c:v>
                </c:pt>
                <c:pt idx="849">
                  <c:v>4255000000</c:v>
                </c:pt>
                <c:pt idx="850">
                  <c:v>4260000000</c:v>
                </c:pt>
                <c:pt idx="851">
                  <c:v>4265000000</c:v>
                </c:pt>
                <c:pt idx="852">
                  <c:v>4270000000</c:v>
                </c:pt>
                <c:pt idx="853">
                  <c:v>4275000000</c:v>
                </c:pt>
                <c:pt idx="854">
                  <c:v>4280000000</c:v>
                </c:pt>
                <c:pt idx="855">
                  <c:v>4285000000</c:v>
                </c:pt>
                <c:pt idx="856">
                  <c:v>4290000000</c:v>
                </c:pt>
                <c:pt idx="857">
                  <c:v>4295000000</c:v>
                </c:pt>
                <c:pt idx="858">
                  <c:v>4300000000</c:v>
                </c:pt>
                <c:pt idx="859">
                  <c:v>4305000000</c:v>
                </c:pt>
                <c:pt idx="860">
                  <c:v>4310000000</c:v>
                </c:pt>
                <c:pt idx="861">
                  <c:v>4315000000</c:v>
                </c:pt>
                <c:pt idx="862">
                  <c:v>4320000000</c:v>
                </c:pt>
                <c:pt idx="863">
                  <c:v>4325000000</c:v>
                </c:pt>
                <c:pt idx="864">
                  <c:v>4330000000</c:v>
                </c:pt>
                <c:pt idx="865">
                  <c:v>4335000000</c:v>
                </c:pt>
                <c:pt idx="866">
                  <c:v>4340000000</c:v>
                </c:pt>
                <c:pt idx="867">
                  <c:v>4345000000</c:v>
                </c:pt>
                <c:pt idx="868">
                  <c:v>4350000000</c:v>
                </c:pt>
                <c:pt idx="869">
                  <c:v>4355000000</c:v>
                </c:pt>
                <c:pt idx="870">
                  <c:v>4360000000</c:v>
                </c:pt>
                <c:pt idx="871">
                  <c:v>4365000000</c:v>
                </c:pt>
                <c:pt idx="872">
                  <c:v>4370000000</c:v>
                </c:pt>
                <c:pt idx="873">
                  <c:v>4375000000</c:v>
                </c:pt>
                <c:pt idx="874">
                  <c:v>4380000000</c:v>
                </c:pt>
                <c:pt idx="875">
                  <c:v>4385000000</c:v>
                </c:pt>
                <c:pt idx="876">
                  <c:v>4390000000</c:v>
                </c:pt>
                <c:pt idx="877">
                  <c:v>4395000000</c:v>
                </c:pt>
                <c:pt idx="878">
                  <c:v>4400000000</c:v>
                </c:pt>
                <c:pt idx="879">
                  <c:v>4405000000</c:v>
                </c:pt>
                <c:pt idx="880">
                  <c:v>4410000000</c:v>
                </c:pt>
                <c:pt idx="881">
                  <c:v>4415000000</c:v>
                </c:pt>
                <c:pt idx="882">
                  <c:v>4420000000</c:v>
                </c:pt>
                <c:pt idx="883">
                  <c:v>4425000000</c:v>
                </c:pt>
                <c:pt idx="884">
                  <c:v>4430000000</c:v>
                </c:pt>
                <c:pt idx="885">
                  <c:v>4435000000</c:v>
                </c:pt>
                <c:pt idx="886">
                  <c:v>4440000000</c:v>
                </c:pt>
                <c:pt idx="887">
                  <c:v>4445000000</c:v>
                </c:pt>
                <c:pt idx="888">
                  <c:v>4450000000</c:v>
                </c:pt>
                <c:pt idx="889">
                  <c:v>4455000000</c:v>
                </c:pt>
                <c:pt idx="890">
                  <c:v>4460000000</c:v>
                </c:pt>
                <c:pt idx="891">
                  <c:v>4465000000</c:v>
                </c:pt>
                <c:pt idx="892">
                  <c:v>4470000000</c:v>
                </c:pt>
                <c:pt idx="893">
                  <c:v>4475000000</c:v>
                </c:pt>
                <c:pt idx="894">
                  <c:v>4480000000</c:v>
                </c:pt>
                <c:pt idx="895">
                  <c:v>4485000000</c:v>
                </c:pt>
                <c:pt idx="896">
                  <c:v>4490000000</c:v>
                </c:pt>
                <c:pt idx="897">
                  <c:v>4495000000</c:v>
                </c:pt>
                <c:pt idx="898">
                  <c:v>4500000000</c:v>
                </c:pt>
                <c:pt idx="899">
                  <c:v>4505000000</c:v>
                </c:pt>
                <c:pt idx="900">
                  <c:v>4510000000</c:v>
                </c:pt>
                <c:pt idx="901">
                  <c:v>4515000000</c:v>
                </c:pt>
                <c:pt idx="902">
                  <c:v>4520000000</c:v>
                </c:pt>
                <c:pt idx="903">
                  <c:v>4525000000</c:v>
                </c:pt>
                <c:pt idx="904">
                  <c:v>4530000000</c:v>
                </c:pt>
                <c:pt idx="905">
                  <c:v>4535000000</c:v>
                </c:pt>
                <c:pt idx="906">
                  <c:v>4540000000</c:v>
                </c:pt>
                <c:pt idx="907">
                  <c:v>4545000000</c:v>
                </c:pt>
                <c:pt idx="908">
                  <c:v>4550000000</c:v>
                </c:pt>
                <c:pt idx="909">
                  <c:v>4555000000</c:v>
                </c:pt>
                <c:pt idx="910">
                  <c:v>4560000000</c:v>
                </c:pt>
                <c:pt idx="911">
                  <c:v>4565000000</c:v>
                </c:pt>
                <c:pt idx="912">
                  <c:v>4570000000</c:v>
                </c:pt>
                <c:pt idx="913">
                  <c:v>4575000000</c:v>
                </c:pt>
                <c:pt idx="914">
                  <c:v>4580000000</c:v>
                </c:pt>
                <c:pt idx="915">
                  <c:v>4585000000</c:v>
                </c:pt>
                <c:pt idx="916">
                  <c:v>4590000000</c:v>
                </c:pt>
                <c:pt idx="917">
                  <c:v>4595000000</c:v>
                </c:pt>
                <c:pt idx="918">
                  <c:v>4600000000</c:v>
                </c:pt>
                <c:pt idx="919">
                  <c:v>4605000000</c:v>
                </c:pt>
                <c:pt idx="920">
                  <c:v>4610000000</c:v>
                </c:pt>
                <c:pt idx="921">
                  <c:v>4615000000</c:v>
                </c:pt>
                <c:pt idx="922">
                  <c:v>4620000000</c:v>
                </c:pt>
                <c:pt idx="923">
                  <c:v>4625000000</c:v>
                </c:pt>
                <c:pt idx="924">
                  <c:v>4630000000</c:v>
                </c:pt>
                <c:pt idx="925">
                  <c:v>4635000000</c:v>
                </c:pt>
                <c:pt idx="926">
                  <c:v>4640000000</c:v>
                </c:pt>
                <c:pt idx="927">
                  <c:v>4645000000</c:v>
                </c:pt>
                <c:pt idx="928">
                  <c:v>4650000000</c:v>
                </c:pt>
                <c:pt idx="929">
                  <c:v>4655000000</c:v>
                </c:pt>
                <c:pt idx="930">
                  <c:v>4660000000</c:v>
                </c:pt>
                <c:pt idx="931">
                  <c:v>4665000000</c:v>
                </c:pt>
                <c:pt idx="932">
                  <c:v>4670000000</c:v>
                </c:pt>
                <c:pt idx="933">
                  <c:v>4675000000</c:v>
                </c:pt>
                <c:pt idx="934">
                  <c:v>4680000000</c:v>
                </c:pt>
                <c:pt idx="935">
                  <c:v>4685000000</c:v>
                </c:pt>
                <c:pt idx="936">
                  <c:v>4690000000</c:v>
                </c:pt>
                <c:pt idx="937">
                  <c:v>4695000000</c:v>
                </c:pt>
                <c:pt idx="938">
                  <c:v>4700000000</c:v>
                </c:pt>
                <c:pt idx="939">
                  <c:v>4705000000</c:v>
                </c:pt>
                <c:pt idx="940">
                  <c:v>4710000000</c:v>
                </c:pt>
                <c:pt idx="941">
                  <c:v>4715000000</c:v>
                </c:pt>
                <c:pt idx="942">
                  <c:v>4720000000</c:v>
                </c:pt>
                <c:pt idx="943">
                  <c:v>4725000000</c:v>
                </c:pt>
                <c:pt idx="944">
                  <c:v>4730000000</c:v>
                </c:pt>
                <c:pt idx="945">
                  <c:v>4735000000</c:v>
                </c:pt>
                <c:pt idx="946">
                  <c:v>4740000000</c:v>
                </c:pt>
                <c:pt idx="947">
                  <c:v>4745000000</c:v>
                </c:pt>
                <c:pt idx="948">
                  <c:v>4750000000</c:v>
                </c:pt>
                <c:pt idx="949">
                  <c:v>4755000000</c:v>
                </c:pt>
                <c:pt idx="950">
                  <c:v>4760000000</c:v>
                </c:pt>
                <c:pt idx="951">
                  <c:v>4765000000</c:v>
                </c:pt>
                <c:pt idx="952">
                  <c:v>4770000000</c:v>
                </c:pt>
                <c:pt idx="953">
                  <c:v>4775000000</c:v>
                </c:pt>
                <c:pt idx="954">
                  <c:v>4780000000</c:v>
                </c:pt>
                <c:pt idx="955">
                  <c:v>4785000000</c:v>
                </c:pt>
                <c:pt idx="956">
                  <c:v>4790000000</c:v>
                </c:pt>
                <c:pt idx="957">
                  <c:v>4795000000</c:v>
                </c:pt>
                <c:pt idx="958">
                  <c:v>4800000000</c:v>
                </c:pt>
                <c:pt idx="959">
                  <c:v>4805000000</c:v>
                </c:pt>
                <c:pt idx="960">
                  <c:v>4810000000</c:v>
                </c:pt>
                <c:pt idx="961">
                  <c:v>4815000000</c:v>
                </c:pt>
                <c:pt idx="962">
                  <c:v>4820000000</c:v>
                </c:pt>
                <c:pt idx="963">
                  <c:v>4825000000</c:v>
                </c:pt>
                <c:pt idx="964">
                  <c:v>4830000000</c:v>
                </c:pt>
                <c:pt idx="965">
                  <c:v>4835000000</c:v>
                </c:pt>
                <c:pt idx="966">
                  <c:v>4840000000</c:v>
                </c:pt>
                <c:pt idx="967">
                  <c:v>4845000000</c:v>
                </c:pt>
                <c:pt idx="968">
                  <c:v>4850000000</c:v>
                </c:pt>
                <c:pt idx="969">
                  <c:v>4855000000</c:v>
                </c:pt>
                <c:pt idx="970">
                  <c:v>4860000000</c:v>
                </c:pt>
                <c:pt idx="971">
                  <c:v>4865000000</c:v>
                </c:pt>
                <c:pt idx="972">
                  <c:v>4870000000</c:v>
                </c:pt>
                <c:pt idx="973">
                  <c:v>4875000000</c:v>
                </c:pt>
                <c:pt idx="974">
                  <c:v>4880000000</c:v>
                </c:pt>
                <c:pt idx="975">
                  <c:v>4885000000</c:v>
                </c:pt>
                <c:pt idx="976">
                  <c:v>4890000000</c:v>
                </c:pt>
                <c:pt idx="977">
                  <c:v>4895000000</c:v>
                </c:pt>
                <c:pt idx="978">
                  <c:v>4900000000</c:v>
                </c:pt>
                <c:pt idx="979">
                  <c:v>4905000000</c:v>
                </c:pt>
                <c:pt idx="980">
                  <c:v>4910000000</c:v>
                </c:pt>
                <c:pt idx="981">
                  <c:v>4915000000</c:v>
                </c:pt>
                <c:pt idx="982">
                  <c:v>4920000000</c:v>
                </c:pt>
                <c:pt idx="983">
                  <c:v>4925000000</c:v>
                </c:pt>
                <c:pt idx="984">
                  <c:v>4930000000</c:v>
                </c:pt>
                <c:pt idx="985">
                  <c:v>4935000000</c:v>
                </c:pt>
                <c:pt idx="986">
                  <c:v>4940000000</c:v>
                </c:pt>
                <c:pt idx="987">
                  <c:v>4945000000</c:v>
                </c:pt>
                <c:pt idx="988">
                  <c:v>4950000000</c:v>
                </c:pt>
                <c:pt idx="989">
                  <c:v>4955000000</c:v>
                </c:pt>
                <c:pt idx="990">
                  <c:v>4960000000</c:v>
                </c:pt>
                <c:pt idx="991">
                  <c:v>4965000000</c:v>
                </c:pt>
                <c:pt idx="992">
                  <c:v>4970000000</c:v>
                </c:pt>
                <c:pt idx="993">
                  <c:v>4975000000</c:v>
                </c:pt>
                <c:pt idx="994">
                  <c:v>4980000000</c:v>
                </c:pt>
                <c:pt idx="995">
                  <c:v>4985000000</c:v>
                </c:pt>
                <c:pt idx="996">
                  <c:v>4990000000</c:v>
                </c:pt>
                <c:pt idx="997">
                  <c:v>4995000000</c:v>
                </c:pt>
                <c:pt idx="998">
                  <c:v>5000000000</c:v>
                </c:pt>
              </c:numCache>
            </c:numRef>
          </c:xVal>
          <c:yVal>
            <c:numRef>
              <c:f>Sheet8!$B$8:$B$1006</c:f>
              <c:numCache>
                <c:formatCode>General</c:formatCode>
                <c:ptCount val="999"/>
                <c:pt idx="0">
                  <c:v>-0.77718030999999999</c:v>
                </c:pt>
                <c:pt idx="1">
                  <c:v>-0.81203263999999997</c:v>
                </c:pt>
                <c:pt idx="2">
                  <c:v>-0.83112836000000001</c:v>
                </c:pt>
                <c:pt idx="3">
                  <c:v>-0.86365086000000002</c:v>
                </c:pt>
                <c:pt idx="4">
                  <c:v>-0.90318494999999999</c:v>
                </c:pt>
                <c:pt idx="5">
                  <c:v>-0.93664378000000004</c:v>
                </c:pt>
                <c:pt idx="6">
                  <c:v>-0.97305118999999995</c:v>
                </c:pt>
                <c:pt idx="7">
                  <c:v>-1.0138574</c:v>
                </c:pt>
                <c:pt idx="8">
                  <c:v>-1.0519896</c:v>
                </c:pt>
                <c:pt idx="9">
                  <c:v>-1.0831652000000001</c:v>
                </c:pt>
                <c:pt idx="10">
                  <c:v>-1.1116773</c:v>
                </c:pt>
                <c:pt idx="11">
                  <c:v>-1.1370456</c:v>
                </c:pt>
                <c:pt idx="12">
                  <c:v>-1.1643839</c:v>
                </c:pt>
                <c:pt idx="13">
                  <c:v>-1.1909432</c:v>
                </c:pt>
                <c:pt idx="14">
                  <c:v>-1.2124735</c:v>
                </c:pt>
                <c:pt idx="15">
                  <c:v>-1.2368631000000001</c:v>
                </c:pt>
                <c:pt idx="16">
                  <c:v>-1.2597465999999999</c:v>
                </c:pt>
                <c:pt idx="17">
                  <c:v>-1.2818432</c:v>
                </c:pt>
                <c:pt idx="18">
                  <c:v>-1.3030082000000001</c:v>
                </c:pt>
                <c:pt idx="19">
                  <c:v>-1.3236237</c:v>
                </c:pt>
                <c:pt idx="20">
                  <c:v>-1.3467003</c:v>
                </c:pt>
                <c:pt idx="21">
                  <c:v>-1.3689083</c:v>
                </c:pt>
                <c:pt idx="22">
                  <c:v>-1.3930969</c:v>
                </c:pt>
                <c:pt idx="23">
                  <c:v>-1.4172577</c:v>
                </c:pt>
                <c:pt idx="24">
                  <c:v>-1.4430935</c:v>
                </c:pt>
                <c:pt idx="25">
                  <c:v>-1.4690167999999999</c:v>
                </c:pt>
                <c:pt idx="26">
                  <c:v>-1.4976716999999991</c:v>
                </c:pt>
                <c:pt idx="27">
                  <c:v>-1.529442</c:v>
                </c:pt>
                <c:pt idx="28">
                  <c:v>-1.5656102000000001</c:v>
                </c:pt>
                <c:pt idx="29">
                  <c:v>-1.6082137000000001</c:v>
                </c:pt>
                <c:pt idx="30">
                  <c:v>-1.6675537</c:v>
                </c:pt>
                <c:pt idx="31">
                  <c:v>-1.7521046</c:v>
                </c:pt>
                <c:pt idx="32">
                  <c:v>-1.8500118000000001</c:v>
                </c:pt>
                <c:pt idx="33">
                  <c:v>-1.9172579999999999</c:v>
                </c:pt>
                <c:pt idx="34">
                  <c:v>-1.923328399999999</c:v>
                </c:pt>
                <c:pt idx="35">
                  <c:v>-1.9071492000000001</c:v>
                </c:pt>
                <c:pt idx="36">
                  <c:v>-1.8992431999999999</c:v>
                </c:pt>
                <c:pt idx="37">
                  <c:v>-1.9032589</c:v>
                </c:pt>
                <c:pt idx="38">
                  <c:v>-1.9124804</c:v>
                </c:pt>
                <c:pt idx="39">
                  <c:v>-1.9315358</c:v>
                </c:pt>
                <c:pt idx="40">
                  <c:v>-1.950474</c:v>
                </c:pt>
                <c:pt idx="41">
                  <c:v>-1.9722742</c:v>
                </c:pt>
                <c:pt idx="42">
                  <c:v>-1.9930352</c:v>
                </c:pt>
                <c:pt idx="43">
                  <c:v>-2.0131876000000002</c:v>
                </c:pt>
                <c:pt idx="44">
                  <c:v>-2.031425</c:v>
                </c:pt>
                <c:pt idx="45">
                  <c:v>-2.051222999999998</c:v>
                </c:pt>
                <c:pt idx="46">
                  <c:v>-2.0691625999999999</c:v>
                </c:pt>
                <c:pt idx="47">
                  <c:v>-2.0887768000000002</c:v>
                </c:pt>
                <c:pt idx="48">
                  <c:v>-2.1067550000000002</c:v>
                </c:pt>
                <c:pt idx="49">
                  <c:v>-2.1246950999999998</c:v>
                </c:pt>
                <c:pt idx="50">
                  <c:v>-2.1410284000000002</c:v>
                </c:pt>
                <c:pt idx="51">
                  <c:v>-2.1562576</c:v>
                </c:pt>
                <c:pt idx="52">
                  <c:v>-2.1732092000000001</c:v>
                </c:pt>
                <c:pt idx="53">
                  <c:v>-2.1908344999999998</c:v>
                </c:pt>
                <c:pt idx="54">
                  <c:v>-2.2073375999999998</c:v>
                </c:pt>
                <c:pt idx="55">
                  <c:v>-2.2250310999999998</c:v>
                </c:pt>
                <c:pt idx="56">
                  <c:v>-2.2422347</c:v>
                </c:pt>
                <c:pt idx="57">
                  <c:v>-2.2612733999999999</c:v>
                </c:pt>
                <c:pt idx="58">
                  <c:v>-2.2827044000000001</c:v>
                </c:pt>
                <c:pt idx="59">
                  <c:v>-2.3029701999999981</c:v>
                </c:pt>
                <c:pt idx="60">
                  <c:v>-2.325890999999999</c:v>
                </c:pt>
                <c:pt idx="61">
                  <c:v>-2.3515019000000001</c:v>
                </c:pt>
                <c:pt idx="62">
                  <c:v>-2.3816497000000001</c:v>
                </c:pt>
                <c:pt idx="63">
                  <c:v>-2.4186752</c:v>
                </c:pt>
                <c:pt idx="64">
                  <c:v>-2.4662118</c:v>
                </c:pt>
                <c:pt idx="65">
                  <c:v>-2.5288634000000001</c:v>
                </c:pt>
                <c:pt idx="66">
                  <c:v>-2.5985985</c:v>
                </c:pt>
                <c:pt idx="67">
                  <c:v>-2.6665847</c:v>
                </c:pt>
                <c:pt idx="68">
                  <c:v>-2.7226230999999999</c:v>
                </c:pt>
                <c:pt idx="69">
                  <c:v>-2.7635591000000002</c:v>
                </c:pt>
                <c:pt idx="70">
                  <c:v>-2.7764653999999971</c:v>
                </c:pt>
                <c:pt idx="71">
                  <c:v>-2.7665415000000002</c:v>
                </c:pt>
                <c:pt idx="72">
                  <c:v>-2.7542192999999999</c:v>
                </c:pt>
                <c:pt idx="73">
                  <c:v>-2.7475965000000002</c:v>
                </c:pt>
                <c:pt idx="74">
                  <c:v>-2.7489541000000002</c:v>
                </c:pt>
                <c:pt idx="75">
                  <c:v>-2.7530057000000001</c:v>
                </c:pt>
                <c:pt idx="76">
                  <c:v>-2.7632620000000001</c:v>
                </c:pt>
                <c:pt idx="77">
                  <c:v>-2.7756143</c:v>
                </c:pt>
                <c:pt idx="78">
                  <c:v>-2.7906143999999999</c:v>
                </c:pt>
                <c:pt idx="79">
                  <c:v>-2.8071339000000002</c:v>
                </c:pt>
                <c:pt idx="80">
                  <c:v>-2.8271772999999998</c:v>
                </c:pt>
                <c:pt idx="81">
                  <c:v>-2.8477787999999999</c:v>
                </c:pt>
                <c:pt idx="82">
                  <c:v>-2.8701348000000002</c:v>
                </c:pt>
                <c:pt idx="83">
                  <c:v>-2.8890647999999999</c:v>
                </c:pt>
                <c:pt idx="84">
                  <c:v>-2.9058399000000001</c:v>
                </c:pt>
                <c:pt idx="85">
                  <c:v>-2.9161093</c:v>
                </c:pt>
                <c:pt idx="86">
                  <c:v>-2.9274189000000002</c:v>
                </c:pt>
                <c:pt idx="87">
                  <c:v>-2.938078599999999</c:v>
                </c:pt>
                <c:pt idx="88">
                  <c:v>-2.952155399999997</c:v>
                </c:pt>
                <c:pt idx="89">
                  <c:v>-2.9661995999999999</c:v>
                </c:pt>
                <c:pt idx="90">
                  <c:v>-2.9824076000000002</c:v>
                </c:pt>
                <c:pt idx="91">
                  <c:v>-3.0018902000000001</c:v>
                </c:pt>
                <c:pt idx="92">
                  <c:v>-3.020165</c:v>
                </c:pt>
                <c:pt idx="93">
                  <c:v>-3.0411541</c:v>
                </c:pt>
                <c:pt idx="94">
                  <c:v>-3.0665662</c:v>
                </c:pt>
                <c:pt idx="95">
                  <c:v>-3.0932208999999999</c:v>
                </c:pt>
                <c:pt idx="96">
                  <c:v>-3.1242711999999999</c:v>
                </c:pt>
                <c:pt idx="97">
                  <c:v>-3.1609742999999999</c:v>
                </c:pt>
                <c:pt idx="98">
                  <c:v>-3.2090293999999999</c:v>
                </c:pt>
                <c:pt idx="99">
                  <c:v>-3.2681539000000002</c:v>
                </c:pt>
                <c:pt idx="100">
                  <c:v>-3.3435318000000001</c:v>
                </c:pt>
                <c:pt idx="101">
                  <c:v>-3.4256217000000002</c:v>
                </c:pt>
                <c:pt idx="102">
                  <c:v>-3.5016908999999998</c:v>
                </c:pt>
                <c:pt idx="103">
                  <c:v>-3.5559728000000002</c:v>
                </c:pt>
                <c:pt idx="104">
                  <c:v>-3.5935681000000002</c:v>
                </c:pt>
                <c:pt idx="105">
                  <c:v>-3.6234863000000002</c:v>
                </c:pt>
                <c:pt idx="106">
                  <c:v>-3.6437851999999999</c:v>
                </c:pt>
                <c:pt idx="107">
                  <c:v>-3.6450635999999998</c:v>
                </c:pt>
                <c:pt idx="108">
                  <c:v>-3.6264322</c:v>
                </c:pt>
                <c:pt idx="109">
                  <c:v>-3.6016320999999998</c:v>
                </c:pt>
                <c:pt idx="110">
                  <c:v>-3.5788209000000002</c:v>
                </c:pt>
                <c:pt idx="111">
                  <c:v>-3.5587914</c:v>
                </c:pt>
                <c:pt idx="112">
                  <c:v>-3.5460338999999998</c:v>
                </c:pt>
                <c:pt idx="113">
                  <c:v>-3.5391300000000001</c:v>
                </c:pt>
                <c:pt idx="114">
                  <c:v>-3.534268599999999</c:v>
                </c:pt>
                <c:pt idx="115">
                  <c:v>-3.5338356000000002</c:v>
                </c:pt>
                <c:pt idx="116">
                  <c:v>-3.536742899999997</c:v>
                </c:pt>
                <c:pt idx="117">
                  <c:v>-3.5427997000000002</c:v>
                </c:pt>
                <c:pt idx="118">
                  <c:v>-3.5485966000000002</c:v>
                </c:pt>
                <c:pt idx="119">
                  <c:v>-3.5581241000000001</c:v>
                </c:pt>
                <c:pt idx="120">
                  <c:v>-3.5694670999999998</c:v>
                </c:pt>
                <c:pt idx="121">
                  <c:v>-3.5831881000000001</c:v>
                </c:pt>
                <c:pt idx="122">
                  <c:v>-3.5990369000000002</c:v>
                </c:pt>
                <c:pt idx="123">
                  <c:v>-3.6163639999999981</c:v>
                </c:pt>
                <c:pt idx="124">
                  <c:v>-3.6359189000000001</c:v>
                </c:pt>
                <c:pt idx="125">
                  <c:v>-3.6601018999999999</c:v>
                </c:pt>
                <c:pt idx="126">
                  <c:v>-3.6845531</c:v>
                </c:pt>
                <c:pt idx="127">
                  <c:v>-3.7171750000000001</c:v>
                </c:pt>
                <c:pt idx="128">
                  <c:v>-3.7553364999999999</c:v>
                </c:pt>
                <c:pt idx="129">
                  <c:v>-3.7998430999999981</c:v>
                </c:pt>
                <c:pt idx="130">
                  <c:v>-3.8475505999999999</c:v>
                </c:pt>
                <c:pt idx="131">
                  <c:v>-3.896050699999996</c:v>
                </c:pt>
                <c:pt idx="132">
                  <c:v>-3.9434464</c:v>
                </c:pt>
                <c:pt idx="133">
                  <c:v>-3.9952456999999959</c:v>
                </c:pt>
                <c:pt idx="134">
                  <c:v>-4.0631513999999962</c:v>
                </c:pt>
                <c:pt idx="135">
                  <c:v>-4.1527456999999961</c:v>
                </c:pt>
                <c:pt idx="136">
                  <c:v>-4.2581247999999956</c:v>
                </c:pt>
                <c:pt idx="137">
                  <c:v>-4.369082899999996</c:v>
                </c:pt>
                <c:pt idx="138">
                  <c:v>-4.4674834999999966</c:v>
                </c:pt>
                <c:pt idx="139">
                  <c:v>-4.5452271</c:v>
                </c:pt>
                <c:pt idx="140">
                  <c:v>-4.6075005999999927</c:v>
                </c:pt>
                <c:pt idx="141">
                  <c:v>-4.664620399999996</c:v>
                </c:pt>
                <c:pt idx="142">
                  <c:v>-4.7098459999999998</c:v>
                </c:pt>
                <c:pt idx="143">
                  <c:v>-4.7320913999999998</c:v>
                </c:pt>
                <c:pt idx="144">
                  <c:v>-4.7152433</c:v>
                </c:pt>
                <c:pt idx="145">
                  <c:v>-4.6663221999999998</c:v>
                </c:pt>
                <c:pt idx="146">
                  <c:v>-4.6009835999999948</c:v>
                </c:pt>
                <c:pt idx="147">
                  <c:v>-4.5383034000000002</c:v>
                </c:pt>
                <c:pt idx="148">
                  <c:v>-4.4847678999999996</c:v>
                </c:pt>
                <c:pt idx="149">
                  <c:v>-4.4376736000000001</c:v>
                </c:pt>
                <c:pt idx="150">
                  <c:v>-4.3993969000000002</c:v>
                </c:pt>
                <c:pt idx="151">
                  <c:v>-4.3676089999999963</c:v>
                </c:pt>
                <c:pt idx="152">
                  <c:v>-4.3417763999999996</c:v>
                </c:pt>
                <c:pt idx="153">
                  <c:v>-4.3251285999999949</c:v>
                </c:pt>
                <c:pt idx="154">
                  <c:v>-4.3136663000000004</c:v>
                </c:pt>
                <c:pt idx="155">
                  <c:v>-4.3050413000000001</c:v>
                </c:pt>
                <c:pt idx="156">
                  <c:v>-4.3043884999999964</c:v>
                </c:pt>
                <c:pt idx="157">
                  <c:v>-4.3059411000000001</c:v>
                </c:pt>
                <c:pt idx="158">
                  <c:v>-4.3127760999999962</c:v>
                </c:pt>
                <c:pt idx="159">
                  <c:v>-4.3218712999999962</c:v>
                </c:pt>
                <c:pt idx="160">
                  <c:v>-4.3372907999999999</c:v>
                </c:pt>
                <c:pt idx="161">
                  <c:v>-4.3586029999999996</c:v>
                </c:pt>
                <c:pt idx="162">
                  <c:v>-4.3850936999999997</c:v>
                </c:pt>
                <c:pt idx="163">
                  <c:v>-4.4190678999999999</c:v>
                </c:pt>
                <c:pt idx="164">
                  <c:v>-4.4564966999999998</c:v>
                </c:pt>
                <c:pt idx="165">
                  <c:v>-4.5042361999999976</c:v>
                </c:pt>
                <c:pt idx="166">
                  <c:v>-4.5630158999999937</c:v>
                </c:pt>
                <c:pt idx="167">
                  <c:v>-4.6353768999999962</c:v>
                </c:pt>
                <c:pt idx="168">
                  <c:v>-4.7274627999999996</c:v>
                </c:pt>
                <c:pt idx="169">
                  <c:v>-4.8342681000000001</c:v>
                </c:pt>
                <c:pt idx="170">
                  <c:v>-4.9519552999999963</c:v>
                </c:pt>
                <c:pt idx="171">
                  <c:v>-5.0746302999999964</c:v>
                </c:pt>
                <c:pt idx="172">
                  <c:v>-5.1863317000000002</c:v>
                </c:pt>
                <c:pt idx="173">
                  <c:v>-5.2793136000000001</c:v>
                </c:pt>
                <c:pt idx="174">
                  <c:v>-5.3551525999999958</c:v>
                </c:pt>
                <c:pt idx="175">
                  <c:v>-5.4121446999999963</c:v>
                </c:pt>
                <c:pt idx="176">
                  <c:v>-5.4614120000000002</c:v>
                </c:pt>
                <c:pt idx="177">
                  <c:v>-5.5080055999999962</c:v>
                </c:pt>
                <c:pt idx="178">
                  <c:v>-5.5592822999999996</c:v>
                </c:pt>
                <c:pt idx="179">
                  <c:v>-5.6048793999999962</c:v>
                </c:pt>
                <c:pt idx="180">
                  <c:v>-5.6330729000000002</c:v>
                </c:pt>
                <c:pt idx="181">
                  <c:v>-5.624823099999996</c:v>
                </c:pt>
                <c:pt idx="182">
                  <c:v>-5.5788970000000004</c:v>
                </c:pt>
                <c:pt idx="183">
                  <c:v>-5.5068836000000001</c:v>
                </c:pt>
                <c:pt idx="184">
                  <c:v>-5.4272017000000004</c:v>
                </c:pt>
                <c:pt idx="185">
                  <c:v>-5.3548635999999963</c:v>
                </c:pt>
                <c:pt idx="186">
                  <c:v>-5.2909354999999962</c:v>
                </c:pt>
                <c:pt idx="187">
                  <c:v>-5.2357019999999999</c:v>
                </c:pt>
                <c:pt idx="188">
                  <c:v>-5.1879744999999948</c:v>
                </c:pt>
                <c:pt idx="189">
                  <c:v>-5.1475147999999926</c:v>
                </c:pt>
                <c:pt idx="190">
                  <c:v>-5.1150054999999961</c:v>
                </c:pt>
                <c:pt idx="191">
                  <c:v>-5.0889057999999956</c:v>
                </c:pt>
                <c:pt idx="192">
                  <c:v>-5.0699201</c:v>
                </c:pt>
                <c:pt idx="193">
                  <c:v>-5.0592370000000004</c:v>
                </c:pt>
                <c:pt idx="194">
                  <c:v>-5.0537061999999997</c:v>
                </c:pt>
                <c:pt idx="195">
                  <c:v>-5.0550594000000002</c:v>
                </c:pt>
                <c:pt idx="196">
                  <c:v>-5.0611185999999959</c:v>
                </c:pt>
                <c:pt idx="197">
                  <c:v>-5.0758719000000001</c:v>
                </c:pt>
                <c:pt idx="198">
                  <c:v>-5.0967197000000004</c:v>
                </c:pt>
                <c:pt idx="199">
                  <c:v>-5.1235727999999963</c:v>
                </c:pt>
                <c:pt idx="200">
                  <c:v>-5.1627215999999958</c:v>
                </c:pt>
                <c:pt idx="201">
                  <c:v>-5.2145981999999984</c:v>
                </c:pt>
                <c:pt idx="202">
                  <c:v>-5.2815498999999999</c:v>
                </c:pt>
                <c:pt idx="203">
                  <c:v>-5.3661517999999964</c:v>
                </c:pt>
                <c:pt idx="204">
                  <c:v>-5.4707869999999996</c:v>
                </c:pt>
                <c:pt idx="205">
                  <c:v>-5.5962119000000001</c:v>
                </c:pt>
                <c:pt idx="206">
                  <c:v>-5.7389554999999977</c:v>
                </c:pt>
                <c:pt idx="207">
                  <c:v>-5.8881674000000004</c:v>
                </c:pt>
                <c:pt idx="208">
                  <c:v>-6.0297736999999998</c:v>
                </c:pt>
                <c:pt idx="209">
                  <c:v>-6.1488003999999963</c:v>
                </c:pt>
                <c:pt idx="210">
                  <c:v>-6.2329005999999962</c:v>
                </c:pt>
                <c:pt idx="211">
                  <c:v>-6.2855572999999962</c:v>
                </c:pt>
                <c:pt idx="212">
                  <c:v>-6.3151750999999958</c:v>
                </c:pt>
                <c:pt idx="213">
                  <c:v>-6.3290366999999961</c:v>
                </c:pt>
                <c:pt idx="214">
                  <c:v>-6.3395782000000001</c:v>
                </c:pt>
                <c:pt idx="215">
                  <c:v>-6.3544120999999958</c:v>
                </c:pt>
                <c:pt idx="216">
                  <c:v>-6.3691195999999959</c:v>
                </c:pt>
                <c:pt idx="217">
                  <c:v>-6.3805717999999976</c:v>
                </c:pt>
                <c:pt idx="218">
                  <c:v>-6.3726763999999996</c:v>
                </c:pt>
                <c:pt idx="219">
                  <c:v>-6.3362774999999996</c:v>
                </c:pt>
                <c:pt idx="220">
                  <c:v>-6.2737411999999999</c:v>
                </c:pt>
                <c:pt idx="221">
                  <c:v>-6.1942434000000004</c:v>
                </c:pt>
                <c:pt idx="222">
                  <c:v>-6.1113596000000001</c:v>
                </c:pt>
                <c:pt idx="223">
                  <c:v>-6.0342598000000001</c:v>
                </c:pt>
                <c:pt idx="224">
                  <c:v>-5.9659605000000004</c:v>
                </c:pt>
                <c:pt idx="225">
                  <c:v>-5.9103117000000003</c:v>
                </c:pt>
                <c:pt idx="226">
                  <c:v>-5.8656839999999963</c:v>
                </c:pt>
                <c:pt idx="227">
                  <c:v>-5.8309487999999998</c:v>
                </c:pt>
                <c:pt idx="228">
                  <c:v>-5.8051018999999959</c:v>
                </c:pt>
                <c:pt idx="229">
                  <c:v>-5.7855061999999986</c:v>
                </c:pt>
                <c:pt idx="230">
                  <c:v>-5.7761978999999997</c:v>
                </c:pt>
                <c:pt idx="231">
                  <c:v>-5.7746228999999998</c:v>
                </c:pt>
                <c:pt idx="232">
                  <c:v>-5.7825579999999963</c:v>
                </c:pt>
                <c:pt idx="233">
                  <c:v>-5.7998962000000001</c:v>
                </c:pt>
                <c:pt idx="234">
                  <c:v>-5.8233117999999964</c:v>
                </c:pt>
                <c:pt idx="235">
                  <c:v>-5.8559483999999964</c:v>
                </c:pt>
                <c:pt idx="236">
                  <c:v>-5.8949212999999947</c:v>
                </c:pt>
                <c:pt idx="237">
                  <c:v>-5.9471531000000004</c:v>
                </c:pt>
                <c:pt idx="238">
                  <c:v>-6.0128511999999974</c:v>
                </c:pt>
                <c:pt idx="239">
                  <c:v>-6.0959434999999997</c:v>
                </c:pt>
                <c:pt idx="240">
                  <c:v>-6.1962327999999998</c:v>
                </c:pt>
                <c:pt idx="241">
                  <c:v>-6.3150329999999961</c:v>
                </c:pt>
                <c:pt idx="242">
                  <c:v>-6.4479522999999963</c:v>
                </c:pt>
                <c:pt idx="243">
                  <c:v>-6.5886741000000004</c:v>
                </c:pt>
                <c:pt idx="244">
                  <c:v>-6.7197442000000001</c:v>
                </c:pt>
                <c:pt idx="245">
                  <c:v>-6.8335967000000002</c:v>
                </c:pt>
                <c:pt idx="246">
                  <c:v>-6.9172167999999976</c:v>
                </c:pt>
                <c:pt idx="247">
                  <c:v>-6.9775381000000003</c:v>
                </c:pt>
                <c:pt idx="248">
                  <c:v>-7.0181121999999956</c:v>
                </c:pt>
                <c:pt idx="249">
                  <c:v>-7.0496945000000002</c:v>
                </c:pt>
                <c:pt idx="250">
                  <c:v>-7.0830416999999999</c:v>
                </c:pt>
                <c:pt idx="251">
                  <c:v>-7.1229953999999926</c:v>
                </c:pt>
                <c:pt idx="252">
                  <c:v>-7.1717500999999997</c:v>
                </c:pt>
                <c:pt idx="253">
                  <c:v>-7.2265987000000003</c:v>
                </c:pt>
                <c:pt idx="254">
                  <c:v>-7.278842</c:v>
                </c:pt>
                <c:pt idx="255">
                  <c:v>-7.3158816999999958</c:v>
                </c:pt>
                <c:pt idx="256">
                  <c:v>-7.3260502999999959</c:v>
                </c:pt>
                <c:pt idx="257">
                  <c:v>-7.3009982000000004</c:v>
                </c:pt>
                <c:pt idx="258">
                  <c:v>-7.2440742999999959</c:v>
                </c:pt>
                <c:pt idx="259">
                  <c:v>-7.1666521999999997</c:v>
                </c:pt>
                <c:pt idx="260">
                  <c:v>-7.0824432000000002</c:v>
                </c:pt>
                <c:pt idx="261">
                  <c:v>-7.0011219999999996</c:v>
                </c:pt>
                <c:pt idx="262">
                  <c:v>-6.9307870999999999</c:v>
                </c:pt>
                <c:pt idx="263">
                  <c:v>-6.8695549999999947</c:v>
                </c:pt>
                <c:pt idx="264">
                  <c:v>-6.8208622999999964</c:v>
                </c:pt>
                <c:pt idx="265">
                  <c:v>-6.7827067000000003</c:v>
                </c:pt>
                <c:pt idx="266">
                  <c:v>-6.7597041000000004</c:v>
                </c:pt>
                <c:pt idx="267">
                  <c:v>-6.7469096000000004</c:v>
                </c:pt>
                <c:pt idx="268">
                  <c:v>-6.7477612000000002</c:v>
                </c:pt>
                <c:pt idx="269">
                  <c:v>-6.7578024999999986</c:v>
                </c:pt>
                <c:pt idx="270">
                  <c:v>-6.7826418999999998</c:v>
                </c:pt>
                <c:pt idx="271">
                  <c:v>-6.8177866999999948</c:v>
                </c:pt>
                <c:pt idx="272">
                  <c:v>-6.8706202999999997</c:v>
                </c:pt>
                <c:pt idx="273">
                  <c:v>-6.9364476000000002</c:v>
                </c:pt>
                <c:pt idx="274">
                  <c:v>-7.0147389999999961</c:v>
                </c:pt>
                <c:pt idx="275">
                  <c:v>-7.1099338999999961</c:v>
                </c:pt>
                <c:pt idx="276">
                  <c:v>-7.2227736</c:v>
                </c:pt>
                <c:pt idx="277">
                  <c:v>-7.3558630999999997</c:v>
                </c:pt>
                <c:pt idx="278">
                  <c:v>-7.5070504999999974</c:v>
                </c:pt>
                <c:pt idx="279">
                  <c:v>-7.667664999999996</c:v>
                </c:pt>
                <c:pt idx="280">
                  <c:v>-7.8250237</c:v>
                </c:pt>
                <c:pt idx="281">
                  <c:v>-7.9706606999999998</c:v>
                </c:pt>
                <c:pt idx="282">
                  <c:v>-8.0899439000000015</c:v>
                </c:pt>
                <c:pt idx="283">
                  <c:v>-8.178211199999998</c:v>
                </c:pt>
                <c:pt idx="284">
                  <c:v>-8.2398299999999995</c:v>
                </c:pt>
                <c:pt idx="285">
                  <c:v>-8.2794237000000006</c:v>
                </c:pt>
                <c:pt idx="286">
                  <c:v>-8.3104448000000097</c:v>
                </c:pt>
                <c:pt idx="287">
                  <c:v>-8.3411007000000001</c:v>
                </c:pt>
                <c:pt idx="288">
                  <c:v>-8.3788519000000008</c:v>
                </c:pt>
                <c:pt idx="289">
                  <c:v>-8.421773899999998</c:v>
                </c:pt>
                <c:pt idx="290">
                  <c:v>-8.4641713999999961</c:v>
                </c:pt>
                <c:pt idx="291">
                  <c:v>-8.4983510999999972</c:v>
                </c:pt>
                <c:pt idx="292">
                  <c:v>-8.5075444999999998</c:v>
                </c:pt>
                <c:pt idx="293">
                  <c:v>-8.4811934999999998</c:v>
                </c:pt>
                <c:pt idx="294">
                  <c:v>-8.4207801999999994</c:v>
                </c:pt>
                <c:pt idx="295">
                  <c:v>-8.3344240000000003</c:v>
                </c:pt>
                <c:pt idx="296">
                  <c:v>-8.2308797999999985</c:v>
                </c:pt>
                <c:pt idx="297">
                  <c:v>-8.1223373000000034</c:v>
                </c:pt>
                <c:pt idx="298">
                  <c:v>-8.0207644000000009</c:v>
                </c:pt>
                <c:pt idx="299">
                  <c:v>-7.9304503999999998</c:v>
                </c:pt>
                <c:pt idx="300">
                  <c:v>-7.8578962999999948</c:v>
                </c:pt>
                <c:pt idx="301">
                  <c:v>-7.8048176999999948</c:v>
                </c:pt>
                <c:pt idx="302">
                  <c:v>-7.7698650000000002</c:v>
                </c:pt>
                <c:pt idx="303">
                  <c:v>-7.7507523999999997</c:v>
                </c:pt>
                <c:pt idx="304">
                  <c:v>-7.7458705999999964</c:v>
                </c:pt>
                <c:pt idx="305">
                  <c:v>-7.7568320999999987</c:v>
                </c:pt>
                <c:pt idx="306">
                  <c:v>-7.7815428000000004</c:v>
                </c:pt>
                <c:pt idx="307">
                  <c:v>-7.8245076999999927</c:v>
                </c:pt>
                <c:pt idx="308">
                  <c:v>-7.8802094</c:v>
                </c:pt>
                <c:pt idx="309">
                  <c:v>-7.9524945999999961</c:v>
                </c:pt>
                <c:pt idx="310">
                  <c:v>-8.0418652999999978</c:v>
                </c:pt>
                <c:pt idx="311">
                  <c:v>-8.1461468000000004</c:v>
                </c:pt>
                <c:pt idx="312">
                  <c:v>-8.2650347000000028</c:v>
                </c:pt>
                <c:pt idx="313">
                  <c:v>-8.3956441999999996</c:v>
                </c:pt>
                <c:pt idx="314">
                  <c:v>-8.5266514000000004</c:v>
                </c:pt>
                <c:pt idx="315">
                  <c:v>-8.6506071000000002</c:v>
                </c:pt>
                <c:pt idx="316">
                  <c:v>-8.7599764000000011</c:v>
                </c:pt>
                <c:pt idx="317">
                  <c:v>-8.8458594999999995</c:v>
                </c:pt>
                <c:pt idx="318">
                  <c:v>-8.9059706000000016</c:v>
                </c:pt>
                <c:pt idx="319">
                  <c:v>-8.9401273999999962</c:v>
                </c:pt>
                <c:pt idx="320">
                  <c:v>-8.9525824000000007</c:v>
                </c:pt>
                <c:pt idx="321">
                  <c:v>-8.9518518</c:v>
                </c:pt>
                <c:pt idx="322">
                  <c:v>-8.9488534999999985</c:v>
                </c:pt>
                <c:pt idx="323">
                  <c:v>-8.9465303000000027</c:v>
                </c:pt>
                <c:pt idx="324">
                  <c:v>-8.9572077000000014</c:v>
                </c:pt>
                <c:pt idx="325">
                  <c:v>-8.9806824000000027</c:v>
                </c:pt>
                <c:pt idx="326">
                  <c:v>-9.0184689000000002</c:v>
                </c:pt>
                <c:pt idx="327">
                  <c:v>-9.0721817000000016</c:v>
                </c:pt>
                <c:pt idx="328">
                  <c:v>-9.1312980999999969</c:v>
                </c:pt>
                <c:pt idx="329">
                  <c:v>-9.1875391000000004</c:v>
                </c:pt>
                <c:pt idx="330">
                  <c:v>-9.2283153999999978</c:v>
                </c:pt>
                <c:pt idx="331">
                  <c:v>-9.2404717999999981</c:v>
                </c:pt>
                <c:pt idx="332">
                  <c:v>-9.2189034999999979</c:v>
                </c:pt>
                <c:pt idx="333">
                  <c:v>-9.1680621999999996</c:v>
                </c:pt>
                <c:pt idx="334">
                  <c:v>-9.0956267999999998</c:v>
                </c:pt>
                <c:pt idx="335">
                  <c:v>-9.0118159999999996</c:v>
                </c:pt>
                <c:pt idx="336">
                  <c:v>-8.9330482</c:v>
                </c:pt>
                <c:pt idx="337">
                  <c:v>-8.8653487999999996</c:v>
                </c:pt>
                <c:pt idx="338">
                  <c:v>-8.810875900000001</c:v>
                </c:pt>
                <c:pt idx="339">
                  <c:v>-8.7756814999999992</c:v>
                </c:pt>
                <c:pt idx="340">
                  <c:v>-8.7574368000000007</c:v>
                </c:pt>
                <c:pt idx="341">
                  <c:v>-8.7551021999999996</c:v>
                </c:pt>
                <c:pt idx="342">
                  <c:v>-8.7704983000000034</c:v>
                </c:pt>
                <c:pt idx="343">
                  <c:v>-8.8010664000000016</c:v>
                </c:pt>
                <c:pt idx="344">
                  <c:v>-8.8508787000000009</c:v>
                </c:pt>
                <c:pt idx="345">
                  <c:v>-8.9179659000000004</c:v>
                </c:pt>
                <c:pt idx="346">
                  <c:v>-9.0032081999999996</c:v>
                </c:pt>
                <c:pt idx="347">
                  <c:v>-9.1074447999999997</c:v>
                </c:pt>
                <c:pt idx="348">
                  <c:v>-9.2254963000000032</c:v>
                </c:pt>
                <c:pt idx="349">
                  <c:v>-9.3557158000000005</c:v>
                </c:pt>
                <c:pt idx="350">
                  <c:v>-9.494586</c:v>
                </c:pt>
                <c:pt idx="351">
                  <c:v>-9.6348371999999998</c:v>
                </c:pt>
                <c:pt idx="352">
                  <c:v>-9.7673511999999985</c:v>
                </c:pt>
                <c:pt idx="353">
                  <c:v>-9.8766279000000008</c:v>
                </c:pt>
                <c:pt idx="354">
                  <c:v>-9.9579353000000008</c:v>
                </c:pt>
                <c:pt idx="355">
                  <c:v>-10.003130000000001</c:v>
                </c:pt>
                <c:pt idx="356">
                  <c:v>-10.017388</c:v>
                </c:pt>
                <c:pt idx="357">
                  <c:v>-10.007287</c:v>
                </c:pt>
                <c:pt idx="358">
                  <c:v>-9.9818286999999977</c:v>
                </c:pt>
                <c:pt idx="359">
                  <c:v>-9.9482621999999985</c:v>
                </c:pt>
                <c:pt idx="360">
                  <c:v>-9.9189080999999977</c:v>
                </c:pt>
                <c:pt idx="361">
                  <c:v>-9.8989724999999993</c:v>
                </c:pt>
                <c:pt idx="362">
                  <c:v>-9.890277900000001</c:v>
                </c:pt>
                <c:pt idx="363">
                  <c:v>-9.8957529000000068</c:v>
                </c:pt>
                <c:pt idx="364">
                  <c:v>-9.9140997000000013</c:v>
                </c:pt>
                <c:pt idx="365">
                  <c:v>-9.9435539000000013</c:v>
                </c:pt>
                <c:pt idx="366">
                  <c:v>-9.9774704000000014</c:v>
                </c:pt>
                <c:pt idx="367">
                  <c:v>-10.00751</c:v>
                </c:pt>
                <c:pt idx="368">
                  <c:v>-10.025054000000001</c:v>
                </c:pt>
                <c:pt idx="369">
                  <c:v>-10.021133000000001</c:v>
                </c:pt>
                <c:pt idx="370">
                  <c:v>-9.9975729000000015</c:v>
                </c:pt>
                <c:pt idx="371">
                  <c:v>-9.9539165000000001</c:v>
                </c:pt>
                <c:pt idx="372">
                  <c:v>-9.8999100000000002</c:v>
                </c:pt>
                <c:pt idx="373">
                  <c:v>-9.8419436999999999</c:v>
                </c:pt>
                <c:pt idx="374">
                  <c:v>-9.7922497000000011</c:v>
                </c:pt>
                <c:pt idx="375">
                  <c:v>-9.7563237999999988</c:v>
                </c:pt>
                <c:pt idx="376">
                  <c:v>-9.7336197000000002</c:v>
                </c:pt>
                <c:pt idx="377">
                  <c:v>-9.7319335999999979</c:v>
                </c:pt>
                <c:pt idx="378">
                  <c:v>-9.7529907000000016</c:v>
                </c:pt>
                <c:pt idx="379">
                  <c:v>-9.7928648000000003</c:v>
                </c:pt>
                <c:pt idx="380">
                  <c:v>-9.8527260000000005</c:v>
                </c:pt>
                <c:pt idx="381">
                  <c:v>-9.9348773999999977</c:v>
                </c:pt>
                <c:pt idx="382">
                  <c:v>-10.038591</c:v>
                </c:pt>
                <c:pt idx="383">
                  <c:v>-10.159758999999999</c:v>
                </c:pt>
                <c:pt idx="384">
                  <c:v>-10.303115999999999</c:v>
                </c:pt>
                <c:pt idx="385">
                  <c:v>-10.459857</c:v>
                </c:pt>
                <c:pt idx="386">
                  <c:v>-10.625664</c:v>
                </c:pt>
                <c:pt idx="387">
                  <c:v>-10.783904</c:v>
                </c:pt>
                <c:pt idx="388">
                  <c:v>-10.925869</c:v>
                </c:pt>
                <c:pt idx="389">
                  <c:v>-11.04163</c:v>
                </c:pt>
                <c:pt idx="390">
                  <c:v>-11.127033000000001</c:v>
                </c:pt>
                <c:pt idx="391">
                  <c:v>-11.173636999999999</c:v>
                </c:pt>
                <c:pt idx="392">
                  <c:v>-11.184656</c:v>
                </c:pt>
                <c:pt idx="393">
                  <c:v>-11.166029999999999</c:v>
                </c:pt>
                <c:pt idx="394">
                  <c:v>-11.128288</c:v>
                </c:pt>
                <c:pt idx="395">
                  <c:v>-11.07403</c:v>
                </c:pt>
                <c:pt idx="396">
                  <c:v>-11.014389</c:v>
                </c:pt>
                <c:pt idx="397">
                  <c:v>-10.958069</c:v>
                </c:pt>
                <c:pt idx="398">
                  <c:v>-10.911322</c:v>
                </c:pt>
                <c:pt idx="399">
                  <c:v>-10.88198</c:v>
                </c:pt>
                <c:pt idx="400">
                  <c:v>-10.870604999999999</c:v>
                </c:pt>
                <c:pt idx="401">
                  <c:v>-10.877305</c:v>
                </c:pt>
                <c:pt idx="402">
                  <c:v>-10.908267</c:v>
                </c:pt>
                <c:pt idx="403">
                  <c:v>-10.953815000000001</c:v>
                </c:pt>
                <c:pt idx="404">
                  <c:v>-11.00948</c:v>
                </c:pt>
                <c:pt idx="405">
                  <c:v>-11.063457</c:v>
                </c:pt>
                <c:pt idx="406">
                  <c:v>-11.10962</c:v>
                </c:pt>
                <c:pt idx="407">
                  <c:v>-11.140017</c:v>
                </c:pt>
                <c:pt idx="408">
                  <c:v>-11.151673000000001</c:v>
                </c:pt>
                <c:pt idx="409">
                  <c:v>-11.149725999999999</c:v>
                </c:pt>
                <c:pt idx="410">
                  <c:v>-11.136309000000001</c:v>
                </c:pt>
                <c:pt idx="411">
                  <c:v>-11.119593</c:v>
                </c:pt>
                <c:pt idx="412">
                  <c:v>-11.105041999999999</c:v>
                </c:pt>
                <c:pt idx="413">
                  <c:v>-11.102546999999999</c:v>
                </c:pt>
                <c:pt idx="414">
                  <c:v>-11.114540999999999</c:v>
                </c:pt>
                <c:pt idx="415">
                  <c:v>-11.149255</c:v>
                </c:pt>
                <c:pt idx="416">
                  <c:v>-11.210374</c:v>
                </c:pt>
                <c:pt idx="417">
                  <c:v>-11.297237000000001</c:v>
                </c:pt>
                <c:pt idx="418">
                  <c:v>-11.408573000000001</c:v>
                </c:pt>
                <c:pt idx="419">
                  <c:v>-11.545838</c:v>
                </c:pt>
                <c:pt idx="420">
                  <c:v>-11.701438</c:v>
                </c:pt>
                <c:pt idx="421">
                  <c:v>-11.870198</c:v>
                </c:pt>
                <c:pt idx="422">
                  <c:v>-12.047375000000001</c:v>
                </c:pt>
                <c:pt idx="423">
                  <c:v>-12.223063</c:v>
                </c:pt>
                <c:pt idx="424">
                  <c:v>-12.384115</c:v>
                </c:pt>
                <c:pt idx="425">
                  <c:v>-12.527025999999999</c:v>
                </c:pt>
                <c:pt idx="426">
                  <c:v>-12.642372999999999</c:v>
                </c:pt>
                <c:pt idx="427">
                  <c:v>-12.727884</c:v>
                </c:pt>
                <c:pt idx="428">
                  <c:v>-12.78018</c:v>
                </c:pt>
                <c:pt idx="429">
                  <c:v>-12.80425</c:v>
                </c:pt>
                <c:pt idx="430">
                  <c:v>-12.801075000000001</c:v>
                </c:pt>
                <c:pt idx="431">
                  <c:v>-12.769932000000001</c:v>
                </c:pt>
                <c:pt idx="432">
                  <c:v>-12.717743</c:v>
                </c:pt>
                <c:pt idx="433">
                  <c:v>-12.641643</c:v>
                </c:pt>
                <c:pt idx="434">
                  <c:v>-12.549851</c:v>
                </c:pt>
                <c:pt idx="435">
                  <c:v>-12.45392</c:v>
                </c:pt>
                <c:pt idx="436">
                  <c:v>-12.356185999999999</c:v>
                </c:pt>
                <c:pt idx="437">
                  <c:v>-12.266287999999999</c:v>
                </c:pt>
                <c:pt idx="438">
                  <c:v>-12.190483</c:v>
                </c:pt>
                <c:pt idx="439">
                  <c:v>-12.136736000000001</c:v>
                </c:pt>
                <c:pt idx="440">
                  <c:v>-12.102599</c:v>
                </c:pt>
                <c:pt idx="441">
                  <c:v>-12.089568999999999</c:v>
                </c:pt>
                <c:pt idx="442">
                  <c:v>-12.093457000000001</c:v>
                </c:pt>
                <c:pt idx="443">
                  <c:v>-12.112251000000001</c:v>
                </c:pt>
                <c:pt idx="444">
                  <c:v>-12.134683000000001</c:v>
                </c:pt>
                <c:pt idx="445">
                  <c:v>-12.156409999999999</c:v>
                </c:pt>
                <c:pt idx="446">
                  <c:v>-12.169815</c:v>
                </c:pt>
                <c:pt idx="447">
                  <c:v>-12.177527</c:v>
                </c:pt>
                <c:pt idx="448">
                  <c:v>-12.181639000000001</c:v>
                </c:pt>
                <c:pt idx="449">
                  <c:v>-12.184664</c:v>
                </c:pt>
                <c:pt idx="450">
                  <c:v>-12.193977</c:v>
                </c:pt>
                <c:pt idx="451">
                  <c:v>-12.217662000000001</c:v>
                </c:pt>
                <c:pt idx="452">
                  <c:v>-12.259307</c:v>
                </c:pt>
                <c:pt idx="453">
                  <c:v>-12.319126000000001</c:v>
                </c:pt>
                <c:pt idx="454">
                  <c:v>-12.402293</c:v>
                </c:pt>
                <c:pt idx="455">
                  <c:v>-12.506591999999999</c:v>
                </c:pt>
                <c:pt idx="456">
                  <c:v>-12.632737000000001</c:v>
                </c:pt>
                <c:pt idx="457">
                  <c:v>-12.772254999999999</c:v>
                </c:pt>
                <c:pt idx="458">
                  <c:v>-12.922234</c:v>
                </c:pt>
                <c:pt idx="459">
                  <c:v>-13.067999</c:v>
                </c:pt>
                <c:pt idx="460">
                  <c:v>-13.206118</c:v>
                </c:pt>
                <c:pt idx="461">
                  <c:v>-13.321975</c:v>
                </c:pt>
                <c:pt idx="462">
                  <c:v>-13.413536000000001</c:v>
                </c:pt>
                <c:pt idx="463">
                  <c:v>-13.477544</c:v>
                </c:pt>
                <c:pt idx="464">
                  <c:v>-13.511801</c:v>
                </c:pt>
                <c:pt idx="465">
                  <c:v>-13.514044999999999</c:v>
                </c:pt>
                <c:pt idx="466">
                  <c:v>-13.491334999999999</c:v>
                </c:pt>
                <c:pt idx="467">
                  <c:v>-13.450146999999999</c:v>
                </c:pt>
                <c:pt idx="468">
                  <c:v>-13.395422999999999</c:v>
                </c:pt>
                <c:pt idx="469">
                  <c:v>-13.334346999999999</c:v>
                </c:pt>
                <c:pt idx="470">
                  <c:v>-13.269548</c:v>
                </c:pt>
                <c:pt idx="471">
                  <c:v>-13.205628000000001</c:v>
                </c:pt>
                <c:pt idx="472">
                  <c:v>-13.147962</c:v>
                </c:pt>
                <c:pt idx="473">
                  <c:v>-13.09097</c:v>
                </c:pt>
                <c:pt idx="474">
                  <c:v>-13.036276000000001</c:v>
                </c:pt>
                <c:pt idx="475">
                  <c:v>-12.988457</c:v>
                </c:pt>
                <c:pt idx="476">
                  <c:v>-12.953258999999999</c:v>
                </c:pt>
                <c:pt idx="477">
                  <c:v>-12.929556</c:v>
                </c:pt>
                <c:pt idx="478">
                  <c:v>-12.923643</c:v>
                </c:pt>
                <c:pt idx="479">
                  <c:v>-12.934771</c:v>
                </c:pt>
                <c:pt idx="480">
                  <c:v>-12.959835</c:v>
                </c:pt>
                <c:pt idx="481">
                  <c:v>-12.994733999999999</c:v>
                </c:pt>
                <c:pt idx="482">
                  <c:v>-13.032042000000001</c:v>
                </c:pt>
                <c:pt idx="483">
                  <c:v>-13.068132</c:v>
                </c:pt>
                <c:pt idx="484">
                  <c:v>-13.094519999999999</c:v>
                </c:pt>
                <c:pt idx="485">
                  <c:v>-13.116215</c:v>
                </c:pt>
                <c:pt idx="486">
                  <c:v>-13.134626000000001</c:v>
                </c:pt>
                <c:pt idx="487">
                  <c:v>-13.156739999999999</c:v>
                </c:pt>
                <c:pt idx="488">
                  <c:v>-13.192465</c:v>
                </c:pt>
                <c:pt idx="489">
                  <c:v>-13.246751</c:v>
                </c:pt>
                <c:pt idx="490">
                  <c:v>-13.321051000000001</c:v>
                </c:pt>
                <c:pt idx="491">
                  <c:v>-13.419226</c:v>
                </c:pt>
                <c:pt idx="492">
                  <c:v>-13.541658</c:v>
                </c:pt>
                <c:pt idx="493">
                  <c:v>-13.67924</c:v>
                </c:pt>
                <c:pt idx="494">
                  <c:v>-13.824684</c:v>
                </c:pt>
                <c:pt idx="495">
                  <c:v>-13.967578</c:v>
                </c:pt>
                <c:pt idx="496">
                  <c:v>-14.099897</c:v>
                </c:pt>
                <c:pt idx="497">
                  <c:v>-14.214391000000001</c:v>
                </c:pt>
                <c:pt idx="498">
                  <c:v>-14.299758000000001</c:v>
                </c:pt>
                <c:pt idx="499">
                  <c:v>-14.359146000000001</c:v>
                </c:pt>
                <c:pt idx="500">
                  <c:v>-14.389811</c:v>
                </c:pt>
                <c:pt idx="501">
                  <c:v>-14.392949</c:v>
                </c:pt>
                <c:pt idx="502">
                  <c:v>-14.376194</c:v>
                </c:pt>
                <c:pt idx="503">
                  <c:v>-14.343349</c:v>
                </c:pt>
                <c:pt idx="504">
                  <c:v>-14.300903999999999</c:v>
                </c:pt>
                <c:pt idx="505">
                  <c:v>-14.252409</c:v>
                </c:pt>
                <c:pt idx="506">
                  <c:v>-14.201847000000001</c:v>
                </c:pt>
                <c:pt idx="507">
                  <c:v>-14.154064</c:v>
                </c:pt>
                <c:pt idx="508">
                  <c:v>-14.107279</c:v>
                </c:pt>
                <c:pt idx="509">
                  <c:v>-14.067887000000001</c:v>
                </c:pt>
                <c:pt idx="510">
                  <c:v>-14.032957</c:v>
                </c:pt>
                <c:pt idx="511">
                  <c:v>-14.008271000000001</c:v>
                </c:pt>
                <c:pt idx="512">
                  <c:v>-13.991372999999999</c:v>
                </c:pt>
                <c:pt idx="513">
                  <c:v>-13.988648</c:v>
                </c:pt>
                <c:pt idx="514">
                  <c:v>-13.995759</c:v>
                </c:pt>
                <c:pt idx="515">
                  <c:v>-14.014972</c:v>
                </c:pt>
                <c:pt idx="516">
                  <c:v>-14.044767999999999</c:v>
                </c:pt>
                <c:pt idx="517">
                  <c:v>-14.083625</c:v>
                </c:pt>
                <c:pt idx="518">
                  <c:v>-14.131933999999999</c:v>
                </c:pt>
                <c:pt idx="519">
                  <c:v>-14.190808000000001</c:v>
                </c:pt>
                <c:pt idx="520">
                  <c:v>-14.255557</c:v>
                </c:pt>
                <c:pt idx="521">
                  <c:v>-14.330890999999999</c:v>
                </c:pt>
                <c:pt idx="522">
                  <c:v>-14.412682999999999</c:v>
                </c:pt>
                <c:pt idx="523">
                  <c:v>-14.503349</c:v>
                </c:pt>
                <c:pt idx="524">
                  <c:v>-14.607244</c:v>
                </c:pt>
                <c:pt idx="525">
                  <c:v>-14.724864999999999</c:v>
                </c:pt>
                <c:pt idx="526">
                  <c:v>-14.855198</c:v>
                </c:pt>
                <c:pt idx="527">
                  <c:v>-15.001766999999999</c:v>
                </c:pt>
                <c:pt idx="528">
                  <c:v>-15.160970000000001</c:v>
                </c:pt>
                <c:pt idx="529">
                  <c:v>-15.336916</c:v>
                </c:pt>
                <c:pt idx="530">
                  <c:v>-15.518027999999999</c:v>
                </c:pt>
                <c:pt idx="531">
                  <c:v>-15.699588</c:v>
                </c:pt>
                <c:pt idx="532">
                  <c:v>-15.872007</c:v>
                </c:pt>
                <c:pt idx="533">
                  <c:v>-16.023046000000001</c:v>
                </c:pt>
                <c:pt idx="534">
                  <c:v>-16.144355999999998</c:v>
                </c:pt>
                <c:pt idx="535">
                  <c:v>-16.231273999999999</c:v>
                </c:pt>
                <c:pt idx="536">
                  <c:v>-16.28068</c:v>
                </c:pt>
                <c:pt idx="537">
                  <c:v>-16.298607000000001</c:v>
                </c:pt>
                <c:pt idx="538">
                  <c:v>-16.288450000000001</c:v>
                </c:pt>
                <c:pt idx="539">
                  <c:v>-16.257719000000002</c:v>
                </c:pt>
                <c:pt idx="540">
                  <c:v>-16.206367</c:v>
                </c:pt>
                <c:pt idx="541">
                  <c:v>-16.147863000000001</c:v>
                </c:pt>
                <c:pt idx="542">
                  <c:v>-16.076868000000001</c:v>
                </c:pt>
                <c:pt idx="543">
                  <c:v>-16.001609999999999</c:v>
                </c:pt>
                <c:pt idx="544">
                  <c:v>-15.924023999999999</c:v>
                </c:pt>
                <c:pt idx="545">
                  <c:v>-15.844175999999999</c:v>
                </c:pt>
                <c:pt idx="546">
                  <c:v>-15.768402999999999</c:v>
                </c:pt>
                <c:pt idx="547">
                  <c:v>-15.700678</c:v>
                </c:pt>
                <c:pt idx="548">
                  <c:v>-15.645595</c:v>
                </c:pt>
                <c:pt idx="549">
                  <c:v>-15.604526999999999</c:v>
                </c:pt>
                <c:pt idx="550">
                  <c:v>-15.577355000000001</c:v>
                </c:pt>
                <c:pt idx="551">
                  <c:v>-15.567059</c:v>
                </c:pt>
                <c:pt idx="552">
                  <c:v>-15.570819999999999</c:v>
                </c:pt>
                <c:pt idx="553">
                  <c:v>-15.596591999999999</c:v>
                </c:pt>
                <c:pt idx="554">
                  <c:v>-15.638482</c:v>
                </c:pt>
                <c:pt idx="555">
                  <c:v>-15.697616</c:v>
                </c:pt>
                <c:pt idx="556">
                  <c:v>-15.776999</c:v>
                </c:pt>
                <c:pt idx="557">
                  <c:v>-15.875417000000001</c:v>
                </c:pt>
                <c:pt idx="558">
                  <c:v>-15.989706999999999</c:v>
                </c:pt>
                <c:pt idx="559">
                  <c:v>-16.115590999999991</c:v>
                </c:pt>
                <c:pt idx="560">
                  <c:v>-16.255158999999999</c:v>
                </c:pt>
                <c:pt idx="561">
                  <c:v>-16.407906000000001</c:v>
                </c:pt>
                <c:pt idx="562">
                  <c:v>-16.566004</c:v>
                </c:pt>
                <c:pt idx="563">
                  <c:v>-16.724202999999999</c:v>
                </c:pt>
                <c:pt idx="564">
                  <c:v>-16.881474999999991</c:v>
                </c:pt>
                <c:pt idx="565">
                  <c:v>-17.027944999999999</c:v>
                </c:pt>
                <c:pt idx="566">
                  <c:v>-17.160786000000002</c:v>
                </c:pt>
                <c:pt idx="567">
                  <c:v>-17.271360000000001</c:v>
                </c:pt>
                <c:pt idx="568">
                  <c:v>-17.354908000000009</c:v>
                </c:pt>
                <c:pt idx="569">
                  <c:v>-17.405087999999999</c:v>
                </c:pt>
                <c:pt idx="570">
                  <c:v>-17.425574999999981</c:v>
                </c:pt>
                <c:pt idx="571">
                  <c:v>-17.410831000000009</c:v>
                </c:pt>
                <c:pt idx="572">
                  <c:v>-17.368455999999991</c:v>
                </c:pt>
                <c:pt idx="573">
                  <c:v>-17.295652</c:v>
                </c:pt>
                <c:pt idx="574">
                  <c:v>-17.203911000000009</c:v>
                </c:pt>
                <c:pt idx="575">
                  <c:v>-17.095331000000002</c:v>
                </c:pt>
                <c:pt idx="576">
                  <c:v>-16.981255999999991</c:v>
                </c:pt>
                <c:pt idx="577">
                  <c:v>-16.868320000000001</c:v>
                </c:pt>
                <c:pt idx="578">
                  <c:v>-16.763815000000001</c:v>
                </c:pt>
                <c:pt idx="579">
                  <c:v>-16.673559000000001</c:v>
                </c:pt>
                <c:pt idx="580">
                  <c:v>-16.598054999999999</c:v>
                </c:pt>
                <c:pt idx="581">
                  <c:v>-16.538129999999999</c:v>
                </c:pt>
                <c:pt idx="582">
                  <c:v>-16.490002</c:v>
                </c:pt>
                <c:pt idx="583">
                  <c:v>-16.457284999999999</c:v>
                </c:pt>
                <c:pt idx="584">
                  <c:v>-16.438393000000001</c:v>
                </c:pt>
                <c:pt idx="585">
                  <c:v>-16.428073999999999</c:v>
                </c:pt>
                <c:pt idx="586">
                  <c:v>-16.428588999999999</c:v>
                </c:pt>
                <c:pt idx="587">
                  <c:v>-16.438772</c:v>
                </c:pt>
                <c:pt idx="588">
                  <c:v>-16.466408000000001</c:v>
                </c:pt>
                <c:pt idx="589">
                  <c:v>-16.505687999999999</c:v>
                </c:pt>
                <c:pt idx="590">
                  <c:v>-16.560057</c:v>
                </c:pt>
                <c:pt idx="591">
                  <c:v>-16.632588999999999</c:v>
                </c:pt>
                <c:pt idx="592">
                  <c:v>-16.725368</c:v>
                </c:pt>
                <c:pt idx="593">
                  <c:v>-16.837418</c:v>
                </c:pt>
                <c:pt idx="594">
                  <c:v>-16.962346999999959</c:v>
                </c:pt>
                <c:pt idx="595">
                  <c:v>-17.109991000000001</c:v>
                </c:pt>
                <c:pt idx="596">
                  <c:v>-17.277059999999999</c:v>
                </c:pt>
                <c:pt idx="597">
                  <c:v>-17.459250999999991</c:v>
                </c:pt>
                <c:pt idx="598">
                  <c:v>-17.649704</c:v>
                </c:pt>
                <c:pt idx="599">
                  <c:v>-17.852076</c:v>
                </c:pt>
                <c:pt idx="600">
                  <c:v>-18.061271999999999</c:v>
                </c:pt>
                <c:pt idx="601">
                  <c:v>-18.271816000000001</c:v>
                </c:pt>
                <c:pt idx="602">
                  <c:v>-18.480076</c:v>
                </c:pt>
                <c:pt idx="603">
                  <c:v>-18.673342000000002</c:v>
                </c:pt>
                <c:pt idx="604">
                  <c:v>-18.851803</c:v>
                </c:pt>
                <c:pt idx="605">
                  <c:v>-19.004683</c:v>
                </c:pt>
                <c:pt idx="606">
                  <c:v>-19.129068</c:v>
                </c:pt>
                <c:pt idx="607">
                  <c:v>-19.221996000000001</c:v>
                </c:pt>
                <c:pt idx="608">
                  <c:v>-19.274394999999991</c:v>
                </c:pt>
                <c:pt idx="609">
                  <c:v>-19.275997</c:v>
                </c:pt>
                <c:pt idx="610">
                  <c:v>-19.224871</c:v>
                </c:pt>
                <c:pt idx="611">
                  <c:v>-19.128422</c:v>
                </c:pt>
                <c:pt idx="612">
                  <c:v>-18.994661000000001</c:v>
                </c:pt>
                <c:pt idx="613">
                  <c:v>-18.826298000000001</c:v>
                </c:pt>
                <c:pt idx="614">
                  <c:v>-18.640141</c:v>
                </c:pt>
                <c:pt idx="615">
                  <c:v>-18.449746999999959</c:v>
                </c:pt>
                <c:pt idx="616">
                  <c:v>-18.261612</c:v>
                </c:pt>
                <c:pt idx="617">
                  <c:v>-18.094448</c:v>
                </c:pt>
                <c:pt idx="618">
                  <c:v>-17.958099000000001</c:v>
                </c:pt>
                <c:pt idx="619">
                  <c:v>-17.853718000000001</c:v>
                </c:pt>
                <c:pt idx="620">
                  <c:v>-17.784352999999999</c:v>
                </c:pt>
                <c:pt idx="621">
                  <c:v>-17.749957999999999</c:v>
                </c:pt>
                <c:pt idx="622">
                  <c:v>-17.745987</c:v>
                </c:pt>
                <c:pt idx="623">
                  <c:v>-17.774370000000001</c:v>
                </c:pt>
                <c:pt idx="624">
                  <c:v>-17.828043000000001</c:v>
                </c:pt>
                <c:pt idx="625">
                  <c:v>-17.902628</c:v>
                </c:pt>
                <c:pt idx="626">
                  <c:v>-17.992107000000001</c:v>
                </c:pt>
                <c:pt idx="627">
                  <c:v>-18.100974999999998</c:v>
                </c:pt>
                <c:pt idx="628">
                  <c:v>-18.224701</c:v>
                </c:pt>
                <c:pt idx="629">
                  <c:v>-18.360378000000001</c:v>
                </c:pt>
                <c:pt idx="630">
                  <c:v>-18.507847000000009</c:v>
                </c:pt>
                <c:pt idx="631">
                  <c:v>-18.670265000000001</c:v>
                </c:pt>
                <c:pt idx="632">
                  <c:v>-18.851355000000009</c:v>
                </c:pt>
                <c:pt idx="633">
                  <c:v>-19.052306999999999</c:v>
                </c:pt>
                <c:pt idx="634">
                  <c:v>-19.269331000000001</c:v>
                </c:pt>
                <c:pt idx="635">
                  <c:v>-19.501978000000001</c:v>
                </c:pt>
                <c:pt idx="636">
                  <c:v>-19.749860999999999</c:v>
                </c:pt>
                <c:pt idx="637">
                  <c:v>-20.003682999999999</c:v>
                </c:pt>
                <c:pt idx="638">
                  <c:v>-20.258516</c:v>
                </c:pt>
                <c:pt idx="639">
                  <c:v>-20.510114999999999</c:v>
                </c:pt>
                <c:pt idx="640">
                  <c:v>-20.75816</c:v>
                </c:pt>
                <c:pt idx="641">
                  <c:v>-20.990690000000001</c:v>
                </c:pt>
                <c:pt idx="642">
                  <c:v>-21.198523000000002</c:v>
                </c:pt>
                <c:pt idx="643">
                  <c:v>-21.387463</c:v>
                </c:pt>
                <c:pt idx="644">
                  <c:v>-21.544585999999999</c:v>
                </c:pt>
                <c:pt idx="645">
                  <c:v>-21.659838000000001</c:v>
                </c:pt>
                <c:pt idx="646">
                  <c:v>-21.721053999999999</c:v>
                </c:pt>
                <c:pt idx="647">
                  <c:v>-21.722124000000001</c:v>
                </c:pt>
                <c:pt idx="648">
                  <c:v>-21.660879000000001</c:v>
                </c:pt>
                <c:pt idx="649">
                  <c:v>-21.539162000000001</c:v>
                </c:pt>
                <c:pt idx="650">
                  <c:v>-21.357143000000001</c:v>
                </c:pt>
                <c:pt idx="651">
                  <c:v>-21.134447000000009</c:v>
                </c:pt>
                <c:pt idx="652">
                  <c:v>-20.877251000000001</c:v>
                </c:pt>
                <c:pt idx="653">
                  <c:v>-20.617101999999999</c:v>
                </c:pt>
                <c:pt idx="654">
                  <c:v>-20.361332000000001</c:v>
                </c:pt>
                <c:pt idx="655">
                  <c:v>-20.121518999999999</c:v>
                </c:pt>
                <c:pt idx="656">
                  <c:v>-19.907509000000001</c:v>
                </c:pt>
                <c:pt idx="657">
                  <c:v>-19.725360999999999</c:v>
                </c:pt>
                <c:pt idx="658">
                  <c:v>-19.587665999999999</c:v>
                </c:pt>
                <c:pt idx="659">
                  <c:v>-19.490562000000001</c:v>
                </c:pt>
                <c:pt idx="660">
                  <c:v>-19.441314999999999</c:v>
                </c:pt>
                <c:pt idx="661">
                  <c:v>-19.438828000000001</c:v>
                </c:pt>
                <c:pt idx="662">
                  <c:v>-19.477657000000001</c:v>
                </c:pt>
                <c:pt idx="663">
                  <c:v>-19.548651</c:v>
                </c:pt>
                <c:pt idx="664">
                  <c:v>-19.658747000000002</c:v>
                </c:pt>
                <c:pt idx="665">
                  <c:v>-19.796493999999999</c:v>
                </c:pt>
                <c:pt idx="666">
                  <c:v>-19.953878</c:v>
                </c:pt>
                <c:pt idx="667">
                  <c:v>-20.128633000000001</c:v>
                </c:pt>
                <c:pt idx="668">
                  <c:v>-20.313044000000001</c:v>
                </c:pt>
                <c:pt idx="669">
                  <c:v>-20.509422000000001</c:v>
                </c:pt>
                <c:pt idx="670">
                  <c:v>-20.705496</c:v>
                </c:pt>
                <c:pt idx="671">
                  <c:v>-20.915210999999999</c:v>
                </c:pt>
                <c:pt idx="672">
                  <c:v>-21.135232999999999</c:v>
                </c:pt>
                <c:pt idx="673">
                  <c:v>-21.359793</c:v>
                </c:pt>
                <c:pt idx="674">
                  <c:v>-21.58691</c:v>
                </c:pt>
                <c:pt idx="675">
                  <c:v>-21.817516000000001</c:v>
                </c:pt>
                <c:pt idx="676">
                  <c:v>-22.053936</c:v>
                </c:pt>
                <c:pt idx="677">
                  <c:v>-22.295044000000001</c:v>
                </c:pt>
                <c:pt idx="678">
                  <c:v>-22.535986000000001</c:v>
                </c:pt>
                <c:pt idx="679">
                  <c:v>-22.778255000000001</c:v>
                </c:pt>
                <c:pt idx="680">
                  <c:v>-23.021570000000001</c:v>
                </c:pt>
                <c:pt idx="681">
                  <c:v>-23.252604000000002</c:v>
                </c:pt>
                <c:pt idx="682">
                  <c:v>-23.465958000000001</c:v>
                </c:pt>
                <c:pt idx="683">
                  <c:v>-23.655989000000009</c:v>
                </c:pt>
                <c:pt idx="684">
                  <c:v>-23.804766000000001</c:v>
                </c:pt>
                <c:pt idx="685">
                  <c:v>-23.911595999999999</c:v>
                </c:pt>
                <c:pt idx="686">
                  <c:v>-23.959216999999999</c:v>
                </c:pt>
                <c:pt idx="687">
                  <c:v>-23.941196000000001</c:v>
                </c:pt>
                <c:pt idx="688">
                  <c:v>-23.856573000000001</c:v>
                </c:pt>
                <c:pt idx="689">
                  <c:v>-23.71604</c:v>
                </c:pt>
                <c:pt idx="690">
                  <c:v>-23.527408999999999</c:v>
                </c:pt>
                <c:pt idx="691">
                  <c:v>-23.308346</c:v>
                </c:pt>
                <c:pt idx="692">
                  <c:v>-23.072818999999999</c:v>
                </c:pt>
                <c:pt idx="693">
                  <c:v>-22.839303999999991</c:v>
                </c:pt>
                <c:pt idx="694">
                  <c:v>-22.616413000000001</c:v>
                </c:pt>
                <c:pt idx="695">
                  <c:v>-22.415745000000001</c:v>
                </c:pt>
                <c:pt idx="696">
                  <c:v>-22.238818999999999</c:v>
                </c:pt>
                <c:pt idx="697">
                  <c:v>-22.090031</c:v>
                </c:pt>
                <c:pt idx="698">
                  <c:v>-21.98867199999998</c:v>
                </c:pt>
                <c:pt idx="699">
                  <c:v>-21.919802000000001</c:v>
                </c:pt>
                <c:pt idx="700">
                  <c:v>-21.890592999999999</c:v>
                </c:pt>
                <c:pt idx="701">
                  <c:v>-21.893878999999998</c:v>
                </c:pt>
                <c:pt idx="702">
                  <c:v>-21.936409000000001</c:v>
                </c:pt>
                <c:pt idx="703">
                  <c:v>-22.025074</c:v>
                </c:pt>
                <c:pt idx="704">
                  <c:v>-22.145928999999999</c:v>
                </c:pt>
                <c:pt idx="705">
                  <c:v>-22.28549999999996</c:v>
                </c:pt>
                <c:pt idx="706">
                  <c:v>-22.453814000000001</c:v>
                </c:pt>
                <c:pt idx="707">
                  <c:v>-22.639541999999999</c:v>
                </c:pt>
                <c:pt idx="708">
                  <c:v>-22.843146999999981</c:v>
                </c:pt>
                <c:pt idx="709">
                  <c:v>-23.061743</c:v>
                </c:pt>
                <c:pt idx="710">
                  <c:v>-23.277521</c:v>
                </c:pt>
                <c:pt idx="711">
                  <c:v>-23.494633</c:v>
                </c:pt>
                <c:pt idx="712">
                  <c:v>-23.716031999999991</c:v>
                </c:pt>
                <c:pt idx="713">
                  <c:v>-23.949652</c:v>
                </c:pt>
                <c:pt idx="714">
                  <c:v>-24.182085000000001</c:v>
                </c:pt>
                <c:pt idx="715">
                  <c:v>-24.42250999999996</c:v>
                </c:pt>
                <c:pt idx="716">
                  <c:v>-24.690508000000001</c:v>
                </c:pt>
                <c:pt idx="717">
                  <c:v>-24.964085000000001</c:v>
                </c:pt>
                <c:pt idx="718">
                  <c:v>-25.254252999999999</c:v>
                </c:pt>
                <c:pt idx="719">
                  <c:v>-25.560120000000001</c:v>
                </c:pt>
                <c:pt idx="720">
                  <c:v>-25.868755</c:v>
                </c:pt>
                <c:pt idx="721">
                  <c:v>-26.170660000000009</c:v>
                </c:pt>
                <c:pt idx="722">
                  <c:v>-26.448675000000001</c:v>
                </c:pt>
                <c:pt idx="723">
                  <c:v>-26.6891</c:v>
                </c:pt>
                <c:pt idx="724">
                  <c:v>-26.869029999999999</c:v>
                </c:pt>
                <c:pt idx="725">
                  <c:v>-26.983913000000001</c:v>
                </c:pt>
                <c:pt idx="726">
                  <c:v>-27.004292</c:v>
                </c:pt>
                <c:pt idx="727">
                  <c:v>-26.944261999999991</c:v>
                </c:pt>
                <c:pt idx="728">
                  <c:v>-26.819578</c:v>
                </c:pt>
                <c:pt idx="729">
                  <c:v>-26.653351000000001</c:v>
                </c:pt>
                <c:pt idx="730">
                  <c:v>-26.454414</c:v>
                </c:pt>
                <c:pt idx="731">
                  <c:v>-26.241645999999999</c:v>
                </c:pt>
                <c:pt idx="732">
                  <c:v>-26.028690000000001</c:v>
                </c:pt>
                <c:pt idx="733">
                  <c:v>-25.830846999999999</c:v>
                </c:pt>
                <c:pt idx="734">
                  <c:v>-25.651631999999999</c:v>
                </c:pt>
                <c:pt idx="735">
                  <c:v>-25.492182</c:v>
                </c:pt>
                <c:pt idx="736">
                  <c:v>-25.374289000000001</c:v>
                </c:pt>
                <c:pt idx="737">
                  <c:v>-25.289321999999981</c:v>
                </c:pt>
                <c:pt idx="738">
                  <c:v>-25.219090000000001</c:v>
                </c:pt>
                <c:pt idx="739">
                  <c:v>-25.170786</c:v>
                </c:pt>
                <c:pt idx="740">
                  <c:v>-25.135874000000001</c:v>
                </c:pt>
                <c:pt idx="741">
                  <c:v>-25.110251999999999</c:v>
                </c:pt>
                <c:pt idx="742">
                  <c:v>-25.094533999999999</c:v>
                </c:pt>
                <c:pt idx="743">
                  <c:v>-25.092766000000001</c:v>
                </c:pt>
                <c:pt idx="744">
                  <c:v>-25.079630000000002</c:v>
                </c:pt>
                <c:pt idx="745">
                  <c:v>-25.075087</c:v>
                </c:pt>
                <c:pt idx="746">
                  <c:v>-25.068190000000001</c:v>
                </c:pt>
                <c:pt idx="747">
                  <c:v>-25.073443999999981</c:v>
                </c:pt>
                <c:pt idx="748">
                  <c:v>-25.08250999999996</c:v>
                </c:pt>
                <c:pt idx="749">
                  <c:v>-25.109936000000001</c:v>
                </c:pt>
                <c:pt idx="750">
                  <c:v>-25.134525</c:v>
                </c:pt>
                <c:pt idx="751">
                  <c:v>-25.186049000000001</c:v>
                </c:pt>
                <c:pt idx="752">
                  <c:v>-25.252438999999999</c:v>
                </c:pt>
                <c:pt idx="753">
                  <c:v>-25.336597000000001</c:v>
                </c:pt>
                <c:pt idx="754">
                  <c:v>-25.450382000000001</c:v>
                </c:pt>
                <c:pt idx="755">
                  <c:v>-25.590430999999999</c:v>
                </c:pt>
                <c:pt idx="756">
                  <c:v>-25.752897000000001</c:v>
                </c:pt>
                <c:pt idx="757">
                  <c:v>-25.953968</c:v>
                </c:pt>
                <c:pt idx="758">
                  <c:v>-26.208023000000001</c:v>
                </c:pt>
                <c:pt idx="759">
                  <c:v>-26.490068000000001</c:v>
                </c:pt>
                <c:pt idx="760">
                  <c:v>-26.807697000000001</c:v>
                </c:pt>
                <c:pt idx="761">
                  <c:v>-27.153379000000001</c:v>
                </c:pt>
                <c:pt idx="762">
                  <c:v>-27.524346999999999</c:v>
                </c:pt>
                <c:pt idx="763">
                  <c:v>-27.905090000000001</c:v>
                </c:pt>
                <c:pt idx="764">
                  <c:v>-28.276695</c:v>
                </c:pt>
                <c:pt idx="765">
                  <c:v>-28.659870000000009</c:v>
                </c:pt>
                <c:pt idx="766">
                  <c:v>-29.022000999999999</c:v>
                </c:pt>
                <c:pt idx="767">
                  <c:v>-29.348248000000002</c:v>
                </c:pt>
                <c:pt idx="768">
                  <c:v>-29.606086999999999</c:v>
                </c:pt>
                <c:pt idx="769">
                  <c:v>-29.830421000000001</c:v>
                </c:pt>
                <c:pt idx="770">
                  <c:v>-29.999914</c:v>
                </c:pt>
                <c:pt idx="771">
                  <c:v>-30.108229000000001</c:v>
                </c:pt>
                <c:pt idx="772">
                  <c:v>-30.164299</c:v>
                </c:pt>
                <c:pt idx="773">
                  <c:v>-30.215481</c:v>
                </c:pt>
                <c:pt idx="774">
                  <c:v>-30.235116999999999</c:v>
                </c:pt>
                <c:pt idx="775">
                  <c:v>-30.243057</c:v>
                </c:pt>
                <c:pt idx="776">
                  <c:v>-30.244671</c:v>
                </c:pt>
                <c:pt idx="777">
                  <c:v>-30.220670999999999</c:v>
                </c:pt>
                <c:pt idx="778">
                  <c:v>-30.190348</c:v>
                </c:pt>
                <c:pt idx="779">
                  <c:v>-30.143139000000001</c:v>
                </c:pt>
                <c:pt idx="780">
                  <c:v>-30.123318000000001</c:v>
                </c:pt>
                <c:pt idx="781">
                  <c:v>-30.106016</c:v>
                </c:pt>
                <c:pt idx="782">
                  <c:v>-30.093864</c:v>
                </c:pt>
                <c:pt idx="783">
                  <c:v>-30.079989999999999</c:v>
                </c:pt>
                <c:pt idx="784">
                  <c:v>-30.067758999999999</c:v>
                </c:pt>
                <c:pt idx="785">
                  <c:v>-30.060894000000001</c:v>
                </c:pt>
                <c:pt idx="786">
                  <c:v>-30.040997999999991</c:v>
                </c:pt>
                <c:pt idx="787">
                  <c:v>-30.012385999999999</c:v>
                </c:pt>
                <c:pt idx="788">
                  <c:v>-29.990088</c:v>
                </c:pt>
                <c:pt idx="789">
                  <c:v>-29.95035</c:v>
                </c:pt>
                <c:pt idx="790">
                  <c:v>-29.919927999999999</c:v>
                </c:pt>
                <c:pt idx="791">
                  <c:v>-29.882677000000001</c:v>
                </c:pt>
                <c:pt idx="792">
                  <c:v>-29.868475</c:v>
                </c:pt>
                <c:pt idx="793">
                  <c:v>-29.869309999999999</c:v>
                </c:pt>
                <c:pt idx="794">
                  <c:v>-29.892503999999999</c:v>
                </c:pt>
                <c:pt idx="795">
                  <c:v>-29.933073</c:v>
                </c:pt>
                <c:pt idx="796">
                  <c:v>-30.038267000000001</c:v>
                </c:pt>
                <c:pt idx="797">
                  <c:v>-30.206613999999981</c:v>
                </c:pt>
                <c:pt idx="798">
                  <c:v>-30.420893</c:v>
                </c:pt>
                <c:pt idx="799">
                  <c:v>-30.679604000000001</c:v>
                </c:pt>
                <c:pt idx="800">
                  <c:v>-30.999044000000001</c:v>
                </c:pt>
                <c:pt idx="801">
                  <c:v>-31.344657999999999</c:v>
                </c:pt>
                <c:pt idx="802">
                  <c:v>-31.663519000000001</c:v>
                </c:pt>
                <c:pt idx="803">
                  <c:v>-31.989462</c:v>
                </c:pt>
                <c:pt idx="804">
                  <c:v>-32.277808999999998</c:v>
                </c:pt>
                <c:pt idx="805">
                  <c:v>-32.524048000000001</c:v>
                </c:pt>
                <c:pt idx="806">
                  <c:v>-32.726410000000001</c:v>
                </c:pt>
                <c:pt idx="807">
                  <c:v>-32.860569000000012</c:v>
                </c:pt>
                <c:pt idx="808">
                  <c:v>-32.936557999999998</c:v>
                </c:pt>
                <c:pt idx="809">
                  <c:v>-32.932171000000011</c:v>
                </c:pt>
                <c:pt idx="810">
                  <c:v>-32.869751000000001</c:v>
                </c:pt>
                <c:pt idx="811">
                  <c:v>-32.712868</c:v>
                </c:pt>
                <c:pt idx="812">
                  <c:v>-32.520206000000002</c:v>
                </c:pt>
                <c:pt idx="813">
                  <c:v>-32.258057000000001</c:v>
                </c:pt>
                <c:pt idx="814">
                  <c:v>-32.032772000000001</c:v>
                </c:pt>
                <c:pt idx="815">
                  <c:v>-31.84226</c:v>
                </c:pt>
                <c:pt idx="816">
                  <c:v>-31.670287999999999</c:v>
                </c:pt>
                <c:pt idx="817">
                  <c:v>-31.486731999999979</c:v>
                </c:pt>
                <c:pt idx="818">
                  <c:v>-31.305325</c:v>
                </c:pt>
                <c:pt idx="819">
                  <c:v>-31.149887</c:v>
                </c:pt>
                <c:pt idx="820">
                  <c:v>-31.006713999999999</c:v>
                </c:pt>
                <c:pt idx="821">
                  <c:v>-30.876308000000009</c:v>
                </c:pt>
                <c:pt idx="822">
                  <c:v>-30.806813999999999</c:v>
                </c:pt>
                <c:pt idx="823">
                  <c:v>-30.752949000000001</c:v>
                </c:pt>
                <c:pt idx="824">
                  <c:v>-30.724232000000001</c:v>
                </c:pt>
                <c:pt idx="825">
                  <c:v>-30.684094999999999</c:v>
                </c:pt>
                <c:pt idx="826">
                  <c:v>-30.674520000000001</c:v>
                </c:pt>
                <c:pt idx="827">
                  <c:v>-30.714821000000001</c:v>
                </c:pt>
                <c:pt idx="828">
                  <c:v>-30.76352299999996</c:v>
                </c:pt>
                <c:pt idx="829">
                  <c:v>-30.841750999999999</c:v>
                </c:pt>
                <c:pt idx="830">
                  <c:v>-30.951461999999999</c:v>
                </c:pt>
                <c:pt idx="831">
                  <c:v>-31.100269000000001</c:v>
                </c:pt>
                <c:pt idx="832">
                  <c:v>-31.290230000000001</c:v>
                </c:pt>
                <c:pt idx="833">
                  <c:v>-31.497682999999981</c:v>
                </c:pt>
                <c:pt idx="834">
                  <c:v>-31.723461</c:v>
                </c:pt>
                <c:pt idx="835">
                  <c:v>-31.987324000000001</c:v>
                </c:pt>
                <c:pt idx="836">
                  <c:v>-32.226986000000011</c:v>
                </c:pt>
                <c:pt idx="837">
                  <c:v>-32.504665000000003</c:v>
                </c:pt>
                <c:pt idx="838">
                  <c:v>-32.810585000000003</c:v>
                </c:pt>
                <c:pt idx="839">
                  <c:v>-33.147407999999999</c:v>
                </c:pt>
                <c:pt idx="840">
                  <c:v>-33.481727999999997</c:v>
                </c:pt>
                <c:pt idx="841">
                  <c:v>-33.772217000000012</c:v>
                </c:pt>
                <c:pt idx="842">
                  <c:v>-34.035107000000011</c:v>
                </c:pt>
                <c:pt idx="843">
                  <c:v>-34.263409000000003</c:v>
                </c:pt>
                <c:pt idx="844">
                  <c:v>-34.462569999999999</c:v>
                </c:pt>
                <c:pt idx="845">
                  <c:v>-34.591290000000001</c:v>
                </c:pt>
                <c:pt idx="846">
                  <c:v>-34.697498000000003</c:v>
                </c:pt>
                <c:pt idx="847">
                  <c:v>-34.743587000000012</c:v>
                </c:pt>
                <c:pt idx="848">
                  <c:v>-34.756923999999998</c:v>
                </c:pt>
                <c:pt idx="849">
                  <c:v>-34.697079000000002</c:v>
                </c:pt>
                <c:pt idx="850">
                  <c:v>-34.575741000000001</c:v>
                </c:pt>
                <c:pt idx="851">
                  <c:v>-34.347717000000003</c:v>
                </c:pt>
                <c:pt idx="852">
                  <c:v>-34.076400999999997</c:v>
                </c:pt>
                <c:pt idx="853">
                  <c:v>-33.810020000000002</c:v>
                </c:pt>
                <c:pt idx="854">
                  <c:v>-33.528731999999998</c:v>
                </c:pt>
                <c:pt idx="855">
                  <c:v>-33.282401999999998</c:v>
                </c:pt>
                <c:pt idx="856">
                  <c:v>-33.033752</c:v>
                </c:pt>
                <c:pt idx="857">
                  <c:v>-32.838188000000002</c:v>
                </c:pt>
                <c:pt idx="858">
                  <c:v>-32.697884000000002</c:v>
                </c:pt>
                <c:pt idx="859">
                  <c:v>-32.568939</c:v>
                </c:pt>
                <c:pt idx="860">
                  <c:v>-32.473056999999997</c:v>
                </c:pt>
                <c:pt idx="861">
                  <c:v>-32.422764000000001</c:v>
                </c:pt>
                <c:pt idx="862">
                  <c:v>-32.402184000000013</c:v>
                </c:pt>
                <c:pt idx="863">
                  <c:v>-32.413131999999997</c:v>
                </c:pt>
                <c:pt idx="864">
                  <c:v>-32.511921000000001</c:v>
                </c:pt>
                <c:pt idx="865">
                  <c:v>-32.634357000000001</c:v>
                </c:pt>
                <c:pt idx="866">
                  <c:v>-32.725243000000013</c:v>
                </c:pt>
                <c:pt idx="867">
                  <c:v>-32.881549999999997</c:v>
                </c:pt>
                <c:pt idx="868">
                  <c:v>-33.061993000000001</c:v>
                </c:pt>
                <c:pt idx="869">
                  <c:v>-33.265503000000002</c:v>
                </c:pt>
                <c:pt idx="870">
                  <c:v>-33.547981</c:v>
                </c:pt>
                <c:pt idx="871">
                  <c:v>-33.863346</c:v>
                </c:pt>
                <c:pt idx="872">
                  <c:v>-34.223652000000001</c:v>
                </c:pt>
                <c:pt idx="873">
                  <c:v>-34.606731000000003</c:v>
                </c:pt>
                <c:pt idx="874">
                  <c:v>-35.018173000000012</c:v>
                </c:pt>
                <c:pt idx="875">
                  <c:v>-35.458672</c:v>
                </c:pt>
                <c:pt idx="876">
                  <c:v>-35.905437000000013</c:v>
                </c:pt>
                <c:pt idx="877">
                  <c:v>-36.375179000000003</c:v>
                </c:pt>
                <c:pt idx="878">
                  <c:v>-36.774963</c:v>
                </c:pt>
                <c:pt idx="879">
                  <c:v>-37.081626999999997</c:v>
                </c:pt>
                <c:pt idx="880">
                  <c:v>-37.306320000000007</c:v>
                </c:pt>
                <c:pt idx="881">
                  <c:v>-37.477654000000001</c:v>
                </c:pt>
                <c:pt idx="882">
                  <c:v>-37.531387000000002</c:v>
                </c:pt>
                <c:pt idx="883">
                  <c:v>-37.526432</c:v>
                </c:pt>
                <c:pt idx="884">
                  <c:v>-37.389809</c:v>
                </c:pt>
                <c:pt idx="885">
                  <c:v>-37.149368000000003</c:v>
                </c:pt>
                <c:pt idx="886">
                  <c:v>-36.938834999999997</c:v>
                </c:pt>
                <c:pt idx="887">
                  <c:v>-36.661307999999998</c:v>
                </c:pt>
                <c:pt idx="888">
                  <c:v>-36.277813000000002</c:v>
                </c:pt>
                <c:pt idx="889">
                  <c:v>-35.889827999999987</c:v>
                </c:pt>
                <c:pt idx="890">
                  <c:v>-35.554951000000003</c:v>
                </c:pt>
                <c:pt idx="891">
                  <c:v>-35.239128000000001</c:v>
                </c:pt>
                <c:pt idx="892">
                  <c:v>-34.924519000000011</c:v>
                </c:pt>
                <c:pt idx="893">
                  <c:v>-34.659568999999998</c:v>
                </c:pt>
                <c:pt idx="894">
                  <c:v>-34.452816000000013</c:v>
                </c:pt>
                <c:pt idx="895">
                  <c:v>-34.230151999999997</c:v>
                </c:pt>
                <c:pt idx="896">
                  <c:v>-34.040165000000002</c:v>
                </c:pt>
                <c:pt idx="897">
                  <c:v>-33.878791999999997</c:v>
                </c:pt>
                <c:pt idx="898">
                  <c:v>-33.787509999999997</c:v>
                </c:pt>
                <c:pt idx="899">
                  <c:v>-33.748027999999998</c:v>
                </c:pt>
                <c:pt idx="900">
                  <c:v>-33.753216000000002</c:v>
                </c:pt>
                <c:pt idx="901">
                  <c:v>-33.829006</c:v>
                </c:pt>
                <c:pt idx="902">
                  <c:v>-33.909351000000001</c:v>
                </c:pt>
                <c:pt idx="903">
                  <c:v>-33.987949</c:v>
                </c:pt>
                <c:pt idx="904">
                  <c:v>-34.128540000000001</c:v>
                </c:pt>
                <c:pt idx="905">
                  <c:v>-34.269039000000006</c:v>
                </c:pt>
                <c:pt idx="906">
                  <c:v>-34.464436000000013</c:v>
                </c:pt>
                <c:pt idx="907">
                  <c:v>-34.666870000000003</c:v>
                </c:pt>
                <c:pt idx="908">
                  <c:v>-34.912239</c:v>
                </c:pt>
                <c:pt idx="909">
                  <c:v>-35.187106999999997</c:v>
                </c:pt>
                <c:pt idx="910">
                  <c:v>-35.468941000000001</c:v>
                </c:pt>
                <c:pt idx="911">
                  <c:v>-35.748894</c:v>
                </c:pt>
                <c:pt idx="912">
                  <c:v>-36.055633999999998</c:v>
                </c:pt>
                <c:pt idx="913">
                  <c:v>-36.363674000000003</c:v>
                </c:pt>
                <c:pt idx="914">
                  <c:v>-36.703811999999999</c:v>
                </c:pt>
                <c:pt idx="915">
                  <c:v>-37.067489999999999</c:v>
                </c:pt>
                <c:pt idx="916">
                  <c:v>-37.384871999999987</c:v>
                </c:pt>
                <c:pt idx="917">
                  <c:v>-37.637531000000003</c:v>
                </c:pt>
                <c:pt idx="918">
                  <c:v>-37.839798000000002</c:v>
                </c:pt>
                <c:pt idx="919">
                  <c:v>-38.011791000000002</c:v>
                </c:pt>
                <c:pt idx="920">
                  <c:v>-37.958754999999996</c:v>
                </c:pt>
                <c:pt idx="921">
                  <c:v>-37.869663000000003</c:v>
                </c:pt>
                <c:pt idx="922">
                  <c:v>-37.797523000000012</c:v>
                </c:pt>
                <c:pt idx="923">
                  <c:v>-37.585289000000003</c:v>
                </c:pt>
                <c:pt idx="924">
                  <c:v>-37.216934000000002</c:v>
                </c:pt>
                <c:pt idx="925">
                  <c:v>-36.753719000000011</c:v>
                </c:pt>
                <c:pt idx="926">
                  <c:v>-36.320946000000013</c:v>
                </c:pt>
                <c:pt idx="927">
                  <c:v>-35.968082000000003</c:v>
                </c:pt>
                <c:pt idx="928">
                  <c:v>-35.703316000000001</c:v>
                </c:pt>
                <c:pt idx="929">
                  <c:v>-35.373260000000002</c:v>
                </c:pt>
                <c:pt idx="930">
                  <c:v>-35.064838000000002</c:v>
                </c:pt>
                <c:pt idx="931">
                  <c:v>-34.713936000000011</c:v>
                </c:pt>
                <c:pt idx="932">
                  <c:v>-34.423367000000013</c:v>
                </c:pt>
                <c:pt idx="933">
                  <c:v>-34.192596000000002</c:v>
                </c:pt>
                <c:pt idx="934">
                  <c:v>-33.991965999999998</c:v>
                </c:pt>
                <c:pt idx="935">
                  <c:v>-33.800236000000012</c:v>
                </c:pt>
                <c:pt idx="936">
                  <c:v>-33.645557000000011</c:v>
                </c:pt>
                <c:pt idx="937">
                  <c:v>-33.431358000000003</c:v>
                </c:pt>
                <c:pt idx="938">
                  <c:v>-33.253418000000003</c:v>
                </c:pt>
                <c:pt idx="939">
                  <c:v>-33.126980000000003</c:v>
                </c:pt>
                <c:pt idx="940">
                  <c:v>-33.063957000000002</c:v>
                </c:pt>
                <c:pt idx="941">
                  <c:v>-33.035923000000011</c:v>
                </c:pt>
                <c:pt idx="942">
                  <c:v>-33.037945000000001</c:v>
                </c:pt>
                <c:pt idx="943">
                  <c:v>-33.069243999999998</c:v>
                </c:pt>
                <c:pt idx="944">
                  <c:v>-33.129185</c:v>
                </c:pt>
                <c:pt idx="945">
                  <c:v>-33.251362</c:v>
                </c:pt>
                <c:pt idx="946">
                  <c:v>-33.379707000000003</c:v>
                </c:pt>
                <c:pt idx="947">
                  <c:v>-33.471161000000002</c:v>
                </c:pt>
                <c:pt idx="948">
                  <c:v>-33.609112000000003</c:v>
                </c:pt>
                <c:pt idx="949">
                  <c:v>-33.687859000000003</c:v>
                </c:pt>
                <c:pt idx="950">
                  <c:v>-33.708412000000003</c:v>
                </c:pt>
                <c:pt idx="951">
                  <c:v>-33.767704000000002</c:v>
                </c:pt>
                <c:pt idx="952">
                  <c:v>-33.814197999999998</c:v>
                </c:pt>
                <c:pt idx="953">
                  <c:v>-33.806624999999997</c:v>
                </c:pt>
                <c:pt idx="954">
                  <c:v>-33.807423</c:v>
                </c:pt>
                <c:pt idx="955">
                  <c:v>-33.731544</c:v>
                </c:pt>
                <c:pt idx="956">
                  <c:v>-33.634841999999999</c:v>
                </c:pt>
                <c:pt idx="957">
                  <c:v>-33.552044000000002</c:v>
                </c:pt>
                <c:pt idx="958">
                  <c:v>-33.489947999999998</c:v>
                </c:pt>
                <c:pt idx="959">
                  <c:v>-33.474148</c:v>
                </c:pt>
                <c:pt idx="960">
                  <c:v>-33.436203000000013</c:v>
                </c:pt>
                <c:pt idx="961">
                  <c:v>-33.462509000000011</c:v>
                </c:pt>
                <c:pt idx="962">
                  <c:v>-33.483359999999998</c:v>
                </c:pt>
                <c:pt idx="963">
                  <c:v>-33.394772000000003</c:v>
                </c:pt>
                <c:pt idx="964">
                  <c:v>-33.278454000000011</c:v>
                </c:pt>
                <c:pt idx="965">
                  <c:v>-33.196617000000003</c:v>
                </c:pt>
                <c:pt idx="966">
                  <c:v>-33.13776</c:v>
                </c:pt>
                <c:pt idx="967">
                  <c:v>-33.013012000000003</c:v>
                </c:pt>
                <c:pt idx="968">
                  <c:v>-32.884056000000001</c:v>
                </c:pt>
                <c:pt idx="969">
                  <c:v>-32.733551000000013</c:v>
                </c:pt>
                <c:pt idx="970">
                  <c:v>-32.634480000000003</c:v>
                </c:pt>
                <c:pt idx="971">
                  <c:v>-32.518349000000001</c:v>
                </c:pt>
                <c:pt idx="972">
                  <c:v>-32.389439000000003</c:v>
                </c:pt>
                <c:pt idx="973">
                  <c:v>-32.284031000000013</c:v>
                </c:pt>
                <c:pt idx="974">
                  <c:v>-32.150486000000001</c:v>
                </c:pt>
                <c:pt idx="975">
                  <c:v>-32.032066</c:v>
                </c:pt>
                <c:pt idx="976">
                  <c:v>-31.993981999999999</c:v>
                </c:pt>
                <c:pt idx="977">
                  <c:v>-31.941889</c:v>
                </c:pt>
                <c:pt idx="978">
                  <c:v>-31.878691</c:v>
                </c:pt>
                <c:pt idx="979">
                  <c:v>-31.87499</c:v>
                </c:pt>
                <c:pt idx="980">
                  <c:v>-31.931341</c:v>
                </c:pt>
                <c:pt idx="981">
                  <c:v>-32.053936</c:v>
                </c:pt>
                <c:pt idx="982">
                  <c:v>-32.148193000000013</c:v>
                </c:pt>
                <c:pt idx="983">
                  <c:v>-32.223213000000001</c:v>
                </c:pt>
                <c:pt idx="984">
                  <c:v>-32.381756000000003</c:v>
                </c:pt>
                <c:pt idx="985">
                  <c:v>-32.611221</c:v>
                </c:pt>
                <c:pt idx="986">
                  <c:v>-32.793529999999997</c:v>
                </c:pt>
                <c:pt idx="987">
                  <c:v>-32.981934000000003</c:v>
                </c:pt>
                <c:pt idx="988">
                  <c:v>-33.178234000000003</c:v>
                </c:pt>
                <c:pt idx="989">
                  <c:v>-33.347949999999997</c:v>
                </c:pt>
                <c:pt idx="990">
                  <c:v>-33.466529999999999</c:v>
                </c:pt>
                <c:pt idx="991">
                  <c:v>-33.519629999999999</c:v>
                </c:pt>
                <c:pt idx="992">
                  <c:v>-33.545853000000001</c:v>
                </c:pt>
                <c:pt idx="993">
                  <c:v>-33.492840000000001</c:v>
                </c:pt>
                <c:pt idx="994">
                  <c:v>-33.484897999999987</c:v>
                </c:pt>
                <c:pt idx="995">
                  <c:v>-33.41368099999999</c:v>
                </c:pt>
                <c:pt idx="996">
                  <c:v>-33.341434</c:v>
                </c:pt>
                <c:pt idx="997">
                  <c:v>-33.22757</c:v>
                </c:pt>
                <c:pt idx="998">
                  <c:v>-33.036430000000003</c:v>
                </c:pt>
              </c:numCache>
            </c:numRef>
          </c:yVal>
          <c:smooth val="1"/>
        </c:ser>
        <c:dLbls>
          <c:showLegendKey val="0"/>
          <c:showVal val="0"/>
          <c:showCatName val="0"/>
          <c:showSerName val="0"/>
          <c:showPercent val="0"/>
          <c:showBubbleSize val="0"/>
        </c:dLbls>
        <c:axId val="333370528"/>
        <c:axId val="333370920"/>
      </c:scatterChart>
      <c:valAx>
        <c:axId val="333370528"/>
        <c:scaling>
          <c:orientation val="minMax"/>
          <c:max val="3000000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GB" sz="2000"/>
                  <a:t>Frequency (Ghz)</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E+00" sourceLinked="0"/>
        <c:majorTickMark val="out"/>
        <c:minorTickMark val="cross"/>
        <c:tickLblPos val="high"/>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3370920"/>
        <c:crosses val="autoZero"/>
        <c:crossBetween val="midCat"/>
        <c:majorUnit val="500000000"/>
      </c:valAx>
      <c:valAx>
        <c:axId val="333370920"/>
        <c:scaling>
          <c:orientation val="minMax"/>
          <c:min val="-2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sz="1800"/>
                  <a:t>Attenuation (dB)</a:t>
                </a:r>
              </a:p>
            </c:rich>
          </c:tx>
          <c:layout>
            <c:manualLayout>
              <c:xMode val="edge"/>
              <c:yMode val="edge"/>
              <c:x val="1.16959077791486E-2"/>
              <c:y val="0.38405760824976098"/>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3370528"/>
        <c:crosses val="autoZero"/>
        <c:crossBetween val="midCat"/>
      </c:valAx>
      <c:spPr>
        <a:noFill/>
        <a:ln>
          <a:noFill/>
        </a:ln>
        <a:effectLst/>
      </c:spPr>
    </c:plotArea>
    <c:legend>
      <c:legendPos val="r"/>
      <c:layout>
        <c:manualLayout>
          <c:xMode val="edge"/>
          <c:yMode val="edge"/>
          <c:x val="0.17330546159253404"/>
          <c:y val="0.67007060637410609"/>
          <c:w val="0.24715521828116929"/>
          <c:h val="0.1668291893152436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Arial" panose="020B0604020202020204" pitchFamily="34" charset="0"/>
                <a:ea typeface="+mn-ea"/>
                <a:cs typeface="Arial" panose="020B0604020202020204" pitchFamily="34" charset="0"/>
              </a:defRPr>
            </a:pPr>
            <a:r>
              <a:rPr lang="en-US" dirty="0">
                <a:latin typeface="Arial" panose="020B0604020202020204" pitchFamily="34" charset="0"/>
                <a:cs typeface="Arial" panose="020B0604020202020204" pitchFamily="34" charset="0"/>
              </a:rPr>
              <a:t>SRT - Aluminum</a:t>
            </a:r>
            <a:r>
              <a:rPr lang="en-US" baseline="0" dirty="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thickness (µm) </a:t>
            </a:r>
            <a:r>
              <a:rPr lang="en-US" baseline="0" dirty="0">
                <a:latin typeface="Arial" panose="020B0604020202020204" pitchFamily="34" charset="0"/>
                <a:cs typeface="Arial" panose="020B0604020202020204" pitchFamily="34" charset="0"/>
              </a:rPr>
              <a:t>- topside </a:t>
            </a:r>
            <a:endParaRPr lang="en-US" dirty="0">
              <a:latin typeface="Arial" panose="020B0604020202020204" pitchFamily="34" charset="0"/>
              <a:cs typeface="Arial" panose="020B0604020202020204" pitchFamily="34" charset="0"/>
            </a:endParaRPr>
          </a:p>
        </c:rich>
      </c:tx>
      <c:layout>
        <c:manualLayout>
          <c:xMode val="edge"/>
          <c:yMode val="edge"/>
          <c:x val="0.69928240325794966"/>
          <c:y val="1.3333333333333334E-2"/>
        </c:manualLayout>
      </c:layout>
      <c:overlay val="0"/>
      <c:spPr>
        <a:noFill/>
        <a:ln>
          <a:noFill/>
        </a:ln>
        <a:effectLst/>
      </c:spPr>
    </c:title>
    <c:autoTitleDeleted val="0"/>
    <c:view3D>
      <c:rotX val="20"/>
      <c:rotY val="30"/>
      <c:depthPercent val="180"/>
      <c:rAngAx val="0"/>
    </c:view3D>
    <c:floor>
      <c:thickness val="0"/>
      <c:spPr>
        <a:noFill/>
        <a:ln>
          <a:noFill/>
        </a:ln>
        <a:effectLst/>
        <a:sp3d/>
      </c:spPr>
    </c:floor>
    <c:sideWall>
      <c:thickness val="0"/>
      <c:spPr>
        <a:noFill/>
        <a:ln>
          <a:noFill/>
        </a:ln>
        <a:effectLst/>
        <a:scene3d>
          <a:camera prst="orthographicFront"/>
          <a:lightRig rig="threePt" dir="t"/>
        </a:scene3d>
        <a:sp3d/>
      </c:spPr>
    </c:sideWall>
    <c:backWall>
      <c:thickness val="0"/>
      <c:spPr>
        <a:noFill/>
        <a:ln>
          <a:noFill/>
        </a:ln>
        <a:effectLst/>
        <a:sp3d/>
      </c:spPr>
    </c:backWall>
    <c:plotArea>
      <c:layout>
        <c:manualLayout>
          <c:layoutTarget val="inner"/>
          <c:xMode val="edge"/>
          <c:yMode val="edge"/>
          <c:x val="2.2602483000616881E-2"/>
          <c:y val="7.1128010139416983E-2"/>
          <c:w val="0.90062171183025719"/>
          <c:h val="0.89811868573462539"/>
        </c:manualLayout>
      </c:layout>
      <c:surface3DChart>
        <c:wireframe val="0"/>
        <c:ser>
          <c:idx val="0"/>
          <c:order val="0"/>
          <c:tx>
            <c:strRef>
              <c:f>Top!$E$5</c:f>
              <c:strCache>
                <c:ptCount val="1"/>
                <c:pt idx="0">
                  <c:v>1</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cat>
            <c:numRef>
              <c:f>Top!$F$4:$S$4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Top!$F$5:$S$5</c:f>
              <c:numCache>
                <c:formatCode>General</c:formatCode>
                <c:ptCount val="14"/>
                <c:pt idx="0">
                  <c:v>25</c:v>
                </c:pt>
                <c:pt idx="1">
                  <c:v>25</c:v>
                </c:pt>
                <c:pt idx="2">
                  <c:v>25</c:v>
                </c:pt>
                <c:pt idx="3">
                  <c:v>25</c:v>
                </c:pt>
                <c:pt idx="4">
                  <c:v>25</c:v>
                </c:pt>
                <c:pt idx="5">
                  <c:v>25</c:v>
                </c:pt>
                <c:pt idx="6">
                  <c:v>25</c:v>
                </c:pt>
                <c:pt idx="7">
                  <c:v>25</c:v>
                </c:pt>
                <c:pt idx="8">
                  <c:v>25</c:v>
                </c:pt>
                <c:pt idx="9">
                  <c:v>24</c:v>
                </c:pt>
                <c:pt idx="10">
                  <c:v>24</c:v>
                </c:pt>
                <c:pt idx="11">
                  <c:v>21</c:v>
                </c:pt>
                <c:pt idx="12">
                  <c:v>20.5</c:v>
                </c:pt>
                <c:pt idx="13">
                  <c:v>2</c:v>
                </c:pt>
              </c:numCache>
            </c:numRef>
          </c:val>
        </c:ser>
        <c:ser>
          <c:idx val="1"/>
          <c:order val="1"/>
          <c:tx>
            <c:strRef>
              <c:f>Top!$E$6</c:f>
              <c:strCache>
                <c:ptCount val="1"/>
                <c:pt idx="0">
                  <c:v>2</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cat>
            <c:numRef>
              <c:f>Top!$F$4:$S$4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Top!$F$6:$S$6</c:f>
              <c:numCache>
                <c:formatCode>General</c:formatCode>
                <c:ptCount val="14"/>
                <c:pt idx="0">
                  <c:v>25</c:v>
                </c:pt>
                <c:pt idx="1">
                  <c:v>25</c:v>
                </c:pt>
                <c:pt idx="2">
                  <c:v>25</c:v>
                </c:pt>
                <c:pt idx="3">
                  <c:v>25</c:v>
                </c:pt>
                <c:pt idx="4">
                  <c:v>25</c:v>
                </c:pt>
                <c:pt idx="5">
                  <c:v>25</c:v>
                </c:pt>
                <c:pt idx="6">
                  <c:v>25</c:v>
                </c:pt>
                <c:pt idx="7">
                  <c:v>25</c:v>
                </c:pt>
                <c:pt idx="8">
                  <c:v>27</c:v>
                </c:pt>
                <c:pt idx="9">
                  <c:v>24.3</c:v>
                </c:pt>
                <c:pt idx="10">
                  <c:v>22</c:v>
                </c:pt>
                <c:pt idx="11">
                  <c:v>23</c:v>
                </c:pt>
                <c:pt idx="12">
                  <c:v>24</c:v>
                </c:pt>
                <c:pt idx="13">
                  <c:v>18</c:v>
                </c:pt>
              </c:numCache>
            </c:numRef>
          </c:val>
        </c:ser>
        <c:ser>
          <c:idx val="2"/>
          <c:order val="2"/>
          <c:tx>
            <c:strRef>
              <c:f>Top!$E$7</c:f>
              <c:strCache>
                <c:ptCount val="1"/>
                <c:pt idx="0">
                  <c:v>3</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cat>
            <c:numRef>
              <c:f>Top!$F$4:$S$4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Top!$F$7:$S$7</c:f>
              <c:numCache>
                <c:formatCode>General</c:formatCode>
                <c:ptCount val="14"/>
                <c:pt idx="0">
                  <c:v>24</c:v>
                </c:pt>
                <c:pt idx="1">
                  <c:v>23.66</c:v>
                </c:pt>
                <c:pt idx="2">
                  <c:v>23.6</c:v>
                </c:pt>
                <c:pt idx="3">
                  <c:v>23.6</c:v>
                </c:pt>
                <c:pt idx="4">
                  <c:v>23</c:v>
                </c:pt>
                <c:pt idx="5">
                  <c:v>22.5</c:v>
                </c:pt>
                <c:pt idx="6">
                  <c:v>24.274999999999999</c:v>
                </c:pt>
                <c:pt idx="7">
                  <c:v>25.6</c:v>
                </c:pt>
                <c:pt idx="8">
                  <c:v>25.2</c:v>
                </c:pt>
                <c:pt idx="9">
                  <c:v>24.2</c:v>
                </c:pt>
                <c:pt idx="10">
                  <c:v>23</c:v>
                </c:pt>
                <c:pt idx="11">
                  <c:v>22</c:v>
                </c:pt>
                <c:pt idx="12">
                  <c:v>21</c:v>
                </c:pt>
                <c:pt idx="13">
                  <c:v>18</c:v>
                </c:pt>
              </c:numCache>
            </c:numRef>
          </c:val>
        </c:ser>
        <c:ser>
          <c:idx val="3"/>
          <c:order val="3"/>
          <c:tx>
            <c:strRef>
              <c:f>Top!$E$8</c:f>
              <c:strCache>
                <c:ptCount val="1"/>
                <c:pt idx="0">
                  <c:v>4</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a:sp3d contourW="9525">
              <a:contourClr>
                <a:schemeClr val="accent4">
                  <a:shade val="95000"/>
                </a:schemeClr>
              </a:contourClr>
            </a:sp3d>
          </c:spPr>
          <c:cat>
            <c:numRef>
              <c:f>Top!$F$4:$S$4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Top!$F$8:$S$8</c:f>
              <c:numCache>
                <c:formatCode>General</c:formatCode>
                <c:ptCount val="14"/>
                <c:pt idx="0">
                  <c:v>24</c:v>
                </c:pt>
                <c:pt idx="1">
                  <c:v>24</c:v>
                </c:pt>
                <c:pt idx="2">
                  <c:v>24</c:v>
                </c:pt>
                <c:pt idx="3">
                  <c:v>24</c:v>
                </c:pt>
                <c:pt idx="4">
                  <c:v>24</c:v>
                </c:pt>
                <c:pt idx="5">
                  <c:v>24</c:v>
                </c:pt>
                <c:pt idx="6">
                  <c:v>24</c:v>
                </c:pt>
                <c:pt idx="7">
                  <c:v>23.5</c:v>
                </c:pt>
                <c:pt idx="8">
                  <c:v>24</c:v>
                </c:pt>
                <c:pt idx="9">
                  <c:v>24</c:v>
                </c:pt>
                <c:pt idx="10">
                  <c:v>23</c:v>
                </c:pt>
                <c:pt idx="11">
                  <c:v>22</c:v>
                </c:pt>
                <c:pt idx="12">
                  <c:v>20</c:v>
                </c:pt>
                <c:pt idx="13">
                  <c:v>16.5</c:v>
                </c:pt>
              </c:numCache>
            </c:numRef>
          </c:val>
        </c:ser>
        <c:ser>
          <c:idx val="4"/>
          <c:order val="4"/>
          <c:tx>
            <c:strRef>
              <c:f>Top!$E$9</c:f>
              <c:strCache>
                <c:ptCount val="1"/>
                <c:pt idx="0">
                  <c:v>5</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a:sp3d contourW="9525">
              <a:contourClr>
                <a:schemeClr val="accent5">
                  <a:shade val="95000"/>
                </a:schemeClr>
              </a:contourClr>
            </a:sp3d>
          </c:spPr>
          <c:cat>
            <c:numRef>
              <c:f>Top!$F$4:$S$4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Top!$F$9:$S$9</c:f>
              <c:numCache>
                <c:formatCode>General</c:formatCode>
                <c:ptCount val="14"/>
                <c:pt idx="0">
                  <c:v>23.5</c:v>
                </c:pt>
                <c:pt idx="1">
                  <c:v>23.5</c:v>
                </c:pt>
                <c:pt idx="2">
                  <c:v>23.5</c:v>
                </c:pt>
                <c:pt idx="3">
                  <c:v>23.5</c:v>
                </c:pt>
                <c:pt idx="4">
                  <c:v>23.5</c:v>
                </c:pt>
                <c:pt idx="5">
                  <c:v>23.4</c:v>
                </c:pt>
                <c:pt idx="6">
                  <c:v>23.5</c:v>
                </c:pt>
                <c:pt idx="7">
                  <c:v>23.4</c:v>
                </c:pt>
                <c:pt idx="8">
                  <c:v>23.8</c:v>
                </c:pt>
                <c:pt idx="9">
                  <c:v>23</c:v>
                </c:pt>
                <c:pt idx="10">
                  <c:v>23</c:v>
                </c:pt>
                <c:pt idx="11">
                  <c:v>22.5</c:v>
                </c:pt>
                <c:pt idx="12">
                  <c:v>22</c:v>
                </c:pt>
                <c:pt idx="13">
                  <c:v>21</c:v>
                </c:pt>
              </c:numCache>
            </c:numRef>
          </c:val>
        </c:ser>
        <c:bandFmts>
          <c:bandFmt>
            <c:idx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bandFmt>
          <c:bandFmt>
            <c:idx val="1"/>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bandFmt>
          <c:bandFmt>
            <c:idx val="2"/>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bandFmt>
          <c:bandFmt>
            <c:idx val="3"/>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a:sp3d contourW="9525">
                <a:contourClr>
                  <a:schemeClr val="accent4">
                    <a:shade val="95000"/>
                  </a:schemeClr>
                </a:contourClr>
              </a:sp3d>
            </c:spPr>
          </c:bandFmt>
          <c:bandFmt>
            <c:idx val="4"/>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a:sp3d contourW="9525">
                <a:contourClr>
                  <a:schemeClr val="accent5">
                    <a:shade val="95000"/>
                  </a:schemeClr>
                </a:contourClr>
              </a:sp3d>
            </c:spPr>
          </c:bandFmt>
          <c:bandFmt>
            <c:idx val="5"/>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a:sp3d contourW="9525">
                <a:contourClr>
                  <a:schemeClr val="accent6">
                    <a:shade val="95000"/>
                  </a:schemeClr>
                </a:contourClr>
              </a:sp3d>
            </c:spPr>
          </c:bandFmt>
          <c:bandFmt>
            <c:idx val="6"/>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a:sp3d contourW="9525">
                <a:contourClr>
                  <a:schemeClr val="accent1">
                    <a:lumMod val="60000"/>
                    <a:shade val="95000"/>
                  </a:schemeClr>
                </a:contourClr>
              </a:sp3d>
            </c:spPr>
          </c:bandFmt>
          <c:bandFmt>
            <c:idx val="7"/>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w="9525" cap="flat" cmpd="sng" algn="ctr">
                <a:solidFill>
                  <a:schemeClr val="accent2">
                    <a:lumMod val="60000"/>
                    <a:shade val="95000"/>
                  </a:schemeClr>
                </a:solidFill>
                <a:round/>
              </a:ln>
              <a:effectLst/>
              <a:sp3d contourW="9525">
                <a:contourClr>
                  <a:schemeClr val="accent2">
                    <a:lumMod val="60000"/>
                    <a:shade val="95000"/>
                  </a:schemeClr>
                </a:contourClr>
              </a:sp3d>
            </c:spPr>
          </c:bandFmt>
          <c:bandFmt>
            <c:idx val="8"/>
            <c:spPr>
              <a:gradFill rotWithShape="1">
                <a:gsLst>
                  <a:gs pos="0">
                    <a:schemeClr val="accent3">
                      <a:lumMod val="60000"/>
                      <a:lumMod val="110000"/>
                      <a:satMod val="105000"/>
                      <a:tint val="67000"/>
                    </a:schemeClr>
                  </a:gs>
                  <a:gs pos="50000">
                    <a:schemeClr val="accent3">
                      <a:lumMod val="60000"/>
                      <a:lumMod val="105000"/>
                      <a:satMod val="103000"/>
                      <a:tint val="73000"/>
                    </a:schemeClr>
                  </a:gs>
                  <a:gs pos="100000">
                    <a:schemeClr val="accent3">
                      <a:lumMod val="60000"/>
                      <a:lumMod val="105000"/>
                      <a:satMod val="109000"/>
                      <a:tint val="81000"/>
                    </a:schemeClr>
                  </a:gs>
                </a:gsLst>
                <a:lin ang="5400000" scaled="0"/>
              </a:gradFill>
              <a:ln w="9525" cap="flat" cmpd="sng" algn="ctr">
                <a:solidFill>
                  <a:schemeClr val="accent3">
                    <a:lumMod val="60000"/>
                    <a:shade val="95000"/>
                  </a:schemeClr>
                </a:solidFill>
                <a:round/>
              </a:ln>
              <a:effectLst/>
              <a:sp3d contourW="9525">
                <a:contourClr>
                  <a:schemeClr val="accent3">
                    <a:lumMod val="60000"/>
                    <a:shade val="95000"/>
                  </a:schemeClr>
                </a:contourClr>
              </a:sp3d>
            </c:spPr>
          </c:bandFmt>
          <c:bandFmt>
            <c:idx val="9"/>
            <c:spPr>
              <a:gradFill rotWithShape="1">
                <a:gsLst>
                  <a:gs pos="0">
                    <a:schemeClr val="accent4">
                      <a:lumMod val="60000"/>
                      <a:lumMod val="110000"/>
                      <a:satMod val="105000"/>
                      <a:tint val="67000"/>
                    </a:schemeClr>
                  </a:gs>
                  <a:gs pos="50000">
                    <a:schemeClr val="accent4">
                      <a:lumMod val="60000"/>
                      <a:lumMod val="105000"/>
                      <a:satMod val="103000"/>
                      <a:tint val="73000"/>
                    </a:schemeClr>
                  </a:gs>
                  <a:gs pos="100000">
                    <a:schemeClr val="accent4">
                      <a:lumMod val="60000"/>
                      <a:lumMod val="105000"/>
                      <a:satMod val="109000"/>
                      <a:tint val="81000"/>
                    </a:schemeClr>
                  </a:gs>
                </a:gsLst>
                <a:lin ang="5400000" scaled="0"/>
              </a:gradFill>
              <a:ln w="9525" cap="flat" cmpd="sng" algn="ctr">
                <a:solidFill>
                  <a:schemeClr val="accent4">
                    <a:lumMod val="60000"/>
                    <a:shade val="95000"/>
                  </a:schemeClr>
                </a:solidFill>
                <a:round/>
              </a:ln>
              <a:effectLst/>
              <a:sp3d contourW="9525">
                <a:contourClr>
                  <a:schemeClr val="accent4">
                    <a:lumMod val="60000"/>
                    <a:shade val="95000"/>
                  </a:schemeClr>
                </a:contourClr>
              </a:sp3d>
            </c:spPr>
          </c:bandFmt>
          <c:bandFmt>
            <c:idx val="10"/>
            <c:spPr>
              <a:gradFill rotWithShape="1">
                <a:gsLst>
                  <a:gs pos="0">
                    <a:schemeClr val="accent5">
                      <a:lumMod val="60000"/>
                      <a:lumMod val="110000"/>
                      <a:satMod val="105000"/>
                      <a:tint val="67000"/>
                    </a:schemeClr>
                  </a:gs>
                  <a:gs pos="50000">
                    <a:schemeClr val="accent5">
                      <a:lumMod val="60000"/>
                      <a:lumMod val="105000"/>
                      <a:satMod val="103000"/>
                      <a:tint val="73000"/>
                    </a:schemeClr>
                  </a:gs>
                  <a:gs pos="100000">
                    <a:schemeClr val="accent5">
                      <a:lumMod val="60000"/>
                      <a:lumMod val="105000"/>
                      <a:satMod val="109000"/>
                      <a:tint val="81000"/>
                    </a:schemeClr>
                  </a:gs>
                </a:gsLst>
                <a:lin ang="5400000" scaled="0"/>
              </a:gradFill>
              <a:ln w="9525" cap="flat" cmpd="sng" algn="ctr">
                <a:solidFill>
                  <a:schemeClr val="accent5">
                    <a:lumMod val="60000"/>
                    <a:shade val="95000"/>
                  </a:schemeClr>
                </a:solidFill>
                <a:round/>
              </a:ln>
              <a:effectLst/>
              <a:sp3d contourW="9525">
                <a:contourClr>
                  <a:schemeClr val="accent5">
                    <a:lumMod val="60000"/>
                    <a:shade val="95000"/>
                  </a:schemeClr>
                </a:contourClr>
              </a:sp3d>
            </c:spPr>
          </c:bandFmt>
          <c:bandFmt>
            <c:idx val="11"/>
            <c:spPr>
              <a:gradFill rotWithShape="1">
                <a:gsLst>
                  <a:gs pos="0">
                    <a:schemeClr val="accent6">
                      <a:lumMod val="60000"/>
                      <a:lumMod val="110000"/>
                      <a:satMod val="105000"/>
                      <a:tint val="67000"/>
                    </a:schemeClr>
                  </a:gs>
                  <a:gs pos="50000">
                    <a:schemeClr val="accent6">
                      <a:lumMod val="60000"/>
                      <a:lumMod val="105000"/>
                      <a:satMod val="103000"/>
                      <a:tint val="73000"/>
                    </a:schemeClr>
                  </a:gs>
                  <a:gs pos="100000">
                    <a:schemeClr val="accent6">
                      <a:lumMod val="60000"/>
                      <a:lumMod val="105000"/>
                      <a:satMod val="109000"/>
                      <a:tint val="81000"/>
                    </a:schemeClr>
                  </a:gs>
                </a:gsLst>
                <a:lin ang="5400000" scaled="0"/>
              </a:gradFill>
              <a:ln w="9525" cap="flat" cmpd="sng" algn="ctr">
                <a:solidFill>
                  <a:schemeClr val="accent6">
                    <a:lumMod val="60000"/>
                    <a:shade val="95000"/>
                  </a:schemeClr>
                </a:solidFill>
                <a:round/>
              </a:ln>
              <a:effectLst/>
              <a:sp3d contourW="9525">
                <a:contourClr>
                  <a:schemeClr val="accent6">
                    <a:lumMod val="60000"/>
                    <a:shade val="95000"/>
                  </a:schemeClr>
                </a:contourClr>
              </a:sp3d>
            </c:spPr>
          </c:bandFmt>
          <c:bandFmt>
            <c:idx val="12"/>
            <c:spPr>
              <a:gradFill rotWithShape="1">
                <a:gsLst>
                  <a:gs pos="0">
                    <a:schemeClr val="accent1">
                      <a:lumMod val="80000"/>
                      <a:lumOff val="20000"/>
                      <a:lumMod val="110000"/>
                      <a:satMod val="105000"/>
                      <a:tint val="67000"/>
                    </a:schemeClr>
                  </a:gs>
                  <a:gs pos="50000">
                    <a:schemeClr val="accent1">
                      <a:lumMod val="80000"/>
                      <a:lumOff val="20000"/>
                      <a:lumMod val="105000"/>
                      <a:satMod val="103000"/>
                      <a:tint val="73000"/>
                    </a:schemeClr>
                  </a:gs>
                  <a:gs pos="100000">
                    <a:schemeClr val="accent1">
                      <a:lumMod val="80000"/>
                      <a:lumOff val="20000"/>
                      <a:lumMod val="105000"/>
                      <a:satMod val="109000"/>
                      <a:tint val="81000"/>
                    </a:schemeClr>
                  </a:gs>
                </a:gsLst>
                <a:lin ang="5400000" scaled="0"/>
              </a:gradFill>
              <a:ln w="9525" cap="flat" cmpd="sng" algn="ctr">
                <a:solidFill>
                  <a:schemeClr val="accent1">
                    <a:lumMod val="80000"/>
                    <a:lumOff val="20000"/>
                    <a:shade val="95000"/>
                  </a:schemeClr>
                </a:solidFill>
                <a:round/>
              </a:ln>
              <a:effectLst/>
              <a:sp3d contourW="9525">
                <a:contourClr>
                  <a:schemeClr val="accent1">
                    <a:lumMod val="80000"/>
                    <a:lumOff val="20000"/>
                    <a:shade val="95000"/>
                  </a:schemeClr>
                </a:contourClr>
              </a:sp3d>
            </c:spPr>
          </c:bandFmt>
          <c:bandFmt>
            <c:idx val="13"/>
            <c:spPr>
              <a:gradFill rotWithShape="1">
                <a:gsLst>
                  <a:gs pos="0">
                    <a:schemeClr val="accent2">
                      <a:lumMod val="80000"/>
                      <a:lumOff val="20000"/>
                      <a:lumMod val="110000"/>
                      <a:satMod val="105000"/>
                      <a:tint val="67000"/>
                    </a:schemeClr>
                  </a:gs>
                  <a:gs pos="50000">
                    <a:schemeClr val="accent2">
                      <a:lumMod val="80000"/>
                      <a:lumOff val="20000"/>
                      <a:lumMod val="105000"/>
                      <a:satMod val="103000"/>
                      <a:tint val="73000"/>
                    </a:schemeClr>
                  </a:gs>
                  <a:gs pos="100000">
                    <a:schemeClr val="accent2">
                      <a:lumMod val="80000"/>
                      <a:lumOff val="20000"/>
                      <a:lumMod val="105000"/>
                      <a:satMod val="109000"/>
                      <a:tint val="81000"/>
                    </a:schemeClr>
                  </a:gs>
                </a:gsLst>
                <a:lin ang="5400000" scaled="0"/>
              </a:gradFill>
              <a:ln w="9525" cap="flat" cmpd="sng" algn="ctr">
                <a:solidFill>
                  <a:schemeClr val="accent2">
                    <a:lumMod val="80000"/>
                    <a:lumOff val="20000"/>
                    <a:shade val="95000"/>
                  </a:schemeClr>
                </a:solidFill>
                <a:round/>
              </a:ln>
              <a:effectLst/>
              <a:sp3d contourW="9525">
                <a:contourClr>
                  <a:schemeClr val="accent2">
                    <a:lumMod val="80000"/>
                    <a:lumOff val="20000"/>
                    <a:shade val="95000"/>
                  </a:schemeClr>
                </a:contourClr>
              </a:sp3d>
            </c:spPr>
          </c:bandFmt>
          <c:bandFmt>
            <c:idx val="14"/>
            <c:spPr>
              <a:gradFill rotWithShape="1">
                <a:gsLst>
                  <a:gs pos="0">
                    <a:schemeClr val="accent3">
                      <a:lumMod val="80000"/>
                      <a:lumOff val="20000"/>
                      <a:lumMod val="110000"/>
                      <a:satMod val="105000"/>
                      <a:tint val="67000"/>
                    </a:schemeClr>
                  </a:gs>
                  <a:gs pos="50000">
                    <a:schemeClr val="accent3">
                      <a:lumMod val="80000"/>
                      <a:lumOff val="20000"/>
                      <a:lumMod val="105000"/>
                      <a:satMod val="103000"/>
                      <a:tint val="73000"/>
                    </a:schemeClr>
                  </a:gs>
                  <a:gs pos="100000">
                    <a:schemeClr val="accent3">
                      <a:lumMod val="80000"/>
                      <a:lumOff val="20000"/>
                      <a:lumMod val="105000"/>
                      <a:satMod val="109000"/>
                      <a:tint val="81000"/>
                    </a:schemeClr>
                  </a:gs>
                </a:gsLst>
                <a:lin ang="5400000" scaled="0"/>
              </a:gradFill>
              <a:ln w="9525" cap="flat" cmpd="sng" algn="ctr">
                <a:solidFill>
                  <a:schemeClr val="accent3">
                    <a:lumMod val="80000"/>
                    <a:lumOff val="20000"/>
                    <a:shade val="95000"/>
                  </a:schemeClr>
                </a:solidFill>
                <a:round/>
              </a:ln>
              <a:effectLst/>
              <a:sp3d contourW="9525">
                <a:contourClr>
                  <a:schemeClr val="accent3">
                    <a:lumMod val="80000"/>
                    <a:lumOff val="20000"/>
                    <a:shade val="95000"/>
                  </a:schemeClr>
                </a:contourClr>
              </a:sp3d>
            </c:spPr>
          </c:bandFmt>
        </c:bandFmts>
        <c:axId val="436000120"/>
        <c:axId val="436000512"/>
        <c:axId val="574121800"/>
      </c:surface3DChart>
      <c:catAx>
        <c:axId val="436000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436000512"/>
        <c:crosses val="autoZero"/>
        <c:auto val="1"/>
        <c:lblAlgn val="ctr"/>
        <c:lblOffset val="100"/>
        <c:noMultiLvlLbl val="0"/>
      </c:catAx>
      <c:valAx>
        <c:axId val="4360005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436000120"/>
        <c:crosses val="autoZero"/>
        <c:crossBetween val="midCat"/>
      </c:valAx>
      <c:serAx>
        <c:axId val="574121800"/>
        <c:scaling>
          <c:orientation val="maxMin"/>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436000512"/>
        <c:crosses val="autoZero"/>
      </c:serAx>
      <c:spPr>
        <a:noFill/>
        <a:ln>
          <a:noFill/>
        </a:ln>
        <a:effectLst/>
      </c:spPr>
    </c:plotArea>
    <c:legend>
      <c:legendPos val="r"/>
      <c:legendEntry>
        <c:idx val="0"/>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Entry>
      <c:legendEntry>
        <c:idx val="1"/>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1"/>
          <c:order val="0"/>
          <c:tx>
            <c:v>Open</c:v>
          </c:tx>
          <c:spPr>
            <a:ln w="12700">
              <a:solidFill>
                <a:srgbClr val="0070C0"/>
              </a:solidFill>
            </a:ln>
          </c:spPr>
          <c:marker>
            <c:symbol val="none"/>
          </c:marker>
          <c:yVal>
            <c:numRef>
              <c:f>Sheet1!$A$2:$A$4000</c:f>
              <c:numCache>
                <c:formatCode>General</c:formatCode>
                <c:ptCount val="3999"/>
                <c:pt idx="0">
                  <c:v>50.619807999999999</c:v>
                </c:pt>
                <c:pt idx="1">
                  <c:v>50.582807000000003</c:v>
                </c:pt>
                <c:pt idx="2">
                  <c:v>49.799923999999997</c:v>
                </c:pt>
                <c:pt idx="3">
                  <c:v>50.508887999999999</c:v>
                </c:pt>
                <c:pt idx="4">
                  <c:v>50.410499000000002</c:v>
                </c:pt>
                <c:pt idx="5">
                  <c:v>50.189829000000003</c:v>
                </c:pt>
                <c:pt idx="6">
                  <c:v>49.939694000000003</c:v>
                </c:pt>
                <c:pt idx="7">
                  <c:v>50.490425999999999</c:v>
                </c:pt>
                <c:pt idx="8">
                  <c:v>50.410499000000002</c:v>
                </c:pt>
                <c:pt idx="9">
                  <c:v>50.189829000000003</c:v>
                </c:pt>
                <c:pt idx="10">
                  <c:v>50.275528000000001</c:v>
                </c:pt>
                <c:pt idx="11">
                  <c:v>49.927523999999998</c:v>
                </c:pt>
                <c:pt idx="12">
                  <c:v>50.244905000000003</c:v>
                </c:pt>
                <c:pt idx="13">
                  <c:v>49.921441000000002</c:v>
                </c:pt>
                <c:pt idx="14">
                  <c:v>50.244905000000003</c:v>
                </c:pt>
                <c:pt idx="15">
                  <c:v>49.921441000000002</c:v>
                </c:pt>
                <c:pt idx="16">
                  <c:v>49.945779000000002</c:v>
                </c:pt>
                <c:pt idx="17">
                  <c:v>50.177598000000003</c:v>
                </c:pt>
                <c:pt idx="18">
                  <c:v>50.336832999999999</c:v>
                </c:pt>
                <c:pt idx="19">
                  <c:v>50.342967999999999</c:v>
                </c:pt>
                <c:pt idx="20">
                  <c:v>50.595137000000001</c:v>
                </c:pt>
                <c:pt idx="21">
                  <c:v>49.854568999999998</c:v>
                </c:pt>
                <c:pt idx="22">
                  <c:v>49.860644000000001</c:v>
                </c:pt>
                <c:pt idx="23">
                  <c:v>50.398212999999998</c:v>
                </c:pt>
                <c:pt idx="24">
                  <c:v>50.379792000000002</c:v>
                </c:pt>
                <c:pt idx="25">
                  <c:v>50.153145000000002</c:v>
                </c:pt>
                <c:pt idx="26">
                  <c:v>50.435077999999997</c:v>
                </c:pt>
                <c:pt idx="27">
                  <c:v>50.220418000000002</c:v>
                </c:pt>
                <c:pt idx="28">
                  <c:v>50.768082999999997</c:v>
                </c:pt>
                <c:pt idx="29">
                  <c:v>50.404355000000002</c:v>
                </c:pt>
                <c:pt idx="30">
                  <c:v>50.336832999999999</c:v>
                </c:pt>
                <c:pt idx="31">
                  <c:v>49.860644000000001</c:v>
                </c:pt>
                <c:pt idx="32">
                  <c:v>50.595137000000001</c:v>
                </c:pt>
                <c:pt idx="33">
                  <c:v>50.533515000000001</c:v>
                </c:pt>
                <c:pt idx="34">
                  <c:v>50.104275000000001</c:v>
                </c:pt>
                <c:pt idx="35">
                  <c:v>50.342967999999999</c:v>
                </c:pt>
                <c:pt idx="36">
                  <c:v>50.595137000000001</c:v>
                </c:pt>
                <c:pt idx="37">
                  <c:v>49.903193000000002</c:v>
                </c:pt>
                <c:pt idx="38">
                  <c:v>50.342967999999999</c:v>
                </c:pt>
                <c:pt idx="39">
                  <c:v>50.195943999999997</c:v>
                </c:pt>
                <c:pt idx="40">
                  <c:v>50.619807999999999</c:v>
                </c:pt>
                <c:pt idx="41">
                  <c:v>50.092064999999998</c:v>
                </c:pt>
                <c:pt idx="42">
                  <c:v>50.349102999999999</c:v>
                </c:pt>
                <c:pt idx="43">
                  <c:v>50.300041</c:v>
                </c:pt>
                <c:pt idx="44">
                  <c:v>50.355238999999997</c:v>
                </c:pt>
                <c:pt idx="45">
                  <c:v>50.244905000000003</c:v>
                </c:pt>
                <c:pt idx="46">
                  <c:v>50.613638999999999</c:v>
                </c:pt>
                <c:pt idx="47">
                  <c:v>50.147033</c:v>
                </c:pt>
                <c:pt idx="48">
                  <c:v>50.287782999999997</c:v>
                </c:pt>
                <c:pt idx="49">
                  <c:v>50.257151999999998</c:v>
                </c:pt>
                <c:pt idx="50">
                  <c:v>50.116487999999997</c:v>
                </c:pt>
                <c:pt idx="51">
                  <c:v>50.447372000000001</c:v>
                </c:pt>
                <c:pt idx="52">
                  <c:v>50.811413999999999</c:v>
                </c:pt>
                <c:pt idx="53">
                  <c:v>50.743340000000003</c:v>
                </c:pt>
                <c:pt idx="54">
                  <c:v>50.453519999999997</c:v>
                </c:pt>
                <c:pt idx="55">
                  <c:v>50.220418000000002</c:v>
                </c:pt>
                <c:pt idx="56">
                  <c:v>50.373652999999997</c:v>
                </c:pt>
                <c:pt idx="57">
                  <c:v>50.496578</c:v>
                </c:pt>
                <c:pt idx="58">
                  <c:v>50.558154000000002</c:v>
                </c:pt>
                <c:pt idx="59">
                  <c:v>50.349102999999999</c:v>
                </c:pt>
                <c:pt idx="60">
                  <c:v>50.244905000000003</c:v>
                </c:pt>
                <c:pt idx="61">
                  <c:v>50.318432999999999</c:v>
                </c:pt>
                <c:pt idx="62">
                  <c:v>50.453519999999997</c:v>
                </c:pt>
                <c:pt idx="63">
                  <c:v>50.564317000000003</c:v>
                </c:pt>
                <c:pt idx="64">
                  <c:v>50.202063000000003</c:v>
                </c:pt>
                <c:pt idx="65">
                  <c:v>50.867179</c:v>
                </c:pt>
                <c:pt idx="66">
                  <c:v>50.000585999999998</c:v>
                </c:pt>
                <c:pt idx="67">
                  <c:v>50.269402999999997</c:v>
                </c:pt>
                <c:pt idx="68">
                  <c:v>50.558154000000002</c:v>
                </c:pt>
                <c:pt idx="69">
                  <c:v>50.398212999999998</c:v>
                </c:pt>
                <c:pt idx="70">
                  <c:v>50.379792000000002</c:v>
                </c:pt>
                <c:pt idx="71">
                  <c:v>50.693890000000003</c:v>
                </c:pt>
                <c:pt idx="72">
                  <c:v>50.570478999999999</c:v>
                </c:pt>
                <c:pt idx="73">
                  <c:v>50.257151999999998</c:v>
                </c:pt>
                <c:pt idx="74">
                  <c:v>50.361376</c:v>
                </c:pt>
                <c:pt idx="75">
                  <c:v>50.539673999999998</c:v>
                </c:pt>
                <c:pt idx="76">
                  <c:v>51.090859999999999</c:v>
                </c:pt>
                <c:pt idx="77">
                  <c:v>49.848494000000002</c:v>
                </c:pt>
                <c:pt idx="78">
                  <c:v>50.055453</c:v>
                </c:pt>
                <c:pt idx="79">
                  <c:v>49.921441000000002</c:v>
                </c:pt>
                <c:pt idx="80">
                  <c:v>50.385930999999999</c:v>
                </c:pt>
                <c:pt idx="81">
                  <c:v>50.085962000000002</c:v>
                </c:pt>
                <c:pt idx="82">
                  <c:v>50.558154000000002</c:v>
                </c:pt>
                <c:pt idx="83">
                  <c:v>50.061554000000001</c:v>
                </c:pt>
                <c:pt idx="84">
                  <c:v>49.915357</c:v>
                </c:pt>
                <c:pt idx="85">
                  <c:v>50.392071999999999</c:v>
                </c:pt>
                <c:pt idx="86">
                  <c:v>50.385930999999999</c:v>
                </c:pt>
                <c:pt idx="87">
                  <c:v>50.232658999999998</c:v>
                </c:pt>
                <c:pt idx="88">
                  <c:v>49.891033999999998</c:v>
                </c:pt>
                <c:pt idx="89">
                  <c:v>50.104275000000001</c:v>
                </c:pt>
                <c:pt idx="90">
                  <c:v>50.447372000000001</c:v>
                </c:pt>
                <c:pt idx="91">
                  <c:v>50.024963999999997</c:v>
                </c:pt>
                <c:pt idx="92">
                  <c:v>50.171483000000002</c:v>
                </c:pt>
                <c:pt idx="93">
                  <c:v>49.945779000000002</c:v>
                </c:pt>
                <c:pt idx="94">
                  <c:v>50.128703999999999</c:v>
                </c:pt>
                <c:pt idx="95">
                  <c:v>50.293911999999999</c:v>
                </c:pt>
                <c:pt idx="96">
                  <c:v>50.257151999999998</c:v>
                </c:pt>
                <c:pt idx="97">
                  <c:v>50.361376</c:v>
                </c:pt>
                <c:pt idx="98">
                  <c:v>50.447372000000001</c:v>
                </c:pt>
                <c:pt idx="99">
                  <c:v>50.073756000000003</c:v>
                </c:pt>
                <c:pt idx="100">
                  <c:v>50.453519999999997</c:v>
                </c:pt>
                <c:pt idx="101">
                  <c:v>50.768082999999997</c:v>
                </c:pt>
                <c:pt idx="102">
                  <c:v>50.453519999999997</c:v>
                </c:pt>
                <c:pt idx="103">
                  <c:v>50.122596000000001</c:v>
                </c:pt>
                <c:pt idx="104">
                  <c:v>50.147033</c:v>
                </c:pt>
                <c:pt idx="105">
                  <c:v>50.043255000000002</c:v>
                </c:pt>
                <c:pt idx="106">
                  <c:v>49.824202</c:v>
                </c:pt>
                <c:pt idx="107">
                  <c:v>50.453519999999997</c:v>
                </c:pt>
                <c:pt idx="108">
                  <c:v>50.570478999999999</c:v>
                </c:pt>
                <c:pt idx="109">
                  <c:v>50.055453</c:v>
                </c:pt>
                <c:pt idx="110">
                  <c:v>50.700069999999997</c:v>
                </c:pt>
                <c:pt idx="111">
                  <c:v>50.422786000000002</c:v>
                </c:pt>
                <c:pt idx="112">
                  <c:v>50.478119999999997</c:v>
                </c:pt>
                <c:pt idx="113">
                  <c:v>50.515044000000003</c:v>
                </c:pt>
                <c:pt idx="114">
                  <c:v>50.508887999999999</c:v>
                </c:pt>
                <c:pt idx="115">
                  <c:v>50.459668000000001</c:v>
                </c:pt>
                <c:pt idx="116">
                  <c:v>50.220418000000002</c:v>
                </c:pt>
                <c:pt idx="117">
                  <c:v>49.988402000000001</c:v>
                </c:pt>
                <c:pt idx="118">
                  <c:v>50.774272000000003</c:v>
                </c:pt>
                <c:pt idx="119">
                  <c:v>50.749524999999998</c:v>
                </c:pt>
                <c:pt idx="120">
                  <c:v>50.110382000000001</c:v>
                </c:pt>
                <c:pt idx="121">
                  <c:v>50.398212999999998</c:v>
                </c:pt>
                <c:pt idx="122">
                  <c:v>50.379792000000002</c:v>
                </c:pt>
                <c:pt idx="123">
                  <c:v>49.909275999999998</c:v>
                </c:pt>
                <c:pt idx="124">
                  <c:v>50.588971000000001</c:v>
                </c:pt>
                <c:pt idx="125">
                  <c:v>50.687711999999998</c:v>
                </c:pt>
                <c:pt idx="126">
                  <c:v>50.367513000000002</c:v>
                </c:pt>
                <c:pt idx="127">
                  <c:v>50.055453</c:v>
                </c:pt>
                <c:pt idx="128">
                  <c:v>50.453519999999997</c:v>
                </c:pt>
                <c:pt idx="129">
                  <c:v>49.78172</c:v>
                </c:pt>
                <c:pt idx="130">
                  <c:v>50.122596000000001</c:v>
                </c:pt>
                <c:pt idx="131">
                  <c:v>50.251027999999998</c:v>
                </c:pt>
                <c:pt idx="132">
                  <c:v>50.613638999999999</c:v>
                </c:pt>
                <c:pt idx="133">
                  <c:v>50.293911999999999</c:v>
                </c:pt>
                <c:pt idx="134">
                  <c:v>50.355238999999997</c:v>
                </c:pt>
                <c:pt idx="135">
                  <c:v>50.595137000000001</c:v>
                </c:pt>
                <c:pt idx="136">
                  <c:v>50.049354000000001</c:v>
                </c:pt>
                <c:pt idx="137">
                  <c:v>50.410499000000002</c:v>
                </c:pt>
                <c:pt idx="138">
                  <c:v>50.435077999999997</c:v>
                </c:pt>
                <c:pt idx="139">
                  <c:v>50.465817999999999</c:v>
                </c:pt>
                <c:pt idx="140">
                  <c:v>50.275528000000001</c:v>
                </c:pt>
                <c:pt idx="141">
                  <c:v>50.318432999999999</c:v>
                </c:pt>
                <c:pt idx="142">
                  <c:v>50.306170999999999</c:v>
                </c:pt>
                <c:pt idx="143">
                  <c:v>50.306170999999999</c:v>
                </c:pt>
                <c:pt idx="144">
                  <c:v>50.208179999999999</c:v>
                </c:pt>
                <c:pt idx="145">
                  <c:v>50.422786000000002</c:v>
                </c:pt>
                <c:pt idx="146">
                  <c:v>50.478119999999997</c:v>
                </c:pt>
                <c:pt idx="147">
                  <c:v>50.422786000000002</c:v>
                </c:pt>
                <c:pt idx="148">
                  <c:v>50.189829000000003</c:v>
                </c:pt>
                <c:pt idx="149">
                  <c:v>50.226539000000002</c:v>
                </c:pt>
                <c:pt idx="150">
                  <c:v>49.836347000000004</c:v>
                </c:pt>
                <c:pt idx="151">
                  <c:v>50.355238999999997</c:v>
                </c:pt>
                <c:pt idx="152">
                  <c:v>50.104275000000001</c:v>
                </c:pt>
                <c:pt idx="153">
                  <c:v>50.545833999999999</c:v>
                </c:pt>
                <c:pt idx="154">
                  <c:v>50.447372000000001</c:v>
                </c:pt>
                <c:pt idx="155">
                  <c:v>50.718609999999998</c:v>
                </c:pt>
                <c:pt idx="156">
                  <c:v>50.422786000000002</c:v>
                </c:pt>
                <c:pt idx="157">
                  <c:v>50.385930999999999</c:v>
                </c:pt>
                <c:pt idx="158">
                  <c:v>50.873379</c:v>
                </c:pt>
                <c:pt idx="159">
                  <c:v>50.539673999999998</c:v>
                </c:pt>
                <c:pt idx="160">
                  <c:v>50.012773000000003</c:v>
                </c:pt>
                <c:pt idx="161">
                  <c:v>50.367513000000002</c:v>
                </c:pt>
                <c:pt idx="162">
                  <c:v>50.349102999999999</c:v>
                </c:pt>
                <c:pt idx="163">
                  <c:v>50.251027999999998</c:v>
                </c:pt>
                <c:pt idx="164">
                  <c:v>50.361376</c:v>
                </c:pt>
                <c:pt idx="165">
                  <c:v>50.490425999999999</c:v>
                </c:pt>
                <c:pt idx="166">
                  <c:v>50.410499000000002</c:v>
                </c:pt>
                <c:pt idx="167">
                  <c:v>50.092064999999998</c:v>
                </c:pt>
                <c:pt idx="168">
                  <c:v>50.098170000000003</c:v>
                </c:pt>
                <c:pt idx="169">
                  <c:v>50.398212999999998</c:v>
                </c:pt>
                <c:pt idx="170">
                  <c:v>50.238782</c:v>
                </c:pt>
                <c:pt idx="171">
                  <c:v>50.564317000000003</c:v>
                </c:pt>
                <c:pt idx="172">
                  <c:v>50.104275000000001</c:v>
                </c:pt>
                <c:pt idx="173">
                  <c:v>50.006680000000003</c:v>
                </c:pt>
                <c:pt idx="174">
                  <c:v>50.122596000000001</c:v>
                </c:pt>
                <c:pt idx="175">
                  <c:v>50.539673999999998</c:v>
                </c:pt>
                <c:pt idx="176">
                  <c:v>50.251027999999998</c:v>
                </c:pt>
                <c:pt idx="177">
                  <c:v>50.904389999999999</c:v>
                </c:pt>
                <c:pt idx="178">
                  <c:v>50.134811999999997</c:v>
                </c:pt>
                <c:pt idx="179">
                  <c:v>50.392071999999999</c:v>
                </c:pt>
                <c:pt idx="180">
                  <c:v>50.037157999999998</c:v>
                </c:pt>
                <c:pt idx="181">
                  <c:v>50.416642000000003</c:v>
                </c:pt>
                <c:pt idx="182">
                  <c:v>50.037157999999998</c:v>
                </c:pt>
                <c:pt idx="183">
                  <c:v>50.318432999999999</c:v>
                </c:pt>
                <c:pt idx="184">
                  <c:v>50.453519999999997</c:v>
                </c:pt>
                <c:pt idx="185">
                  <c:v>50.024963999999997</c:v>
                </c:pt>
                <c:pt idx="186">
                  <c:v>49.927523999999998</c:v>
                </c:pt>
                <c:pt idx="187">
                  <c:v>50.392071999999999</c:v>
                </c:pt>
                <c:pt idx="188">
                  <c:v>50.189829000000003</c:v>
                </c:pt>
                <c:pt idx="189">
                  <c:v>50.718609999999998</c:v>
                </c:pt>
                <c:pt idx="190">
                  <c:v>49.78172</c:v>
                </c:pt>
                <c:pt idx="191">
                  <c:v>50.318432999999999</c:v>
                </c:pt>
                <c:pt idx="192">
                  <c:v>50.355238999999997</c:v>
                </c:pt>
                <c:pt idx="193">
                  <c:v>50.392071999999999</c:v>
                </c:pt>
                <c:pt idx="194">
                  <c:v>50.281655999999998</c:v>
                </c:pt>
                <c:pt idx="195">
                  <c:v>50.220418000000002</c:v>
                </c:pt>
                <c:pt idx="196">
                  <c:v>50.275528000000001</c:v>
                </c:pt>
                <c:pt idx="197">
                  <c:v>50.318432999999999</c:v>
                </c:pt>
                <c:pt idx="198">
                  <c:v>50.700069999999997</c:v>
                </c:pt>
                <c:pt idx="199">
                  <c:v>50.373652999999997</c:v>
                </c:pt>
                <c:pt idx="200">
                  <c:v>50.588971000000001</c:v>
                </c:pt>
                <c:pt idx="201">
                  <c:v>50.929212999999997</c:v>
                </c:pt>
                <c:pt idx="202">
                  <c:v>50.416642000000003</c:v>
                </c:pt>
                <c:pt idx="203">
                  <c:v>50.582807000000003</c:v>
                </c:pt>
                <c:pt idx="204">
                  <c:v>50.287782999999997</c:v>
                </c:pt>
                <c:pt idx="205">
                  <c:v>50.551994000000001</c:v>
                </c:pt>
                <c:pt idx="206">
                  <c:v>50.502732000000002</c:v>
                </c:pt>
                <c:pt idx="207">
                  <c:v>50.165370000000003</c:v>
                </c:pt>
                <c:pt idx="208">
                  <c:v>50.336832999999999</c:v>
                </c:pt>
                <c:pt idx="209">
                  <c:v>50.595137000000001</c:v>
                </c:pt>
                <c:pt idx="210">
                  <c:v>50.000585999999998</c:v>
                </c:pt>
                <c:pt idx="211">
                  <c:v>50.318432999999999</c:v>
                </c:pt>
                <c:pt idx="212">
                  <c:v>50.551994000000001</c:v>
                </c:pt>
                <c:pt idx="213">
                  <c:v>50.496578</c:v>
                </c:pt>
                <c:pt idx="214">
                  <c:v>50.410499000000002</c:v>
                </c:pt>
                <c:pt idx="215">
                  <c:v>50.092064999999998</c:v>
                </c:pt>
                <c:pt idx="216">
                  <c:v>50.447372000000001</c:v>
                </c:pt>
                <c:pt idx="217">
                  <c:v>50.521199000000003</c:v>
                </c:pt>
                <c:pt idx="218">
                  <c:v>50.508887999999999</c:v>
                </c:pt>
                <c:pt idx="219">
                  <c:v>50.263277000000002</c:v>
                </c:pt>
                <c:pt idx="220">
                  <c:v>50.607470999999997</c:v>
                </c:pt>
                <c:pt idx="221">
                  <c:v>50.392071999999999</c:v>
                </c:pt>
                <c:pt idx="222">
                  <c:v>50.385930999999999</c:v>
                </c:pt>
                <c:pt idx="223">
                  <c:v>50.829994999999997</c:v>
                </c:pt>
                <c:pt idx="224">
                  <c:v>50.293911999999999</c:v>
                </c:pt>
                <c:pt idx="225">
                  <c:v>50.208179999999999</c:v>
                </c:pt>
                <c:pt idx="226">
                  <c:v>50.134811999999997</c:v>
                </c:pt>
                <c:pt idx="227">
                  <c:v>50.539673999999998</c:v>
                </c:pt>
                <c:pt idx="228">
                  <c:v>50.496578</c:v>
                </c:pt>
                <c:pt idx="229">
                  <c:v>50.558154000000002</c:v>
                </c:pt>
                <c:pt idx="230">
                  <c:v>50.749524999999998</c:v>
                </c:pt>
                <c:pt idx="231">
                  <c:v>49.970131000000002</c:v>
                </c:pt>
                <c:pt idx="232">
                  <c:v>50.275528000000001</c:v>
                </c:pt>
                <c:pt idx="233">
                  <c:v>50.508887999999999</c:v>
                </c:pt>
                <c:pt idx="234">
                  <c:v>50.361376</c:v>
                </c:pt>
                <c:pt idx="235">
                  <c:v>50.349102999999999</c:v>
                </c:pt>
                <c:pt idx="236">
                  <c:v>50.251027999999998</c:v>
                </c:pt>
                <c:pt idx="237">
                  <c:v>50.860979999999998</c:v>
                </c:pt>
                <c:pt idx="238">
                  <c:v>50.730972999999999</c:v>
                </c:pt>
                <c:pt idx="239">
                  <c:v>50.558154000000002</c:v>
                </c:pt>
                <c:pt idx="240">
                  <c:v>50.251027999999998</c:v>
                </c:pt>
                <c:pt idx="241">
                  <c:v>50.367513000000002</c:v>
                </c:pt>
                <c:pt idx="242">
                  <c:v>50.293911999999999</c:v>
                </c:pt>
                <c:pt idx="243">
                  <c:v>50.110382000000001</c:v>
                </c:pt>
                <c:pt idx="244">
                  <c:v>51.240537000000003</c:v>
                </c:pt>
                <c:pt idx="245">
                  <c:v>50.650661999999997</c:v>
                </c:pt>
                <c:pt idx="246">
                  <c:v>50.576642</c:v>
                </c:pt>
                <c:pt idx="247">
                  <c:v>50.453519999999997</c:v>
                </c:pt>
                <c:pt idx="248">
                  <c:v>50.570478999999999</c:v>
                </c:pt>
                <c:pt idx="249">
                  <c:v>50.404355000000002</c:v>
                </c:pt>
                <c:pt idx="250">
                  <c:v>50.385930999999999</c:v>
                </c:pt>
                <c:pt idx="251">
                  <c:v>50.533515000000001</c:v>
                </c:pt>
                <c:pt idx="252">
                  <c:v>50.496578</c:v>
                </c:pt>
                <c:pt idx="253">
                  <c:v>50.312302000000003</c:v>
                </c:pt>
                <c:pt idx="254">
                  <c:v>50.453519999999997</c:v>
                </c:pt>
                <c:pt idx="255">
                  <c:v>50.220418000000002</c:v>
                </c:pt>
                <c:pt idx="256">
                  <c:v>50.923006000000001</c:v>
                </c:pt>
                <c:pt idx="257">
                  <c:v>50.774272000000003</c:v>
                </c:pt>
                <c:pt idx="258">
                  <c:v>50.361376</c:v>
                </c:pt>
                <c:pt idx="259">
                  <c:v>50.588971000000001</c:v>
                </c:pt>
                <c:pt idx="260">
                  <c:v>50.385930999999999</c:v>
                </c:pt>
                <c:pt idx="261">
                  <c:v>50.527357000000002</c:v>
                </c:pt>
                <c:pt idx="262">
                  <c:v>50.361376</c:v>
                </c:pt>
                <c:pt idx="263">
                  <c:v>50.693890000000003</c:v>
                </c:pt>
                <c:pt idx="264">
                  <c:v>50.422786000000002</c:v>
                </c:pt>
                <c:pt idx="265">
                  <c:v>50.189829000000003</c:v>
                </c:pt>
                <c:pt idx="266">
                  <c:v>50.275528000000001</c:v>
                </c:pt>
                <c:pt idx="267">
                  <c:v>50.558154000000002</c:v>
                </c:pt>
                <c:pt idx="268">
                  <c:v>50.545833999999999</c:v>
                </c:pt>
                <c:pt idx="269">
                  <c:v>50.306170999999999</c:v>
                </c:pt>
                <c:pt idx="270">
                  <c:v>50.898187</c:v>
                </c:pt>
                <c:pt idx="271">
                  <c:v>50.527357000000002</c:v>
                </c:pt>
                <c:pt idx="272">
                  <c:v>50.558154000000002</c:v>
                </c:pt>
                <c:pt idx="273">
                  <c:v>50.891984000000001</c:v>
                </c:pt>
                <c:pt idx="274">
                  <c:v>50.428930999999999</c:v>
                </c:pt>
                <c:pt idx="275">
                  <c:v>50.092064999999998</c:v>
                </c:pt>
                <c:pt idx="276">
                  <c:v>50.935420000000001</c:v>
                </c:pt>
                <c:pt idx="277">
                  <c:v>50.171483000000002</c:v>
                </c:pt>
                <c:pt idx="278">
                  <c:v>50.336832999999999</c:v>
                </c:pt>
                <c:pt idx="279">
                  <c:v>50.398212999999998</c:v>
                </c:pt>
                <c:pt idx="280">
                  <c:v>50.774272000000003</c:v>
                </c:pt>
                <c:pt idx="281">
                  <c:v>50.355238999999997</c:v>
                </c:pt>
                <c:pt idx="282">
                  <c:v>50.300041</c:v>
                </c:pt>
                <c:pt idx="283">
                  <c:v>50.453519999999997</c:v>
                </c:pt>
                <c:pt idx="284">
                  <c:v>50.817607000000002</c:v>
                </c:pt>
                <c:pt idx="285">
                  <c:v>50.595137000000001</c:v>
                </c:pt>
                <c:pt idx="286">
                  <c:v>50.780459999999998</c:v>
                </c:pt>
                <c:pt idx="287">
                  <c:v>50.398212999999998</c:v>
                </c:pt>
                <c:pt idx="288">
                  <c:v>50.043255000000002</c:v>
                </c:pt>
                <c:pt idx="289">
                  <c:v>50.607470999999997</c:v>
                </c:pt>
                <c:pt idx="290">
                  <c:v>50.195943999999997</c:v>
                </c:pt>
                <c:pt idx="291">
                  <c:v>50.3307</c:v>
                </c:pt>
                <c:pt idx="292">
                  <c:v>50.551994000000001</c:v>
                </c:pt>
                <c:pt idx="293">
                  <c:v>51.246782000000003</c:v>
                </c:pt>
                <c:pt idx="294">
                  <c:v>50.749524999999998</c:v>
                </c:pt>
                <c:pt idx="295">
                  <c:v>50.558154000000002</c:v>
                </c:pt>
                <c:pt idx="296">
                  <c:v>50.595137000000001</c:v>
                </c:pt>
                <c:pt idx="297">
                  <c:v>50.336832999999999</c:v>
                </c:pt>
                <c:pt idx="298">
                  <c:v>50.842385999999998</c:v>
                </c:pt>
                <c:pt idx="299">
                  <c:v>50.588971000000001</c:v>
                </c:pt>
                <c:pt idx="300">
                  <c:v>50.687711999999998</c:v>
                </c:pt>
                <c:pt idx="301">
                  <c:v>50.817607000000002</c:v>
                </c:pt>
                <c:pt idx="302">
                  <c:v>50.842385999999998</c:v>
                </c:pt>
                <c:pt idx="303">
                  <c:v>51.034846999999999</c:v>
                </c:pt>
                <c:pt idx="304">
                  <c:v>50.935420000000001</c:v>
                </c:pt>
                <c:pt idx="305">
                  <c:v>50.811413999999999</c:v>
                </c:pt>
                <c:pt idx="306">
                  <c:v>50.447372000000001</c:v>
                </c:pt>
                <c:pt idx="307">
                  <c:v>51.109544999999997</c:v>
                </c:pt>
                <c:pt idx="308">
                  <c:v>50.972681999999999</c:v>
                </c:pt>
                <c:pt idx="309">
                  <c:v>50.761896</c:v>
                </c:pt>
                <c:pt idx="310">
                  <c:v>50.700069999999997</c:v>
                </c:pt>
                <c:pt idx="311">
                  <c:v>50.275528000000001</c:v>
                </c:pt>
                <c:pt idx="312">
                  <c:v>50.508887999999999</c:v>
                </c:pt>
                <c:pt idx="313">
                  <c:v>50.854781000000003</c:v>
                </c:pt>
                <c:pt idx="314">
                  <c:v>50.935420000000001</c:v>
                </c:pt>
                <c:pt idx="315">
                  <c:v>51.009971</c:v>
                </c:pt>
                <c:pt idx="316">
                  <c:v>50.355238999999997</c:v>
                </c:pt>
                <c:pt idx="317">
                  <c:v>50.693890000000003</c:v>
                </c:pt>
                <c:pt idx="318">
                  <c:v>51.016188999999997</c:v>
                </c:pt>
                <c:pt idx="319">
                  <c:v>50.502732000000002</c:v>
                </c:pt>
                <c:pt idx="320">
                  <c:v>50.805221000000003</c:v>
                </c:pt>
                <c:pt idx="321">
                  <c:v>50.792839000000001</c:v>
                </c:pt>
                <c:pt idx="322">
                  <c:v>50.447372000000001</c:v>
                </c:pt>
                <c:pt idx="323">
                  <c:v>50.761896</c:v>
                </c:pt>
                <c:pt idx="324">
                  <c:v>50.854781000000003</c:v>
                </c:pt>
                <c:pt idx="325">
                  <c:v>50.687711999999998</c:v>
                </c:pt>
                <c:pt idx="326">
                  <c:v>50.718609999999998</c:v>
                </c:pt>
                <c:pt idx="327">
                  <c:v>50.761896</c:v>
                </c:pt>
                <c:pt idx="328">
                  <c:v>50.997539000000003</c:v>
                </c:pt>
                <c:pt idx="329">
                  <c:v>51.097087999999999</c:v>
                </c:pt>
                <c:pt idx="330">
                  <c:v>50.724791000000003</c:v>
                </c:pt>
                <c:pt idx="331">
                  <c:v>50.860979999999998</c:v>
                </c:pt>
                <c:pt idx="332">
                  <c:v>51.078406999999999</c:v>
                </c:pt>
                <c:pt idx="333">
                  <c:v>50.929212999999997</c:v>
                </c:pt>
                <c:pt idx="334">
                  <c:v>51.053511</c:v>
                </c:pt>
                <c:pt idx="335">
                  <c:v>50.842385999999998</c:v>
                </c:pt>
                <c:pt idx="336">
                  <c:v>50.879579999999997</c:v>
                </c:pt>
                <c:pt idx="337">
                  <c:v>50.768082999999997</c:v>
                </c:pt>
                <c:pt idx="338">
                  <c:v>50.257151999999998</c:v>
                </c:pt>
                <c:pt idx="339">
                  <c:v>50.854781000000003</c:v>
                </c:pt>
                <c:pt idx="340">
                  <c:v>50.885781999999999</c:v>
                </c:pt>
                <c:pt idx="341">
                  <c:v>51.122007000000004</c:v>
                </c:pt>
                <c:pt idx="342">
                  <c:v>50.478119999999997</c:v>
                </c:pt>
                <c:pt idx="343">
                  <c:v>50.768082999999997</c:v>
                </c:pt>
                <c:pt idx="344">
                  <c:v>51.196834000000003</c:v>
                </c:pt>
                <c:pt idx="345">
                  <c:v>50.558154000000002</c:v>
                </c:pt>
                <c:pt idx="346">
                  <c:v>51.146935999999997</c:v>
                </c:pt>
                <c:pt idx="347">
                  <c:v>51.065958000000002</c:v>
                </c:pt>
                <c:pt idx="348">
                  <c:v>51.090859999999999</c:v>
                </c:pt>
                <c:pt idx="349">
                  <c:v>50.385930999999999</c:v>
                </c:pt>
                <c:pt idx="350">
                  <c:v>51.028627</c:v>
                </c:pt>
                <c:pt idx="351">
                  <c:v>51.034846999999999</c:v>
                </c:pt>
                <c:pt idx="352">
                  <c:v>50.588971000000001</c:v>
                </c:pt>
                <c:pt idx="353">
                  <c:v>50.681536000000001</c:v>
                </c:pt>
                <c:pt idx="354">
                  <c:v>50.712429</c:v>
                </c:pt>
                <c:pt idx="355">
                  <c:v>50.373652999999997</c:v>
                </c:pt>
                <c:pt idx="356">
                  <c:v>51.290526999999997</c:v>
                </c:pt>
                <c:pt idx="357">
                  <c:v>50.737155999999999</c:v>
                </c:pt>
                <c:pt idx="358">
                  <c:v>50.954048</c:v>
                </c:pt>
                <c:pt idx="359">
                  <c:v>50.761896</c:v>
                </c:pt>
                <c:pt idx="360">
                  <c:v>50.749524999999998</c:v>
                </c:pt>
                <c:pt idx="361">
                  <c:v>50.997539000000003</c:v>
                </c:pt>
                <c:pt idx="362">
                  <c:v>51.097087999999999</c:v>
                </c:pt>
                <c:pt idx="363">
                  <c:v>50.972681999999999</c:v>
                </c:pt>
                <c:pt idx="364">
                  <c:v>50.954048</c:v>
                </c:pt>
                <c:pt idx="365">
                  <c:v>50.613638999999999</c:v>
                </c:pt>
                <c:pt idx="366">
                  <c:v>50.681536000000001</c:v>
                </c:pt>
                <c:pt idx="367">
                  <c:v>51.209316999999999</c:v>
                </c:pt>
                <c:pt idx="368">
                  <c:v>50.558154000000002</c:v>
                </c:pt>
                <c:pt idx="369">
                  <c:v>50.898187</c:v>
                </c:pt>
                <c:pt idx="370">
                  <c:v>50.724791000000003</c:v>
                </c:pt>
                <c:pt idx="371">
                  <c:v>51.009971</c:v>
                </c:pt>
                <c:pt idx="372">
                  <c:v>51.246782000000003</c:v>
                </c:pt>
                <c:pt idx="373">
                  <c:v>50.700069999999997</c:v>
                </c:pt>
                <c:pt idx="374">
                  <c:v>50.515044000000003</c:v>
                </c:pt>
                <c:pt idx="375">
                  <c:v>50.854781000000003</c:v>
                </c:pt>
                <c:pt idx="376">
                  <c:v>50.681536000000001</c:v>
                </c:pt>
                <c:pt idx="377">
                  <c:v>50.860979999999998</c:v>
                </c:pt>
                <c:pt idx="378">
                  <c:v>50.730972999999999</c:v>
                </c:pt>
                <c:pt idx="379">
                  <c:v>50.404355000000002</c:v>
                </c:pt>
                <c:pt idx="380">
                  <c:v>50.929212999999997</c:v>
                </c:pt>
                <c:pt idx="381">
                  <c:v>50.854781000000003</c:v>
                </c:pt>
                <c:pt idx="382">
                  <c:v>50.836190999999999</c:v>
                </c:pt>
                <c:pt idx="383">
                  <c:v>50.829994999999997</c:v>
                </c:pt>
                <c:pt idx="384">
                  <c:v>51.629266000000001</c:v>
                </c:pt>
                <c:pt idx="385">
                  <c:v>50.960259000000001</c:v>
                </c:pt>
                <c:pt idx="386">
                  <c:v>50.564317000000003</c:v>
                </c:pt>
                <c:pt idx="387">
                  <c:v>50.848584000000002</c:v>
                </c:pt>
                <c:pt idx="388">
                  <c:v>50.885781999999999</c:v>
                </c:pt>
                <c:pt idx="389">
                  <c:v>51.465885</c:v>
                </c:pt>
                <c:pt idx="390">
                  <c:v>51.097087999999999</c:v>
                </c:pt>
                <c:pt idx="391">
                  <c:v>50.675359</c:v>
                </c:pt>
                <c:pt idx="392">
                  <c:v>50.625976999999999</c:v>
                </c:pt>
                <c:pt idx="393">
                  <c:v>50.929212999999997</c:v>
                </c:pt>
                <c:pt idx="394">
                  <c:v>51.359344999999998</c:v>
                </c:pt>
                <c:pt idx="395">
                  <c:v>50.879579999999997</c:v>
                </c:pt>
                <c:pt idx="396">
                  <c:v>50.428930999999999</c:v>
                </c:pt>
                <c:pt idx="397">
                  <c:v>51.178117</c:v>
                </c:pt>
                <c:pt idx="398">
                  <c:v>51.053511</c:v>
                </c:pt>
                <c:pt idx="399">
                  <c:v>51.034846999999999</c:v>
                </c:pt>
                <c:pt idx="400">
                  <c:v>51.390656999999997</c:v>
                </c:pt>
                <c:pt idx="401">
                  <c:v>50.960259000000001</c:v>
                </c:pt>
                <c:pt idx="402">
                  <c:v>50.954048</c:v>
                </c:pt>
                <c:pt idx="403">
                  <c:v>50.706248000000002</c:v>
                </c:pt>
                <c:pt idx="404">
                  <c:v>51.059733000000001</c:v>
                </c:pt>
                <c:pt idx="405">
                  <c:v>50.985107999999997</c:v>
                </c:pt>
                <c:pt idx="406">
                  <c:v>50.551994000000001</c:v>
                </c:pt>
                <c:pt idx="407">
                  <c:v>50.941628000000001</c:v>
                </c:pt>
                <c:pt idx="408">
                  <c:v>50.960259000000001</c:v>
                </c:pt>
                <c:pt idx="409">
                  <c:v>50.761896</c:v>
                </c:pt>
                <c:pt idx="410">
                  <c:v>50.607470999999997</c:v>
                </c:pt>
                <c:pt idx="411">
                  <c:v>50.287782999999997</c:v>
                </c:pt>
                <c:pt idx="412">
                  <c:v>50.749524999999998</c:v>
                </c:pt>
                <c:pt idx="413">
                  <c:v>50.257151999999998</c:v>
                </c:pt>
                <c:pt idx="414">
                  <c:v>51.103316</c:v>
                </c:pt>
                <c:pt idx="415">
                  <c:v>51.271774000000001</c:v>
                </c:pt>
                <c:pt idx="416">
                  <c:v>50.891984000000001</c:v>
                </c:pt>
                <c:pt idx="417">
                  <c:v>50.625976999999999</c:v>
                </c:pt>
                <c:pt idx="418">
                  <c:v>50.533515000000001</c:v>
                </c:pt>
                <c:pt idx="419">
                  <c:v>50.693890000000003</c:v>
                </c:pt>
                <c:pt idx="420">
                  <c:v>50.761896</c:v>
                </c:pt>
                <c:pt idx="421">
                  <c:v>50.755710999999998</c:v>
                </c:pt>
                <c:pt idx="422">
                  <c:v>50.848584000000002</c:v>
                </c:pt>
                <c:pt idx="423">
                  <c:v>51.13447</c:v>
                </c:pt>
                <c:pt idx="424">
                  <c:v>50.768082999999997</c:v>
                </c:pt>
                <c:pt idx="425">
                  <c:v>50.551994000000001</c:v>
                </c:pt>
                <c:pt idx="426">
                  <c:v>50.551994000000001</c:v>
                </c:pt>
                <c:pt idx="427">
                  <c:v>50.743340000000003</c:v>
                </c:pt>
                <c:pt idx="428">
                  <c:v>50.898187</c:v>
                </c:pt>
                <c:pt idx="429">
                  <c:v>50.478119999999997</c:v>
                </c:pt>
                <c:pt idx="430">
                  <c:v>50.916800000000002</c:v>
                </c:pt>
                <c:pt idx="431">
                  <c:v>50.471969000000001</c:v>
                </c:pt>
                <c:pt idx="432">
                  <c:v>51.065958000000002</c:v>
                </c:pt>
                <c:pt idx="433">
                  <c:v>50.539673999999998</c:v>
                </c:pt>
                <c:pt idx="434">
                  <c:v>50.398212999999998</c:v>
                </c:pt>
                <c:pt idx="435">
                  <c:v>50.576642</c:v>
                </c:pt>
                <c:pt idx="436">
                  <c:v>50.891984000000001</c:v>
                </c:pt>
                <c:pt idx="437">
                  <c:v>50.478119999999997</c:v>
                </c:pt>
                <c:pt idx="438">
                  <c:v>50.613638999999999</c:v>
                </c:pt>
                <c:pt idx="439">
                  <c:v>50.935420000000001</c:v>
                </c:pt>
                <c:pt idx="440">
                  <c:v>50.954048</c:v>
                </c:pt>
                <c:pt idx="441">
                  <c:v>50.607470999999997</c:v>
                </c:pt>
                <c:pt idx="442">
                  <c:v>50.780459999999998</c:v>
                </c:pt>
                <c:pt idx="443">
                  <c:v>50.447372000000001</c:v>
                </c:pt>
                <c:pt idx="444">
                  <c:v>50.966470000000001</c:v>
                </c:pt>
                <c:pt idx="445">
                  <c:v>51.203074999999998</c:v>
                </c:pt>
                <c:pt idx="446">
                  <c:v>51.209316999999999</c:v>
                </c:pt>
                <c:pt idx="447">
                  <c:v>50.860979999999998</c:v>
                </c:pt>
                <c:pt idx="448">
                  <c:v>51.034846999999999</c:v>
                </c:pt>
                <c:pt idx="449">
                  <c:v>50.545833999999999</c:v>
                </c:pt>
                <c:pt idx="450">
                  <c:v>50.792839000000001</c:v>
                </c:pt>
                <c:pt idx="451">
                  <c:v>50.300041</c:v>
                </c:pt>
                <c:pt idx="452">
                  <c:v>50.898187</c:v>
                </c:pt>
                <c:pt idx="453">
                  <c:v>50.768082999999997</c:v>
                </c:pt>
                <c:pt idx="454">
                  <c:v>50.355238999999997</c:v>
                </c:pt>
                <c:pt idx="455">
                  <c:v>50.693890000000003</c:v>
                </c:pt>
                <c:pt idx="456">
                  <c:v>50.718609999999998</c:v>
                </c:pt>
                <c:pt idx="457">
                  <c:v>50.718609999999998</c:v>
                </c:pt>
                <c:pt idx="458">
                  <c:v>50.318432999999999</c:v>
                </c:pt>
                <c:pt idx="459">
                  <c:v>50.749524999999998</c:v>
                </c:pt>
                <c:pt idx="460">
                  <c:v>50.904389999999999</c:v>
                </c:pt>
                <c:pt idx="461">
                  <c:v>50.478119999999997</c:v>
                </c:pt>
                <c:pt idx="462">
                  <c:v>50.966470000000001</c:v>
                </c:pt>
                <c:pt idx="463">
                  <c:v>50.712429</c:v>
                </c:pt>
                <c:pt idx="464">
                  <c:v>50.570478999999999</c:v>
                </c:pt>
                <c:pt idx="465">
                  <c:v>50.749524999999998</c:v>
                </c:pt>
                <c:pt idx="466">
                  <c:v>51.097087999999999</c:v>
                </c:pt>
                <c:pt idx="467">
                  <c:v>50.923006000000001</c:v>
                </c:pt>
                <c:pt idx="468">
                  <c:v>50.570478999999999</c:v>
                </c:pt>
                <c:pt idx="469">
                  <c:v>50.355238999999997</c:v>
                </c:pt>
                <c:pt idx="470">
                  <c:v>50.490425999999999</c:v>
                </c:pt>
                <c:pt idx="471">
                  <c:v>50.459668000000001</c:v>
                </c:pt>
                <c:pt idx="472">
                  <c:v>51.215558999999999</c:v>
                </c:pt>
                <c:pt idx="473">
                  <c:v>50.761896</c:v>
                </c:pt>
                <c:pt idx="474">
                  <c:v>50.404355000000002</c:v>
                </c:pt>
                <c:pt idx="475">
                  <c:v>50.582807000000003</c:v>
                </c:pt>
                <c:pt idx="476">
                  <c:v>50.836190999999999</c:v>
                </c:pt>
                <c:pt idx="477">
                  <c:v>50.687711999999998</c:v>
                </c:pt>
                <c:pt idx="478">
                  <c:v>50.465817999999999</c:v>
                </c:pt>
                <c:pt idx="479">
                  <c:v>50.471969000000001</c:v>
                </c:pt>
                <c:pt idx="480">
                  <c:v>50.761896</c:v>
                </c:pt>
                <c:pt idx="481">
                  <c:v>50.904389999999999</c:v>
                </c:pt>
                <c:pt idx="482">
                  <c:v>50.428930999999999</c:v>
                </c:pt>
                <c:pt idx="483">
                  <c:v>50.428930999999999</c:v>
                </c:pt>
                <c:pt idx="484">
                  <c:v>50.724791000000003</c:v>
                </c:pt>
                <c:pt idx="485">
                  <c:v>50.916800000000002</c:v>
                </c:pt>
                <c:pt idx="486">
                  <c:v>50.923006000000001</c:v>
                </c:pt>
                <c:pt idx="487">
                  <c:v>50.422786000000002</c:v>
                </c:pt>
                <c:pt idx="488">
                  <c:v>50.478119999999997</c:v>
                </c:pt>
                <c:pt idx="489">
                  <c:v>51.265526000000001</c:v>
                </c:pt>
                <c:pt idx="490">
                  <c:v>50.595137000000001</c:v>
                </c:pt>
                <c:pt idx="491">
                  <c:v>50.780459999999998</c:v>
                </c:pt>
                <c:pt idx="492">
                  <c:v>50.743340000000003</c:v>
                </c:pt>
                <c:pt idx="493">
                  <c:v>50.355238999999997</c:v>
                </c:pt>
                <c:pt idx="494">
                  <c:v>50.737155999999999</c:v>
                </c:pt>
                <c:pt idx="495">
                  <c:v>50.601303999999999</c:v>
                </c:pt>
                <c:pt idx="496">
                  <c:v>50.244905000000003</c:v>
                </c:pt>
                <c:pt idx="497">
                  <c:v>50.755710999999998</c:v>
                </c:pt>
                <c:pt idx="498">
                  <c:v>50.404355000000002</c:v>
                </c:pt>
                <c:pt idx="499">
                  <c:v>50.435077999999997</c:v>
                </c:pt>
                <c:pt idx="500">
                  <c:v>50.867179</c:v>
                </c:pt>
                <c:pt idx="501">
                  <c:v>50.632147000000003</c:v>
                </c:pt>
                <c:pt idx="502">
                  <c:v>51.072181999999998</c:v>
                </c:pt>
                <c:pt idx="503">
                  <c:v>50.786648999999997</c:v>
                </c:pt>
                <c:pt idx="504">
                  <c:v>50.496578</c:v>
                </c:pt>
                <c:pt idx="505">
                  <c:v>50.706248000000002</c:v>
                </c:pt>
                <c:pt idx="506">
                  <c:v>51.209316999999999</c:v>
                </c:pt>
                <c:pt idx="507">
                  <c:v>50.607470999999997</c:v>
                </c:pt>
                <c:pt idx="508">
                  <c:v>50.435077999999997</c:v>
                </c:pt>
                <c:pt idx="509">
                  <c:v>50.860979999999998</c:v>
                </c:pt>
                <c:pt idx="510">
                  <c:v>50.737155999999999</c:v>
                </c:pt>
                <c:pt idx="511">
                  <c:v>50.607470999999997</c:v>
                </c:pt>
                <c:pt idx="512">
                  <c:v>50.780459999999998</c:v>
                </c:pt>
                <c:pt idx="513">
                  <c:v>50.842385999999998</c:v>
                </c:pt>
                <c:pt idx="514">
                  <c:v>50.879579999999997</c:v>
                </c:pt>
                <c:pt idx="515">
                  <c:v>50.422786000000002</c:v>
                </c:pt>
                <c:pt idx="516">
                  <c:v>51.072181999999998</c:v>
                </c:pt>
                <c:pt idx="517">
                  <c:v>50.392071999999999</c:v>
                </c:pt>
                <c:pt idx="518">
                  <c:v>50.533515000000001</c:v>
                </c:pt>
                <c:pt idx="519">
                  <c:v>50.947837999999997</c:v>
                </c:pt>
                <c:pt idx="520">
                  <c:v>50.656835999999998</c:v>
                </c:pt>
                <c:pt idx="521">
                  <c:v>50.379792000000002</c:v>
                </c:pt>
                <c:pt idx="522">
                  <c:v>50.935420000000001</c:v>
                </c:pt>
                <c:pt idx="523">
                  <c:v>51.053511</c:v>
                </c:pt>
                <c:pt idx="524">
                  <c:v>50.392071999999999</c:v>
                </c:pt>
                <c:pt idx="525">
                  <c:v>50.287782999999997</c:v>
                </c:pt>
                <c:pt idx="526">
                  <c:v>50.700069999999997</c:v>
                </c:pt>
                <c:pt idx="527">
                  <c:v>50.860979999999998</c:v>
                </c:pt>
                <c:pt idx="528">
                  <c:v>50.737155999999999</c:v>
                </c:pt>
                <c:pt idx="529">
                  <c:v>50.755710999999998</c:v>
                </c:pt>
                <c:pt idx="530">
                  <c:v>50.502732000000002</c:v>
                </c:pt>
                <c:pt idx="531">
                  <c:v>50.263277000000002</c:v>
                </c:pt>
                <c:pt idx="532">
                  <c:v>51.203074999999998</c:v>
                </c:pt>
                <c:pt idx="533">
                  <c:v>50.755710999999998</c:v>
                </c:pt>
                <c:pt idx="534">
                  <c:v>50.410499000000002</c:v>
                </c:pt>
                <c:pt idx="535">
                  <c:v>50.823799999999999</c:v>
                </c:pt>
                <c:pt idx="536">
                  <c:v>50.693890000000003</c:v>
                </c:pt>
                <c:pt idx="537">
                  <c:v>51.165641999999998</c:v>
                </c:pt>
                <c:pt idx="538">
                  <c:v>50.768082999999997</c:v>
                </c:pt>
                <c:pt idx="539">
                  <c:v>51.103316</c:v>
                </c:pt>
                <c:pt idx="540">
                  <c:v>50.972681999999999</c:v>
                </c:pt>
                <c:pt idx="541">
                  <c:v>50.613638999999999</c:v>
                </c:pt>
                <c:pt idx="542">
                  <c:v>50.879579999999997</c:v>
                </c:pt>
                <c:pt idx="543">
                  <c:v>51.221803000000001</c:v>
                </c:pt>
                <c:pt idx="544">
                  <c:v>50.860979999999998</c:v>
                </c:pt>
                <c:pt idx="545">
                  <c:v>50.539673999999998</c:v>
                </c:pt>
                <c:pt idx="546">
                  <c:v>51.041066999999998</c:v>
                </c:pt>
                <c:pt idx="547">
                  <c:v>50.737155999999999</c:v>
                </c:pt>
                <c:pt idx="548">
                  <c:v>51.047288999999999</c:v>
                </c:pt>
                <c:pt idx="549">
                  <c:v>50.737155999999999</c:v>
                </c:pt>
                <c:pt idx="550">
                  <c:v>51.003754000000001</c:v>
                </c:pt>
                <c:pt idx="551">
                  <c:v>50.947837999999997</c:v>
                </c:pt>
                <c:pt idx="552">
                  <c:v>50.761896</c:v>
                </c:pt>
                <c:pt idx="553">
                  <c:v>50.749524999999998</c:v>
                </c:pt>
                <c:pt idx="554">
                  <c:v>50.656835999999998</c:v>
                </c:pt>
                <c:pt idx="555">
                  <c:v>50.724791000000003</c:v>
                </c:pt>
                <c:pt idx="556">
                  <c:v>50.916800000000002</c:v>
                </c:pt>
                <c:pt idx="557">
                  <c:v>50.817607000000002</c:v>
                </c:pt>
                <c:pt idx="558">
                  <c:v>51.041066999999998</c:v>
                </c:pt>
                <c:pt idx="559">
                  <c:v>50.539673999999998</c:v>
                </c:pt>
                <c:pt idx="560">
                  <c:v>50.991323999999999</c:v>
                </c:pt>
                <c:pt idx="561">
                  <c:v>51.047288999999999</c:v>
                </c:pt>
                <c:pt idx="562">
                  <c:v>51.090859999999999</c:v>
                </c:pt>
                <c:pt idx="563">
                  <c:v>50.774272000000003</c:v>
                </c:pt>
                <c:pt idx="564">
                  <c:v>50.947837999999997</c:v>
                </c:pt>
                <c:pt idx="565">
                  <c:v>50.515044000000003</c:v>
                </c:pt>
                <c:pt idx="566">
                  <c:v>50.904389999999999</c:v>
                </c:pt>
                <c:pt idx="567">
                  <c:v>50.428930999999999</c:v>
                </c:pt>
                <c:pt idx="568">
                  <c:v>50.972681999999999</c:v>
                </c:pt>
                <c:pt idx="569">
                  <c:v>51.209316999999999</c:v>
                </c:pt>
                <c:pt idx="570">
                  <c:v>51.009971</c:v>
                </c:pt>
                <c:pt idx="571">
                  <c:v>50.799030000000002</c:v>
                </c:pt>
                <c:pt idx="572">
                  <c:v>50.941628000000001</c:v>
                </c:pt>
                <c:pt idx="573">
                  <c:v>51.303032000000002</c:v>
                </c:pt>
                <c:pt idx="574">
                  <c:v>51.184354999999996</c:v>
                </c:pt>
                <c:pt idx="575">
                  <c:v>50.805221000000003</c:v>
                </c:pt>
                <c:pt idx="576">
                  <c:v>50.545833999999999</c:v>
                </c:pt>
                <c:pt idx="577">
                  <c:v>50.891984000000001</c:v>
                </c:pt>
                <c:pt idx="578">
                  <c:v>51.265526000000001</c:v>
                </c:pt>
                <c:pt idx="579">
                  <c:v>50.898187</c:v>
                </c:pt>
                <c:pt idx="580">
                  <c:v>50.570478999999999</c:v>
                </c:pt>
                <c:pt idx="581">
                  <c:v>51.047288999999999</c:v>
                </c:pt>
                <c:pt idx="582">
                  <c:v>50.842385999999998</c:v>
                </c:pt>
                <c:pt idx="583">
                  <c:v>50.829994999999997</c:v>
                </c:pt>
                <c:pt idx="584">
                  <c:v>50.836190999999999</c:v>
                </c:pt>
                <c:pt idx="585">
                  <c:v>51.13447</c:v>
                </c:pt>
                <c:pt idx="586">
                  <c:v>50.619807999999999</c:v>
                </c:pt>
                <c:pt idx="587">
                  <c:v>51.034846999999999</c:v>
                </c:pt>
                <c:pt idx="588">
                  <c:v>50.935420000000001</c:v>
                </c:pt>
                <c:pt idx="589">
                  <c:v>50.960259000000001</c:v>
                </c:pt>
                <c:pt idx="590">
                  <c:v>50.910595000000001</c:v>
                </c:pt>
                <c:pt idx="591">
                  <c:v>50.923006000000001</c:v>
                </c:pt>
                <c:pt idx="592">
                  <c:v>50.817607000000002</c:v>
                </c:pt>
                <c:pt idx="593">
                  <c:v>51.041066999999998</c:v>
                </c:pt>
                <c:pt idx="594">
                  <c:v>50.842385999999998</c:v>
                </c:pt>
                <c:pt idx="595">
                  <c:v>51.028627</c:v>
                </c:pt>
                <c:pt idx="596">
                  <c:v>50.398212999999998</c:v>
                </c:pt>
                <c:pt idx="597">
                  <c:v>51.122007000000004</c:v>
                </c:pt>
                <c:pt idx="598">
                  <c:v>50.730972999999999</c:v>
                </c:pt>
                <c:pt idx="599">
                  <c:v>50.208179999999999</c:v>
                </c:pt>
                <c:pt idx="600">
                  <c:v>50.972681999999999</c:v>
                </c:pt>
                <c:pt idx="601">
                  <c:v>51.003754000000001</c:v>
                </c:pt>
                <c:pt idx="602">
                  <c:v>50.700069999999997</c:v>
                </c:pt>
                <c:pt idx="603">
                  <c:v>50.619807999999999</c:v>
                </c:pt>
                <c:pt idx="604">
                  <c:v>50.484273000000002</c:v>
                </c:pt>
                <c:pt idx="605">
                  <c:v>50.607470999999997</c:v>
                </c:pt>
                <c:pt idx="606">
                  <c:v>51.028627</c:v>
                </c:pt>
                <c:pt idx="607">
                  <c:v>50.693890000000003</c:v>
                </c:pt>
                <c:pt idx="608">
                  <c:v>51.065958000000002</c:v>
                </c:pt>
                <c:pt idx="609">
                  <c:v>51.234290000000001</c:v>
                </c:pt>
                <c:pt idx="610">
                  <c:v>51.440798000000001</c:v>
                </c:pt>
                <c:pt idx="611">
                  <c:v>50.453519999999997</c:v>
                </c:pt>
                <c:pt idx="612">
                  <c:v>50.761896</c:v>
                </c:pt>
                <c:pt idx="613">
                  <c:v>50.904389999999999</c:v>
                </c:pt>
                <c:pt idx="614">
                  <c:v>50.478119999999997</c:v>
                </c:pt>
                <c:pt idx="615">
                  <c:v>50.960259000000001</c:v>
                </c:pt>
                <c:pt idx="616">
                  <c:v>50.712429</c:v>
                </c:pt>
                <c:pt idx="617">
                  <c:v>50.867179</c:v>
                </c:pt>
                <c:pt idx="618">
                  <c:v>50.935420000000001</c:v>
                </c:pt>
                <c:pt idx="619">
                  <c:v>51.309286</c:v>
                </c:pt>
                <c:pt idx="620">
                  <c:v>51.034846999999999</c:v>
                </c:pt>
                <c:pt idx="621">
                  <c:v>50.885781999999999</c:v>
                </c:pt>
                <c:pt idx="622">
                  <c:v>50.379792000000002</c:v>
                </c:pt>
                <c:pt idx="623">
                  <c:v>50.842385999999998</c:v>
                </c:pt>
                <c:pt idx="624">
                  <c:v>51.028627</c:v>
                </c:pt>
                <c:pt idx="625">
                  <c:v>50.398212999999998</c:v>
                </c:pt>
                <c:pt idx="626">
                  <c:v>50.879579999999997</c:v>
                </c:pt>
                <c:pt idx="627">
                  <c:v>51.271774000000001</c:v>
                </c:pt>
                <c:pt idx="628">
                  <c:v>50.947837999999997</c:v>
                </c:pt>
                <c:pt idx="629">
                  <c:v>50.860979999999998</c:v>
                </c:pt>
                <c:pt idx="630">
                  <c:v>50.985107999999997</c:v>
                </c:pt>
                <c:pt idx="631">
                  <c:v>50.749524999999998</c:v>
                </c:pt>
                <c:pt idx="632">
                  <c:v>50.997539000000003</c:v>
                </c:pt>
                <c:pt idx="633">
                  <c:v>50.601303999999999</c:v>
                </c:pt>
                <c:pt idx="634">
                  <c:v>51.334310000000002</c:v>
                </c:pt>
                <c:pt idx="635">
                  <c:v>50.428930999999999</c:v>
                </c:pt>
                <c:pt idx="636">
                  <c:v>50.829994999999997</c:v>
                </c:pt>
                <c:pt idx="637">
                  <c:v>50.935420000000001</c:v>
                </c:pt>
                <c:pt idx="638">
                  <c:v>50.960259000000001</c:v>
                </c:pt>
                <c:pt idx="639">
                  <c:v>50.904389999999999</c:v>
                </c:pt>
                <c:pt idx="640">
                  <c:v>50.873379</c:v>
                </c:pt>
                <c:pt idx="641">
                  <c:v>51.078406999999999</c:v>
                </c:pt>
                <c:pt idx="642">
                  <c:v>51.221803000000001</c:v>
                </c:pt>
                <c:pt idx="643">
                  <c:v>51.409455000000001</c:v>
                </c:pt>
                <c:pt idx="644">
                  <c:v>51.065958000000002</c:v>
                </c:pt>
                <c:pt idx="645">
                  <c:v>51.084632999999997</c:v>
                </c:pt>
                <c:pt idx="646">
                  <c:v>50.972681999999999</c:v>
                </c:pt>
                <c:pt idx="647">
                  <c:v>50.410499000000002</c:v>
                </c:pt>
                <c:pt idx="648">
                  <c:v>51.028627</c:v>
                </c:pt>
                <c:pt idx="649">
                  <c:v>50.891984000000001</c:v>
                </c:pt>
                <c:pt idx="650">
                  <c:v>50.570478999999999</c:v>
                </c:pt>
                <c:pt idx="651">
                  <c:v>51.340567</c:v>
                </c:pt>
                <c:pt idx="652">
                  <c:v>51.072181999999998</c:v>
                </c:pt>
                <c:pt idx="653">
                  <c:v>50.891984000000001</c:v>
                </c:pt>
                <c:pt idx="654">
                  <c:v>50.724791000000003</c:v>
                </c:pt>
                <c:pt idx="655">
                  <c:v>51.109544999999997</c:v>
                </c:pt>
                <c:pt idx="656">
                  <c:v>50.873379</c:v>
                </c:pt>
                <c:pt idx="657">
                  <c:v>50.786648999999997</c:v>
                </c:pt>
                <c:pt idx="658">
                  <c:v>50.595137000000001</c:v>
                </c:pt>
                <c:pt idx="659">
                  <c:v>50.737155999999999</c:v>
                </c:pt>
                <c:pt idx="660">
                  <c:v>51.003754000000001</c:v>
                </c:pt>
                <c:pt idx="661">
                  <c:v>51.346826999999998</c:v>
                </c:pt>
                <c:pt idx="662">
                  <c:v>50.829994999999997</c:v>
                </c:pt>
                <c:pt idx="663">
                  <c:v>50.484273000000002</c:v>
                </c:pt>
                <c:pt idx="664">
                  <c:v>51.153171</c:v>
                </c:pt>
                <c:pt idx="665">
                  <c:v>50.768082999999997</c:v>
                </c:pt>
                <c:pt idx="666">
                  <c:v>51.097087999999999</c:v>
                </c:pt>
                <c:pt idx="667">
                  <c:v>50.625976999999999</c:v>
                </c:pt>
                <c:pt idx="668">
                  <c:v>51.034846999999999</c:v>
                </c:pt>
                <c:pt idx="669">
                  <c:v>50.539673999999998</c:v>
                </c:pt>
                <c:pt idx="670">
                  <c:v>50.251027999999998</c:v>
                </c:pt>
                <c:pt idx="671">
                  <c:v>50.607470999999997</c:v>
                </c:pt>
                <c:pt idx="672">
                  <c:v>50.885781999999999</c:v>
                </c:pt>
                <c:pt idx="673">
                  <c:v>50.867179</c:v>
                </c:pt>
                <c:pt idx="674">
                  <c:v>50.935420000000001</c:v>
                </c:pt>
                <c:pt idx="675">
                  <c:v>51.053511</c:v>
                </c:pt>
                <c:pt idx="676">
                  <c:v>50.792839000000001</c:v>
                </c:pt>
                <c:pt idx="677">
                  <c:v>50.991323999999999</c:v>
                </c:pt>
                <c:pt idx="678">
                  <c:v>50.898187</c:v>
                </c:pt>
                <c:pt idx="679">
                  <c:v>50.724791000000003</c:v>
                </c:pt>
                <c:pt idx="680">
                  <c:v>50.570478999999999</c:v>
                </c:pt>
                <c:pt idx="681">
                  <c:v>51.390656999999997</c:v>
                </c:pt>
                <c:pt idx="682">
                  <c:v>50.768082999999997</c:v>
                </c:pt>
                <c:pt idx="683">
                  <c:v>51.047288999999999</c:v>
                </c:pt>
                <c:pt idx="684">
                  <c:v>51.084632999999997</c:v>
                </c:pt>
                <c:pt idx="685">
                  <c:v>50.873379</c:v>
                </c:pt>
                <c:pt idx="686">
                  <c:v>50.836190999999999</c:v>
                </c:pt>
                <c:pt idx="687">
                  <c:v>50.681536000000001</c:v>
                </c:pt>
                <c:pt idx="688">
                  <c:v>51.065958000000002</c:v>
                </c:pt>
                <c:pt idx="689">
                  <c:v>50.441225000000003</c:v>
                </c:pt>
                <c:pt idx="690">
                  <c:v>50.817607000000002</c:v>
                </c:pt>
                <c:pt idx="691">
                  <c:v>50.693890000000003</c:v>
                </c:pt>
                <c:pt idx="692">
                  <c:v>51.065958000000002</c:v>
                </c:pt>
                <c:pt idx="693">
                  <c:v>50.588971000000001</c:v>
                </c:pt>
                <c:pt idx="694">
                  <c:v>51.178117</c:v>
                </c:pt>
                <c:pt idx="695">
                  <c:v>50.755710999999998</c:v>
                </c:pt>
                <c:pt idx="696">
                  <c:v>50.601303999999999</c:v>
                </c:pt>
                <c:pt idx="697">
                  <c:v>51.284275999999998</c:v>
                </c:pt>
                <c:pt idx="698">
                  <c:v>50.836190999999999</c:v>
                </c:pt>
                <c:pt idx="699">
                  <c:v>50.730972999999999</c:v>
                </c:pt>
                <c:pt idx="700">
                  <c:v>51.396923000000001</c:v>
                </c:pt>
                <c:pt idx="701">
                  <c:v>50.471969000000001</c:v>
                </c:pt>
                <c:pt idx="702">
                  <c:v>50.916800000000002</c:v>
                </c:pt>
                <c:pt idx="703">
                  <c:v>50.916800000000002</c:v>
                </c:pt>
                <c:pt idx="704">
                  <c:v>51.072181999999998</c:v>
                </c:pt>
                <c:pt idx="705">
                  <c:v>50.941628000000001</c:v>
                </c:pt>
                <c:pt idx="706">
                  <c:v>50.860979999999998</c:v>
                </c:pt>
                <c:pt idx="707">
                  <c:v>51.034846999999999</c:v>
                </c:pt>
                <c:pt idx="708">
                  <c:v>51.041066999999998</c:v>
                </c:pt>
                <c:pt idx="709">
                  <c:v>50.941628000000001</c:v>
                </c:pt>
                <c:pt idx="710">
                  <c:v>51.203074999999998</c:v>
                </c:pt>
                <c:pt idx="711">
                  <c:v>51.109544999999997</c:v>
                </c:pt>
                <c:pt idx="712">
                  <c:v>50.829994999999997</c:v>
                </c:pt>
                <c:pt idx="713">
                  <c:v>51.034846999999999</c:v>
                </c:pt>
                <c:pt idx="714">
                  <c:v>50.786648999999997</c:v>
                </c:pt>
                <c:pt idx="715">
                  <c:v>51.140703000000002</c:v>
                </c:pt>
                <c:pt idx="716">
                  <c:v>50.966470000000001</c:v>
                </c:pt>
                <c:pt idx="717">
                  <c:v>51.103316</c:v>
                </c:pt>
                <c:pt idx="718">
                  <c:v>50.576642</c:v>
                </c:pt>
                <c:pt idx="719">
                  <c:v>50.453519999999997</c:v>
                </c:pt>
                <c:pt idx="720">
                  <c:v>50.960259000000001</c:v>
                </c:pt>
                <c:pt idx="721">
                  <c:v>50.465817999999999</c:v>
                </c:pt>
                <c:pt idx="722">
                  <c:v>51.365606</c:v>
                </c:pt>
                <c:pt idx="723">
                  <c:v>50.774272000000003</c:v>
                </c:pt>
                <c:pt idx="724">
                  <c:v>51.403187000000003</c:v>
                </c:pt>
                <c:pt idx="725">
                  <c:v>50.761896</c:v>
                </c:pt>
                <c:pt idx="726">
                  <c:v>51.047288999999999</c:v>
                </c:pt>
                <c:pt idx="727">
                  <c:v>50.251027999999998</c:v>
                </c:pt>
                <c:pt idx="728">
                  <c:v>51.459612999999997</c:v>
                </c:pt>
                <c:pt idx="729">
                  <c:v>51.097087999999999</c:v>
                </c:pt>
                <c:pt idx="730">
                  <c:v>51.072181999999998</c:v>
                </c:pt>
                <c:pt idx="731">
                  <c:v>51.541226999999999</c:v>
                </c:pt>
                <c:pt idx="732">
                  <c:v>51.428258</c:v>
                </c:pt>
                <c:pt idx="733">
                  <c:v>50.749524999999998</c:v>
                </c:pt>
                <c:pt idx="734">
                  <c:v>51.153171</c:v>
                </c:pt>
                <c:pt idx="735">
                  <c:v>51.265526000000001</c:v>
                </c:pt>
                <c:pt idx="736">
                  <c:v>50.898187</c:v>
                </c:pt>
                <c:pt idx="737">
                  <c:v>51.371867999999999</c:v>
                </c:pt>
                <c:pt idx="738">
                  <c:v>51.371867999999999</c:v>
                </c:pt>
                <c:pt idx="739">
                  <c:v>50.774272000000003</c:v>
                </c:pt>
                <c:pt idx="740">
                  <c:v>50.558154000000002</c:v>
                </c:pt>
                <c:pt idx="741">
                  <c:v>51.440798000000001</c:v>
                </c:pt>
                <c:pt idx="742">
                  <c:v>51.396923000000001</c:v>
                </c:pt>
                <c:pt idx="743">
                  <c:v>51.209316999999999</c:v>
                </c:pt>
                <c:pt idx="744">
                  <c:v>51.755305</c:v>
                </c:pt>
                <c:pt idx="745">
                  <c:v>51.490988000000002</c:v>
                </c:pt>
                <c:pt idx="746">
                  <c:v>51.692245999999997</c:v>
                </c:pt>
                <c:pt idx="747">
                  <c:v>52.052733000000003</c:v>
                </c:pt>
                <c:pt idx="748">
                  <c:v>51.831079000000003</c:v>
                </c:pt>
                <c:pt idx="749">
                  <c:v>52.434975999999999</c:v>
                </c:pt>
                <c:pt idx="750">
                  <c:v>52.001983000000003</c:v>
                </c:pt>
                <c:pt idx="751">
                  <c:v>52.396624000000003</c:v>
                </c:pt>
                <c:pt idx="752">
                  <c:v>52.775027000000001</c:v>
                </c:pt>
                <c:pt idx="753">
                  <c:v>52.845888000000002</c:v>
                </c:pt>
                <c:pt idx="754">
                  <c:v>52.787903</c:v>
                </c:pt>
                <c:pt idx="755">
                  <c:v>52.543802999999997</c:v>
                </c:pt>
                <c:pt idx="756">
                  <c:v>53.046115</c:v>
                </c:pt>
                <c:pt idx="757">
                  <c:v>53.104393000000002</c:v>
                </c:pt>
                <c:pt idx="758">
                  <c:v>53.201669000000003</c:v>
                </c:pt>
                <c:pt idx="759">
                  <c:v>53.020235999999997</c:v>
                </c:pt>
                <c:pt idx="760">
                  <c:v>53.104393000000002</c:v>
                </c:pt>
                <c:pt idx="761">
                  <c:v>53.247127999999996</c:v>
                </c:pt>
                <c:pt idx="762">
                  <c:v>53.214652999999998</c:v>
                </c:pt>
                <c:pt idx="763">
                  <c:v>52.697836000000002</c:v>
                </c:pt>
                <c:pt idx="764">
                  <c:v>52.652861000000001</c:v>
                </c:pt>
                <c:pt idx="765">
                  <c:v>52.974977000000003</c:v>
                </c:pt>
                <c:pt idx="766">
                  <c:v>52.498963000000003</c:v>
                </c:pt>
                <c:pt idx="767">
                  <c:v>52.498963000000003</c:v>
                </c:pt>
                <c:pt idx="768">
                  <c:v>51.887982999999998</c:v>
                </c:pt>
                <c:pt idx="769">
                  <c:v>52.116241000000002</c:v>
                </c:pt>
                <c:pt idx="770">
                  <c:v>52.524582000000002</c:v>
                </c:pt>
                <c:pt idx="771">
                  <c:v>52.186193000000003</c:v>
                </c:pt>
                <c:pt idx="772">
                  <c:v>52.300863999999997</c:v>
                </c:pt>
                <c:pt idx="773">
                  <c:v>51.875332</c:v>
                </c:pt>
                <c:pt idx="774">
                  <c:v>51.774236999999999</c:v>
                </c:pt>
                <c:pt idx="775">
                  <c:v>51.685946000000001</c:v>
                </c:pt>
                <c:pt idx="776">
                  <c:v>51.604097000000003</c:v>
                </c:pt>
                <c:pt idx="777">
                  <c:v>51.365606</c:v>
                </c:pt>
                <c:pt idx="778">
                  <c:v>51.522382</c:v>
                </c:pt>
                <c:pt idx="779">
                  <c:v>51.390656999999997</c:v>
                </c:pt>
                <c:pt idx="780">
                  <c:v>51.560079999999999</c:v>
                </c:pt>
                <c:pt idx="781">
                  <c:v>51.328052999999997</c:v>
                </c:pt>
                <c:pt idx="782">
                  <c:v>51.328052999999997</c:v>
                </c:pt>
                <c:pt idx="783">
                  <c:v>51.228045999999999</c:v>
                </c:pt>
                <c:pt idx="784">
                  <c:v>50.898187</c:v>
                </c:pt>
                <c:pt idx="785">
                  <c:v>50.724791000000003</c:v>
                </c:pt>
                <c:pt idx="786">
                  <c:v>50.718609999999998</c:v>
                </c:pt>
                <c:pt idx="787">
                  <c:v>50.613638999999999</c:v>
                </c:pt>
                <c:pt idx="788">
                  <c:v>50.588971000000001</c:v>
                </c:pt>
                <c:pt idx="789">
                  <c:v>51.234290000000001</c:v>
                </c:pt>
                <c:pt idx="790">
                  <c:v>50.947837999999997</c:v>
                </c:pt>
                <c:pt idx="791">
                  <c:v>51.409455000000001</c:v>
                </c:pt>
                <c:pt idx="792">
                  <c:v>51.165641999999998</c:v>
                </c:pt>
                <c:pt idx="793">
                  <c:v>50.966470000000001</c:v>
                </c:pt>
                <c:pt idx="794">
                  <c:v>51.459612999999997</c:v>
                </c:pt>
                <c:pt idx="795">
                  <c:v>51.648152000000003</c:v>
                </c:pt>
                <c:pt idx="796">
                  <c:v>51.610388</c:v>
                </c:pt>
                <c:pt idx="797">
                  <c:v>52.537394999999997</c:v>
                </c:pt>
                <c:pt idx="798">
                  <c:v>51.685946000000001</c:v>
                </c:pt>
                <c:pt idx="799">
                  <c:v>52.672131</c:v>
                </c:pt>
                <c:pt idx="800">
                  <c:v>52.717122000000003</c:v>
                </c:pt>
                <c:pt idx="801">
                  <c:v>52.858781999999998</c:v>
                </c:pt>
                <c:pt idx="802">
                  <c:v>52.936216000000002</c:v>
                </c:pt>
                <c:pt idx="803">
                  <c:v>53.703938000000001</c:v>
                </c:pt>
                <c:pt idx="804">
                  <c:v>53.586084999999997</c:v>
                </c:pt>
                <c:pt idx="805">
                  <c:v>53.769528999999999</c:v>
                </c:pt>
                <c:pt idx="806">
                  <c:v>53.214652999999998</c:v>
                </c:pt>
                <c:pt idx="807">
                  <c:v>53.007300000000001</c:v>
                </c:pt>
                <c:pt idx="808">
                  <c:v>53.007300000000001</c:v>
                </c:pt>
                <c:pt idx="809">
                  <c:v>53.052588</c:v>
                </c:pt>
                <c:pt idx="810">
                  <c:v>52.903937999999997</c:v>
                </c:pt>
                <c:pt idx="811">
                  <c:v>53.286124999999998</c:v>
                </c:pt>
                <c:pt idx="812">
                  <c:v>52.736415999999998</c:v>
                </c:pt>
                <c:pt idx="813">
                  <c:v>52.755718000000002</c:v>
                </c:pt>
                <c:pt idx="814">
                  <c:v>51.932285999999998</c:v>
                </c:pt>
                <c:pt idx="815">
                  <c:v>51.547511</c:v>
                </c:pt>
                <c:pt idx="816">
                  <c:v>51.378131000000003</c:v>
                </c:pt>
                <c:pt idx="817">
                  <c:v>51.812123999999997</c:v>
                </c:pt>
                <c:pt idx="818">
                  <c:v>50.879579999999997</c:v>
                </c:pt>
                <c:pt idx="819">
                  <c:v>51.371867999999999</c:v>
                </c:pt>
                <c:pt idx="820">
                  <c:v>51.072181999999998</c:v>
                </c:pt>
                <c:pt idx="821">
                  <c:v>50.251027999999998</c:v>
                </c:pt>
                <c:pt idx="822">
                  <c:v>50.761896</c:v>
                </c:pt>
                <c:pt idx="823">
                  <c:v>50.799030000000002</c:v>
                </c:pt>
                <c:pt idx="824">
                  <c:v>49.812061999999997</c:v>
                </c:pt>
                <c:pt idx="825">
                  <c:v>49.921441000000002</c:v>
                </c:pt>
                <c:pt idx="826">
                  <c:v>50.140923000000001</c:v>
                </c:pt>
                <c:pt idx="827">
                  <c:v>49.799923999999997</c:v>
                </c:pt>
                <c:pt idx="828">
                  <c:v>49.479332999999997</c:v>
                </c:pt>
                <c:pt idx="829">
                  <c:v>49.557777000000002</c:v>
                </c:pt>
                <c:pt idx="830">
                  <c:v>48.963512000000001</c:v>
                </c:pt>
                <c:pt idx="831">
                  <c:v>48.945614999999997</c:v>
                </c:pt>
                <c:pt idx="832">
                  <c:v>49.184775000000002</c:v>
                </c:pt>
                <c:pt idx="833">
                  <c:v>49.041139999999999</c:v>
                </c:pt>
                <c:pt idx="834">
                  <c:v>48.784835999999999</c:v>
                </c:pt>
                <c:pt idx="835">
                  <c:v>49.136850000000003</c:v>
                </c:pt>
                <c:pt idx="836">
                  <c:v>48.808622</c:v>
                </c:pt>
                <c:pt idx="837">
                  <c:v>49.124876</c:v>
                </c:pt>
                <c:pt idx="838">
                  <c:v>48.999324000000001</c:v>
                </c:pt>
                <c:pt idx="839">
                  <c:v>48.939650999999998</c:v>
                </c:pt>
                <c:pt idx="840">
                  <c:v>49.232747000000003</c:v>
                </c:pt>
                <c:pt idx="841">
                  <c:v>48.796728000000002</c:v>
                </c:pt>
                <c:pt idx="842">
                  <c:v>49.268754999999999</c:v>
                </c:pt>
                <c:pt idx="843">
                  <c:v>49.304791000000002</c:v>
                </c:pt>
                <c:pt idx="844">
                  <c:v>49.600068</c:v>
                </c:pt>
                <c:pt idx="845">
                  <c:v>49.636344999999999</c:v>
                </c:pt>
                <c:pt idx="846">
                  <c:v>50.061554000000001</c:v>
                </c:pt>
                <c:pt idx="847">
                  <c:v>49.244746999999997</c:v>
                </c:pt>
                <c:pt idx="848">
                  <c:v>49.805990999999999</c:v>
                </c:pt>
                <c:pt idx="849">
                  <c:v>50.214300000000001</c:v>
                </c:pt>
                <c:pt idx="850">
                  <c:v>50.281655999999998</c:v>
                </c:pt>
                <c:pt idx="851">
                  <c:v>50.706248000000002</c:v>
                </c:pt>
                <c:pt idx="852">
                  <c:v>51.065958000000002</c:v>
                </c:pt>
                <c:pt idx="853">
                  <c:v>50.545833999999999</c:v>
                </c:pt>
                <c:pt idx="854">
                  <c:v>51.097087999999999</c:v>
                </c:pt>
                <c:pt idx="855">
                  <c:v>51.378131000000003</c:v>
                </c:pt>
                <c:pt idx="856">
                  <c:v>51.516100999999999</c:v>
                </c:pt>
                <c:pt idx="857">
                  <c:v>50.991323999999999</c:v>
                </c:pt>
                <c:pt idx="858">
                  <c:v>51.951284999999999</c:v>
                </c:pt>
                <c:pt idx="859">
                  <c:v>52.256238000000003</c:v>
                </c:pt>
                <c:pt idx="860">
                  <c:v>51.881656</c:v>
                </c:pt>
                <c:pt idx="861">
                  <c:v>52.218020000000003</c:v>
                </c:pt>
                <c:pt idx="862">
                  <c:v>51.944952000000001</c:v>
                </c:pt>
                <c:pt idx="863">
                  <c:v>52.307243999999997</c:v>
                </c:pt>
                <c:pt idx="864">
                  <c:v>52.230756</c:v>
                </c:pt>
                <c:pt idx="865">
                  <c:v>52.256238000000003</c:v>
                </c:pt>
                <c:pt idx="866">
                  <c:v>52.550212000000002</c:v>
                </c:pt>
                <c:pt idx="867">
                  <c:v>52.588681999999999</c:v>
                </c:pt>
                <c:pt idx="868">
                  <c:v>52.588681999999999</c:v>
                </c:pt>
                <c:pt idx="869">
                  <c:v>52.128953000000003</c:v>
                </c:pt>
                <c:pt idx="870">
                  <c:v>52.575854999999997</c:v>
                </c:pt>
                <c:pt idx="871">
                  <c:v>52.891032000000003</c:v>
                </c:pt>
                <c:pt idx="872">
                  <c:v>52.415796999999998</c:v>
                </c:pt>
                <c:pt idx="873">
                  <c:v>52.717122000000003</c:v>
                </c:pt>
                <c:pt idx="874">
                  <c:v>53.020235999999997</c:v>
                </c:pt>
                <c:pt idx="875">
                  <c:v>53.625338999999997</c:v>
                </c:pt>
                <c:pt idx="876">
                  <c:v>52.936216000000002</c:v>
                </c:pt>
                <c:pt idx="877">
                  <c:v>53.123832999999998</c:v>
                </c:pt>
                <c:pt idx="878">
                  <c:v>53.136797000000001</c:v>
                </c:pt>
                <c:pt idx="879">
                  <c:v>53.292628000000001</c:v>
                </c:pt>
                <c:pt idx="880">
                  <c:v>53.730164000000002</c:v>
                </c:pt>
                <c:pt idx="881">
                  <c:v>53.953625000000002</c:v>
                </c:pt>
                <c:pt idx="882">
                  <c:v>53.377231999999999</c:v>
                </c:pt>
                <c:pt idx="883">
                  <c:v>53.599167000000001</c:v>
                </c:pt>
                <c:pt idx="884">
                  <c:v>53.710493</c:v>
                </c:pt>
                <c:pt idx="885">
                  <c:v>53.638430999999997</c:v>
                </c:pt>
                <c:pt idx="886">
                  <c:v>54.171441000000002</c:v>
                </c:pt>
                <c:pt idx="887">
                  <c:v>53.749842999999998</c:v>
                </c:pt>
                <c:pt idx="888">
                  <c:v>53.782657</c:v>
                </c:pt>
                <c:pt idx="889">
                  <c:v>53.214652999999998</c:v>
                </c:pt>
                <c:pt idx="890">
                  <c:v>53.169224</c:v>
                </c:pt>
                <c:pt idx="891">
                  <c:v>53.435886000000004</c:v>
                </c:pt>
                <c:pt idx="892">
                  <c:v>53.123832999999998</c:v>
                </c:pt>
                <c:pt idx="893">
                  <c:v>53.130315000000003</c:v>
                </c:pt>
                <c:pt idx="894">
                  <c:v>53.396776000000003</c:v>
                </c:pt>
                <c:pt idx="895">
                  <c:v>53.084958999999998</c:v>
                </c:pt>
                <c:pt idx="896">
                  <c:v>53.874645999999998</c:v>
                </c:pt>
                <c:pt idx="897">
                  <c:v>53.033172999999998</c:v>
                </c:pt>
                <c:pt idx="898">
                  <c:v>53.416328</c:v>
                </c:pt>
                <c:pt idx="899">
                  <c:v>53.033172999999998</c:v>
                </c:pt>
                <c:pt idx="900">
                  <c:v>53.993161000000001</c:v>
                </c:pt>
                <c:pt idx="901">
                  <c:v>53.429366999999999</c:v>
                </c:pt>
                <c:pt idx="902">
                  <c:v>53.279623000000001</c:v>
                </c:pt>
                <c:pt idx="903">
                  <c:v>53.730164000000002</c:v>
                </c:pt>
                <c:pt idx="904">
                  <c:v>54.006346000000001</c:v>
                </c:pt>
                <c:pt idx="905">
                  <c:v>55.058680000000003</c:v>
                </c:pt>
                <c:pt idx="906">
                  <c:v>54.736728999999997</c:v>
                </c:pt>
                <c:pt idx="907">
                  <c:v>55.504624999999997</c:v>
                </c:pt>
                <c:pt idx="908">
                  <c:v>55.443590999999998</c:v>
                </c:pt>
                <c:pt idx="909">
                  <c:v>58.405372999999997</c:v>
                </c:pt>
                <c:pt idx="910">
                  <c:v>60.613638000000002</c:v>
                </c:pt>
                <c:pt idx="911">
                  <c:v>61.774861999999999</c:v>
                </c:pt>
                <c:pt idx="912">
                  <c:v>63.304338000000001</c:v>
                </c:pt>
                <c:pt idx="913">
                  <c:v>67.3857</c:v>
                </c:pt>
                <c:pt idx="914">
                  <c:v>79.034752999999995</c:v>
                </c:pt>
                <c:pt idx="915">
                  <c:v>72.520120000000006</c:v>
                </c:pt>
                <c:pt idx="916">
                  <c:v>86.945323999999999</c:v>
                </c:pt>
                <c:pt idx="917">
                  <c:v>87.370520999999997</c:v>
                </c:pt>
                <c:pt idx="918">
                  <c:v>88.486188999999996</c:v>
                </c:pt>
                <c:pt idx="919">
                  <c:v>113.037255</c:v>
                </c:pt>
                <c:pt idx="920">
                  <c:v>112.405755</c:v>
                </c:pt>
                <c:pt idx="921">
                  <c:v>119.933914</c:v>
                </c:pt>
                <c:pt idx="922">
                  <c:v>119.845641</c:v>
                </c:pt>
                <c:pt idx="923">
                  <c:v>147.422732</c:v>
                </c:pt>
                <c:pt idx="924">
                  <c:v>150.99367599999999</c:v>
                </c:pt>
                <c:pt idx="925">
                  <c:v>194.37365700000001</c:v>
                </c:pt>
                <c:pt idx="926">
                  <c:v>202.815977</c:v>
                </c:pt>
                <c:pt idx="927">
                  <c:v>218.10314700000001</c:v>
                </c:pt>
                <c:pt idx="928">
                  <c:v>210.027479</c:v>
                </c:pt>
                <c:pt idx="929">
                  <c:v>205.42784499999999</c:v>
                </c:pt>
                <c:pt idx="930">
                  <c:v>252.90419</c:v>
                </c:pt>
                <c:pt idx="931">
                  <c:v>259.04637100000002</c:v>
                </c:pt>
                <c:pt idx="932">
                  <c:v>275.45424800000001</c:v>
                </c:pt>
                <c:pt idx="933">
                  <c:v>275.00013899999999</c:v>
                </c:pt>
                <c:pt idx="934">
                  <c:v>290.90198900000001</c:v>
                </c:pt>
                <c:pt idx="935">
                  <c:v>295.23360300000002</c:v>
                </c:pt>
                <c:pt idx="936">
                  <c:v>293.27081299999998</c:v>
                </c:pt>
                <c:pt idx="937">
                  <c:v>306.17119700000001</c:v>
                </c:pt>
                <c:pt idx="938">
                  <c:v>321.51456300000001</c:v>
                </c:pt>
                <c:pt idx="939">
                  <c:v>318.07472000000001</c:v>
                </c:pt>
                <c:pt idx="940">
                  <c:v>354.02734900000002</c:v>
                </c:pt>
                <c:pt idx="941">
                  <c:v>334.57663400000001</c:v>
                </c:pt>
                <c:pt idx="942">
                  <c:v>368.12714499999998</c:v>
                </c:pt>
                <c:pt idx="943">
                  <c:v>384.17150700000002</c:v>
                </c:pt>
                <c:pt idx="944">
                  <c:v>379.705693</c:v>
                </c:pt>
                <c:pt idx="945">
                  <c:v>400.74829899999997</c:v>
                </c:pt>
                <c:pt idx="946">
                  <c:v>479.76478500000002</c:v>
                </c:pt>
                <c:pt idx="947">
                  <c:v>423.96044899999998</c:v>
                </c:pt>
                <c:pt idx="948">
                  <c:v>468.13566100000003</c:v>
                </c:pt>
                <c:pt idx="949">
                  <c:v>517.41987500000005</c:v>
                </c:pt>
                <c:pt idx="950">
                  <c:v>523.818175</c:v>
                </c:pt>
                <c:pt idx="951">
                  <c:v>547.39628000000005</c:v>
                </c:pt>
                <c:pt idx="952">
                  <c:v>549.375404</c:v>
                </c:pt>
                <c:pt idx="953">
                  <c:v>561.53135199999997</c:v>
                </c:pt>
                <c:pt idx="954">
                  <c:v>553.59695999999997</c:v>
                </c:pt>
                <c:pt idx="955">
                  <c:v>599.33401800000001</c:v>
                </c:pt>
                <c:pt idx="956">
                  <c:v>604.02931999999998</c:v>
                </c:pt>
                <c:pt idx="957">
                  <c:v>626.58931600000005</c:v>
                </c:pt>
                <c:pt idx="958">
                  <c:v>610.93265899999994</c:v>
                </c:pt>
                <c:pt idx="959">
                  <c:v>609.86113</c:v>
                </c:pt>
                <c:pt idx="960">
                  <c:v>639.19228599999997</c:v>
                </c:pt>
                <c:pt idx="961">
                  <c:v>617.43568500000003</c:v>
                </c:pt>
                <c:pt idx="962">
                  <c:v>632.83261400000004</c:v>
                </c:pt>
                <c:pt idx="963">
                  <c:v>655.01129600000002</c:v>
                </c:pt>
                <c:pt idx="964">
                  <c:v>641.24075300000004</c:v>
                </c:pt>
                <c:pt idx="965">
                  <c:v>656.23472800000002</c:v>
                </c:pt>
                <c:pt idx="966">
                  <c:v>690.95247500000005</c:v>
                </c:pt>
                <c:pt idx="967">
                  <c:v>697.07359099999996</c:v>
                </c:pt>
                <c:pt idx="968">
                  <c:v>677.05287299999998</c:v>
                </c:pt>
                <c:pt idx="969">
                  <c:v>702.94829900000002</c:v>
                </c:pt>
                <c:pt idx="970">
                  <c:v>725.91934400000002</c:v>
                </c:pt>
                <c:pt idx="971">
                  <c:v>718.22890600000005</c:v>
                </c:pt>
                <c:pt idx="972">
                  <c:v>725.54964099999995</c:v>
                </c:pt>
                <c:pt idx="973">
                  <c:v>729.63586699999996</c:v>
                </c:pt>
                <c:pt idx="974">
                  <c:v>731.88292999999999</c:v>
                </c:pt>
                <c:pt idx="975">
                  <c:v>741.00230299999998</c:v>
                </c:pt>
                <c:pt idx="976">
                  <c:v>730.00948000000005</c:v>
                </c:pt>
                <c:pt idx="977">
                  <c:v>731.50752</c:v>
                </c:pt>
                <c:pt idx="978">
                  <c:v>731.88292999999999</c:v>
                </c:pt>
                <c:pt idx="979">
                  <c:v>725.91934400000002</c:v>
                </c:pt>
                <c:pt idx="980">
                  <c:v>703.64552400000002</c:v>
                </c:pt>
                <c:pt idx="981">
                  <c:v>705.04386</c:v>
                </c:pt>
                <c:pt idx="982">
                  <c:v>699.82669099999998</c:v>
                </c:pt>
                <c:pt idx="983">
                  <c:v>709.27019299999995</c:v>
                </c:pt>
                <c:pt idx="984">
                  <c:v>664.60533899999996</c:v>
                </c:pt>
                <c:pt idx="985">
                  <c:v>668.07279000000005</c:v>
                </c:pt>
                <c:pt idx="986">
                  <c:v>680.64255900000001</c:v>
                </c:pt>
                <c:pt idx="987">
                  <c:v>678.02837299999999</c:v>
                </c:pt>
                <c:pt idx="988">
                  <c:v>697.07359099999996</c:v>
                </c:pt>
                <c:pt idx="989">
                  <c:v>667.12378699999999</c:v>
                </c:pt>
                <c:pt idx="990">
                  <c:v>710.68951200000004</c:v>
                </c:pt>
                <c:pt idx="991">
                  <c:v>685.26287500000001</c:v>
                </c:pt>
                <c:pt idx="992">
                  <c:v>709.27019299999995</c:v>
                </c:pt>
                <c:pt idx="993">
                  <c:v>674.46428200000003</c:v>
                </c:pt>
                <c:pt idx="994">
                  <c:v>700.51814200000001</c:v>
                </c:pt>
                <c:pt idx="995">
                  <c:v>708.91619200000002</c:v>
                </c:pt>
                <c:pt idx="996">
                  <c:v>693.32094500000005</c:v>
                </c:pt>
                <c:pt idx="997">
                  <c:v>702.25236299999995</c:v>
                </c:pt>
                <c:pt idx="998">
                  <c:v>676.40399200000002</c:v>
                </c:pt>
                <c:pt idx="999">
                  <c:v>688.934347</c:v>
                </c:pt>
                <c:pt idx="1000">
                  <c:v>684.26789199999996</c:v>
                </c:pt>
                <c:pt idx="1001">
                  <c:v>692.642695</c:v>
                </c:pt>
                <c:pt idx="1002">
                  <c:v>685.92769699999997</c:v>
                </c:pt>
                <c:pt idx="1003">
                  <c:v>676.72828700000002</c:v>
                </c:pt>
                <c:pt idx="1004">
                  <c:v>686.26056000000005</c:v>
                </c:pt>
                <c:pt idx="1005">
                  <c:v>706.44739700000002</c:v>
                </c:pt>
                <c:pt idx="1006">
                  <c:v>685.59513500000003</c:v>
                </c:pt>
                <c:pt idx="1007">
                  <c:v>727.03057200000001</c:v>
                </c:pt>
                <c:pt idx="1008">
                  <c:v>714.62015499999995</c:v>
                </c:pt>
                <c:pt idx="1009">
                  <c:v>731.88292999999999</c:v>
                </c:pt>
                <c:pt idx="1010">
                  <c:v>747.20106399999997</c:v>
                </c:pt>
                <c:pt idx="1011">
                  <c:v>772.58376899999996</c:v>
                </c:pt>
                <c:pt idx="1012">
                  <c:v>790.42358200000001</c:v>
                </c:pt>
                <c:pt idx="1013">
                  <c:v>772.58376899999996</c:v>
                </c:pt>
                <c:pt idx="1014">
                  <c:v>780.55938300000003</c:v>
                </c:pt>
                <c:pt idx="1015">
                  <c:v>828.05734900000004</c:v>
                </c:pt>
                <c:pt idx="1016">
                  <c:v>765.98538199999996</c:v>
                </c:pt>
                <c:pt idx="1017">
                  <c:v>781.83285899999998</c:v>
                </c:pt>
                <c:pt idx="1018">
                  <c:v>816.83314399999995</c:v>
                </c:pt>
                <c:pt idx="1019">
                  <c:v>835.22137099999998</c:v>
                </c:pt>
                <c:pt idx="1020">
                  <c:v>843.48331499999995</c:v>
                </c:pt>
                <c:pt idx="1021">
                  <c:v>829.95638699999995</c:v>
                </c:pt>
                <c:pt idx="1022">
                  <c:v>848.91200200000003</c:v>
                </c:pt>
                <c:pt idx="1023">
                  <c:v>881.85424499999999</c:v>
                </c:pt>
                <c:pt idx="1024">
                  <c:v>918.45551</c:v>
                </c:pt>
                <c:pt idx="1025">
                  <c:v>862.00964599999998</c:v>
                </c:pt>
                <c:pt idx="1026">
                  <c:v>950.61278200000004</c:v>
                </c:pt>
                <c:pt idx="1027">
                  <c:v>981.69899999999996</c:v>
                </c:pt>
                <c:pt idx="1028">
                  <c:v>980.39239499999996</c:v>
                </c:pt>
                <c:pt idx="1029">
                  <c:v>939.65889200000004</c:v>
                </c:pt>
                <c:pt idx="1030">
                  <c:v>1050.7972520000001</c:v>
                </c:pt>
                <c:pt idx="1031">
                  <c:v>1084.5711679999999</c:v>
                </c:pt>
                <c:pt idx="1032">
                  <c:v>1048.5675920000001</c:v>
                </c:pt>
                <c:pt idx="1033">
                  <c:v>1245.3617509999999</c:v>
                </c:pt>
                <c:pt idx="1034">
                  <c:v>1132.3927659999999</c:v>
                </c:pt>
                <c:pt idx="1035">
                  <c:v>1176.0527059999999</c:v>
                </c:pt>
                <c:pt idx="1036">
                  <c:v>1131.5341129999999</c:v>
                </c:pt>
                <c:pt idx="1037">
                  <c:v>1134.113824</c:v>
                </c:pt>
                <c:pt idx="1038">
                  <c:v>1289.0762790000001</c:v>
                </c:pt>
                <c:pt idx="1039">
                  <c:v>1221.072729</c:v>
                </c:pt>
                <c:pt idx="1040">
                  <c:v>1202.480695</c:v>
                </c:pt>
                <c:pt idx="1041">
                  <c:v>1222.0665650000001</c:v>
                </c:pt>
                <c:pt idx="1042">
                  <c:v>1275.9792580000001</c:v>
                </c:pt>
                <c:pt idx="1043">
                  <c:v>1291.2843210000001</c:v>
                </c:pt>
                <c:pt idx="1044">
                  <c:v>1212.1976259999999</c:v>
                </c:pt>
                <c:pt idx="1045">
                  <c:v>1213.177621</c:v>
                </c:pt>
                <c:pt idx="1046">
                  <c:v>1359.8662200000001</c:v>
                </c:pt>
                <c:pt idx="1047">
                  <c:v>1249.5004939999999</c:v>
                </c:pt>
                <c:pt idx="1048">
                  <c:v>1304.6870690000001</c:v>
                </c:pt>
                <c:pt idx="1049">
                  <c:v>1369.70938</c:v>
                </c:pt>
                <c:pt idx="1050">
                  <c:v>1280.3163629999999</c:v>
                </c:pt>
                <c:pt idx="1051">
                  <c:v>1280.3163629999999</c:v>
                </c:pt>
                <c:pt idx="1052">
                  <c:v>1414.4407269999999</c:v>
                </c:pt>
                <c:pt idx="1053">
                  <c:v>1326.46489</c:v>
                </c:pt>
                <c:pt idx="1054">
                  <c:v>1334.665917</c:v>
                </c:pt>
                <c:pt idx="1055">
                  <c:v>1410.4964239999999</c:v>
                </c:pt>
                <c:pt idx="1056">
                  <c:v>1386.001121</c:v>
                </c:pt>
                <c:pt idx="1057">
                  <c:v>1400.0814499999999</c:v>
                </c:pt>
                <c:pt idx="1058">
                  <c:v>1520.4761679999999</c:v>
                </c:pt>
                <c:pt idx="1059">
                  <c:v>1384.734643</c:v>
                </c:pt>
                <c:pt idx="1060">
                  <c:v>1400.0814499999999</c:v>
                </c:pt>
                <c:pt idx="1061">
                  <c:v>1302.4347009999999</c:v>
                </c:pt>
                <c:pt idx="1062">
                  <c:v>1388.540798</c:v>
                </c:pt>
                <c:pt idx="1063">
                  <c:v>1341.7735740000001</c:v>
                </c:pt>
                <c:pt idx="1064">
                  <c:v>1501.009853</c:v>
                </c:pt>
                <c:pt idx="1065">
                  <c:v>1509.9339769999999</c:v>
                </c:pt>
                <c:pt idx="1066">
                  <c:v>1328.798108</c:v>
                </c:pt>
                <c:pt idx="1067">
                  <c:v>1446.779309</c:v>
                </c:pt>
                <c:pt idx="1068">
                  <c:v>1387.2698379999999</c:v>
                </c:pt>
                <c:pt idx="1069">
                  <c:v>1389.814012</c:v>
                </c:pt>
                <c:pt idx="1070">
                  <c:v>1312.6298039999999</c:v>
                </c:pt>
                <c:pt idx="1071">
                  <c:v>1292.391075</c:v>
                </c:pt>
                <c:pt idx="1072">
                  <c:v>1313.772093</c:v>
                </c:pt>
                <c:pt idx="1073">
                  <c:v>1396.2140400000001</c:v>
                </c:pt>
                <c:pt idx="1074">
                  <c:v>1292.391075</c:v>
                </c:pt>
                <c:pt idx="1075">
                  <c:v>1362.3141869999999</c:v>
                </c:pt>
                <c:pt idx="1076">
                  <c:v>1326.46489</c:v>
                </c:pt>
                <c:pt idx="1077">
                  <c:v>1362.3141869999999</c:v>
                </c:pt>
                <c:pt idx="1078">
                  <c:v>1334.665917</c:v>
                </c:pt>
                <c:pt idx="1079">
                  <c:v>1476.270649</c:v>
                </c:pt>
                <c:pt idx="1080">
                  <c:v>1480.5788640000001</c:v>
                </c:pt>
                <c:pt idx="1081">
                  <c:v>1490.7266079999999</c:v>
                </c:pt>
                <c:pt idx="1082">
                  <c:v>1535.7861029999999</c:v>
                </c:pt>
                <c:pt idx="1083">
                  <c:v>1515.940683</c:v>
                </c:pt>
                <c:pt idx="1084">
                  <c:v>1568.9292009999999</c:v>
                </c:pt>
                <c:pt idx="1085">
                  <c:v>1556.1411439999999</c:v>
                </c:pt>
                <c:pt idx="1086">
                  <c:v>1534.241687</c:v>
                </c:pt>
                <c:pt idx="1087">
                  <c:v>1538.883992</c:v>
                </c:pt>
                <c:pt idx="1088">
                  <c:v>1643.0713860000001</c:v>
                </c:pt>
                <c:pt idx="1089">
                  <c:v>1608.545466</c:v>
                </c:pt>
                <c:pt idx="1090">
                  <c:v>1643.0713860000001</c:v>
                </c:pt>
                <c:pt idx="1091">
                  <c:v>1622.1854189999999</c:v>
                </c:pt>
                <c:pt idx="1092">
                  <c:v>1520.4761679999999</c:v>
                </c:pt>
                <c:pt idx="1093">
                  <c:v>1662.6806320000001</c:v>
                </c:pt>
                <c:pt idx="1094">
                  <c:v>1644.8354650000001</c:v>
                </c:pt>
                <c:pt idx="1095">
                  <c:v>1606.856106</c:v>
                </c:pt>
                <c:pt idx="1096">
                  <c:v>1655.497648</c:v>
                </c:pt>
                <c:pt idx="1097">
                  <c:v>1648.3746779999999</c:v>
                </c:pt>
                <c:pt idx="1098">
                  <c:v>1606.856106</c:v>
                </c:pt>
                <c:pt idx="1099">
                  <c:v>1525.038008</c:v>
                </c:pt>
                <c:pt idx="1100">
                  <c:v>1620.468165</c:v>
                </c:pt>
                <c:pt idx="1101">
                  <c:v>1583.561447</c:v>
                </c:pt>
                <c:pt idx="1102">
                  <c:v>1580.2870170000001</c:v>
                </c:pt>
                <c:pt idx="1103">
                  <c:v>1662.6806320000001</c:v>
                </c:pt>
                <c:pt idx="1104">
                  <c:v>1514.434673</c:v>
                </c:pt>
                <c:pt idx="1105">
                  <c:v>1664.4858449999999</c:v>
                </c:pt>
                <c:pt idx="1106">
                  <c:v>1551.397571</c:v>
                </c:pt>
                <c:pt idx="1107">
                  <c:v>1511.431327</c:v>
                </c:pt>
                <c:pt idx="1108">
                  <c:v>1583.561447</c:v>
                </c:pt>
                <c:pt idx="1109">
                  <c:v>1528.0939920000001</c:v>
                </c:pt>
                <c:pt idx="1110">
                  <c:v>1632.563572</c:v>
                </c:pt>
                <c:pt idx="1111">
                  <c:v>1556.1411439999999</c:v>
                </c:pt>
                <c:pt idx="1112">
                  <c:v>1521.993841</c:v>
                </c:pt>
                <c:pt idx="1113">
                  <c:v>1541.9940099999999</c:v>
                </c:pt>
                <c:pt idx="1114">
                  <c:v>1489.2686980000001</c:v>
                </c:pt>
                <c:pt idx="1115">
                  <c:v>1512.9315570000001</c:v>
                </c:pt>
                <c:pt idx="1116">
                  <c:v>1462.083517</c:v>
                </c:pt>
                <c:pt idx="1117">
                  <c:v>1471.9866259999999</c:v>
                </c:pt>
                <c:pt idx="1118">
                  <c:v>1515.940683</c:v>
                </c:pt>
                <c:pt idx="1119">
                  <c:v>1426.4025489999999</c:v>
                </c:pt>
                <c:pt idx="1120">
                  <c:v>1455.0884289999999</c:v>
                </c:pt>
                <c:pt idx="1121">
                  <c:v>1397.500882</c:v>
                </c:pt>
                <c:pt idx="1122">
                  <c:v>1572.1581060000001</c:v>
                </c:pt>
                <c:pt idx="1123">
                  <c:v>1397.500882</c:v>
                </c:pt>
                <c:pt idx="1124">
                  <c:v>1418.4064000000001</c:v>
                </c:pt>
                <c:pt idx="1125">
                  <c:v>1505.45911</c:v>
                </c:pt>
                <c:pt idx="1126">
                  <c:v>1377.182452</c:v>
                </c:pt>
                <c:pt idx="1127">
                  <c:v>1413.1235939999999</c:v>
                </c:pt>
                <c:pt idx="1128">
                  <c:v>1480.5788640000001</c:v>
                </c:pt>
                <c:pt idx="1129">
                  <c:v>1445.40337</c:v>
                </c:pt>
                <c:pt idx="1130">
                  <c:v>1625.6305440000001</c:v>
                </c:pt>
                <c:pt idx="1131">
                  <c:v>1695.7674890000001</c:v>
                </c:pt>
                <c:pt idx="1132">
                  <c:v>1572.1581060000001</c:v>
                </c:pt>
                <c:pt idx="1133">
                  <c:v>1608.545466</c:v>
                </c:pt>
                <c:pt idx="1134">
                  <c:v>1548.2507270000001</c:v>
                </c:pt>
                <c:pt idx="1135">
                  <c:v>1629.0898990000001</c:v>
                </c:pt>
                <c:pt idx="1136">
                  <c:v>1697.6431829999999</c:v>
                </c:pt>
                <c:pt idx="1137">
                  <c:v>1623.906209</c:v>
                </c:pt>
                <c:pt idx="1138">
                  <c:v>1697.6431829999999</c:v>
                </c:pt>
                <c:pt idx="1139">
                  <c:v>1625.6305440000001</c:v>
                </c:pt>
                <c:pt idx="1140">
                  <c:v>1598.460683</c:v>
                </c:pt>
                <c:pt idx="1141">
                  <c:v>1688.3048180000001</c:v>
                </c:pt>
                <c:pt idx="1142">
                  <c:v>1807.4051380000001</c:v>
                </c:pt>
                <c:pt idx="1143">
                  <c:v>1659.08159</c:v>
                </c:pt>
                <c:pt idx="1144">
                  <c:v>1782.2967470000001</c:v>
                </c:pt>
                <c:pt idx="1145">
                  <c:v>1707.0824500000001</c:v>
                </c:pt>
                <c:pt idx="1146">
                  <c:v>1912.749691</c:v>
                </c:pt>
                <c:pt idx="1147">
                  <c:v>1699.522913</c:v>
                </c:pt>
                <c:pt idx="1148">
                  <c:v>1880.1413339999999</c:v>
                </c:pt>
                <c:pt idx="1149">
                  <c:v>1910.3840190000001</c:v>
                </c:pt>
                <c:pt idx="1150">
                  <c:v>1732.1086760000001</c:v>
                </c:pt>
                <c:pt idx="1151">
                  <c:v>1801.063731</c:v>
                </c:pt>
                <c:pt idx="1152">
                  <c:v>1784.363149</c:v>
                </c:pt>
                <c:pt idx="1153">
                  <c:v>1755.8511639999999</c:v>
                </c:pt>
                <c:pt idx="1154">
                  <c:v>1811.656943</c:v>
                </c:pt>
                <c:pt idx="1155">
                  <c:v>1871.022776</c:v>
                </c:pt>
                <c:pt idx="1156">
                  <c:v>1837.582347</c:v>
                </c:pt>
                <c:pt idx="1157">
                  <c:v>1828.860666</c:v>
                </c:pt>
                <c:pt idx="1158">
                  <c:v>1922.2697659999999</c:v>
                </c:pt>
                <c:pt idx="1159">
                  <c:v>1745.8819840000001</c:v>
                </c:pt>
                <c:pt idx="1160">
                  <c:v>1887.03728</c:v>
                </c:pt>
                <c:pt idx="1161">
                  <c:v>2004.4819950000001</c:v>
                </c:pt>
                <c:pt idx="1162">
                  <c:v>1864.240213</c:v>
                </c:pt>
                <c:pt idx="1163">
                  <c:v>1839.775437</c:v>
                </c:pt>
                <c:pt idx="1164">
                  <c:v>1864.240213</c:v>
                </c:pt>
                <c:pt idx="1165">
                  <c:v>2012.2970720000001</c:v>
                </c:pt>
                <c:pt idx="1166">
                  <c:v>1978.854278</c:v>
                </c:pt>
                <c:pt idx="1167">
                  <c:v>2030.76559</c:v>
                </c:pt>
                <c:pt idx="1168">
                  <c:v>1861.9899909999999</c:v>
                </c:pt>
                <c:pt idx="1169">
                  <c:v>1859.7450550000001</c:v>
                </c:pt>
                <c:pt idx="1170">
                  <c:v>2077.0257929999998</c:v>
                </c:pt>
                <c:pt idx="1171">
                  <c:v>1908.024044</c:v>
                </c:pt>
                <c:pt idx="1172">
                  <c:v>1958.808</c:v>
                </c:pt>
                <c:pt idx="1173">
                  <c:v>1805.2865119999999</c:v>
                </c:pt>
                <c:pt idx="1174">
                  <c:v>1946.4790519999999</c:v>
                </c:pt>
                <c:pt idx="1175">
                  <c:v>1971.290201</c:v>
                </c:pt>
                <c:pt idx="1176">
                  <c:v>2009.685446</c:v>
                </c:pt>
                <c:pt idx="1177">
                  <c:v>1900.9780969999999</c:v>
                </c:pt>
                <c:pt idx="1178">
                  <c:v>1887.03728</c:v>
                </c:pt>
                <c:pt idx="1179">
                  <c:v>2093.8480260000001</c:v>
                </c:pt>
                <c:pt idx="1180">
                  <c:v>2110.9385269999998</c:v>
                </c:pt>
                <c:pt idx="1181">
                  <c:v>2065.9569080000001</c:v>
                </c:pt>
                <c:pt idx="1182">
                  <c:v>1929.4706639999999</c:v>
                </c:pt>
                <c:pt idx="1183">
                  <c:v>1976.326634</c:v>
                </c:pt>
                <c:pt idx="1184">
                  <c:v>1837.582347</c:v>
                </c:pt>
                <c:pt idx="1185">
                  <c:v>1958.808</c:v>
                </c:pt>
                <c:pt idx="1186">
                  <c:v>2357.2167399999998</c:v>
                </c:pt>
                <c:pt idx="1187">
                  <c:v>1958.808</c:v>
                </c:pt>
                <c:pt idx="1188">
                  <c:v>1953.858189</c:v>
                </c:pt>
                <c:pt idx="1189">
                  <c:v>2148.919371</c:v>
                </c:pt>
                <c:pt idx="1190">
                  <c:v>2036.103237</c:v>
                </c:pt>
                <c:pt idx="1191">
                  <c:v>2036.103237</c:v>
                </c:pt>
                <c:pt idx="1192">
                  <c:v>2082.6037879999999</c:v>
                </c:pt>
                <c:pt idx="1193">
                  <c:v>2071.4769099999999</c:v>
                </c:pt>
                <c:pt idx="1194">
                  <c:v>2028.1069990000001</c:v>
                </c:pt>
                <c:pt idx="1195">
                  <c:v>2125.3901999999998</c:v>
                </c:pt>
                <c:pt idx="1196">
                  <c:v>2332.5314400000002</c:v>
                </c:pt>
                <c:pt idx="1197">
                  <c:v>2046.861124</c:v>
                </c:pt>
                <c:pt idx="1198">
                  <c:v>2353.6589909999998</c:v>
                </c:pt>
                <c:pt idx="1199">
                  <c:v>2110.9385269999998</c:v>
                </c:pt>
                <c:pt idx="1200">
                  <c:v>2235.4383929999999</c:v>
                </c:pt>
                <c:pt idx="1201">
                  <c:v>2304.932542</c:v>
                </c:pt>
                <c:pt idx="1202">
                  <c:v>2119.5863920000002</c:v>
                </c:pt>
                <c:pt idx="1203">
                  <c:v>2176.0057179999999</c:v>
                </c:pt>
                <c:pt idx="1204">
                  <c:v>2350.1117439999998</c:v>
                </c:pt>
                <c:pt idx="1205">
                  <c:v>2727.1819380000002</c:v>
                </c:pt>
                <c:pt idx="1206">
                  <c:v>2301.5275820000002</c:v>
                </c:pt>
                <c:pt idx="1207">
                  <c:v>2166.9030790000002</c:v>
                </c:pt>
                <c:pt idx="1208">
                  <c:v>2194.4371550000001</c:v>
                </c:pt>
                <c:pt idx="1209">
                  <c:v>2261.423127</c:v>
                </c:pt>
                <c:pt idx="1210">
                  <c:v>2172.9632080000001</c:v>
                </c:pt>
                <c:pt idx="1211">
                  <c:v>2411.8757690000002</c:v>
                </c:pt>
                <c:pt idx="1212">
                  <c:v>2476.9032689999999</c:v>
                </c:pt>
                <c:pt idx="1213">
                  <c:v>2699.0148370000002</c:v>
                </c:pt>
                <c:pt idx="1214">
                  <c:v>2329.046245</c:v>
                </c:pt>
                <c:pt idx="1215">
                  <c:v>2163.885389</c:v>
                </c:pt>
                <c:pt idx="1216">
                  <c:v>2635.462552</c:v>
                </c:pt>
                <c:pt idx="1217">
                  <c:v>2065.9569080000001</c:v>
                </c:pt>
                <c:pt idx="1218">
                  <c:v>2216.3301179999999</c:v>
                </c:pt>
                <c:pt idx="1219">
                  <c:v>2339.5325600000001</c:v>
                </c:pt>
                <c:pt idx="1220">
                  <c:v>2591.8381770000001</c:v>
                </c:pt>
                <c:pt idx="1221">
                  <c:v>2322.1063610000001</c:v>
                </c:pt>
                <c:pt idx="1222">
                  <c:v>2210.0315169999999</c:v>
                </c:pt>
                <c:pt idx="1223">
                  <c:v>2134.1543790000001</c:v>
                </c:pt>
                <c:pt idx="1224">
                  <c:v>2176.0057179999999</c:v>
                </c:pt>
                <c:pt idx="1225">
                  <c:v>2216.3301179999999</c:v>
                </c:pt>
                <c:pt idx="1226">
                  <c:v>2367.9534749999998</c:v>
                </c:pt>
                <c:pt idx="1227">
                  <c:v>2516.785085</c:v>
                </c:pt>
                <c:pt idx="1228">
                  <c:v>2206.8953289999999</c:v>
                </c:pt>
                <c:pt idx="1229">
                  <c:v>2318.6515840000002</c:v>
                </c:pt>
                <c:pt idx="1230">
                  <c:v>2404.4448870000001</c:v>
                </c:pt>
                <c:pt idx="1231">
                  <c:v>2508.7083090000001</c:v>
                </c:pt>
                <c:pt idx="1232">
                  <c:v>2426.8733670000001</c:v>
                </c:pt>
                <c:pt idx="1233">
                  <c:v>2386.062504</c:v>
                </c:pt>
                <c:pt idx="1234">
                  <c:v>2038.7823430000001</c:v>
                </c:pt>
                <c:pt idx="1235">
                  <c:v>2248.3573029999998</c:v>
                </c:pt>
                <c:pt idx="1236">
                  <c:v>2364.363934</c:v>
                </c:pt>
                <c:pt idx="1237">
                  <c:v>2254.8716949999998</c:v>
                </c:pt>
                <c:pt idx="1238">
                  <c:v>2423.1068580000001</c:v>
                </c:pt>
                <c:pt idx="1239">
                  <c:v>2248.3573029999998</c:v>
                </c:pt>
                <c:pt idx="1240">
                  <c:v>2225.8441389999998</c:v>
                </c:pt>
                <c:pt idx="1241">
                  <c:v>2426.8733670000001</c:v>
                </c:pt>
                <c:pt idx="1242">
                  <c:v>2245.1138989999999</c:v>
                </c:pt>
                <c:pt idx="1243">
                  <c:v>2449.715604</c:v>
                </c:pt>
                <c:pt idx="1244">
                  <c:v>2291.3715360000001</c:v>
                </c:pt>
                <c:pt idx="1245">
                  <c:v>2322.1063610000001</c:v>
                </c:pt>
                <c:pt idx="1246">
                  <c:v>2371.5537060000001</c:v>
                </c:pt>
                <c:pt idx="1247">
                  <c:v>2225.8441389999998</c:v>
                </c:pt>
                <c:pt idx="1248">
                  <c:v>2426.8733670000001</c:v>
                </c:pt>
                <c:pt idx="1249">
                  <c:v>2245.1138989999999</c:v>
                </c:pt>
                <c:pt idx="1250">
                  <c:v>2254.8716949999998</c:v>
                </c:pt>
                <c:pt idx="1251">
                  <c:v>2304.932542</c:v>
                </c:pt>
                <c:pt idx="1252">
                  <c:v>2166.9030790000002</c:v>
                </c:pt>
                <c:pt idx="1253">
                  <c:v>2119.5863920000002</c:v>
                </c:pt>
                <c:pt idx="1254">
                  <c:v>2151.896362</c:v>
                </c:pt>
                <c:pt idx="1255">
                  <c:v>2248.3573029999998</c:v>
                </c:pt>
                <c:pt idx="1256">
                  <c:v>2229.0332600000002</c:v>
                </c:pt>
                <c:pt idx="1257">
                  <c:v>2258.1427600000002</c:v>
                </c:pt>
                <c:pt idx="1258">
                  <c:v>2277.9658509999999</c:v>
                </c:pt>
                <c:pt idx="1259">
                  <c:v>2172.9632080000001</c:v>
                </c:pt>
                <c:pt idx="1260">
                  <c:v>2268.0119169999998</c:v>
                </c:pt>
                <c:pt idx="1261">
                  <c:v>2274.6383860000001</c:v>
                </c:pt>
                <c:pt idx="1262">
                  <c:v>2537.201928</c:v>
                </c:pt>
                <c:pt idx="1263">
                  <c:v>2541.324341</c:v>
                </c:pt>
                <c:pt idx="1264">
                  <c:v>2357.2167399999998</c:v>
                </c:pt>
                <c:pt idx="1265">
                  <c:v>2339.5325600000001</c:v>
                </c:pt>
                <c:pt idx="1266">
                  <c:v>2213.176434</c:v>
                </c:pt>
                <c:pt idx="1267">
                  <c:v>2367.9534749999998</c:v>
                </c:pt>
                <c:pt idx="1268">
                  <c:v>2457.4236150000002</c:v>
                </c:pt>
                <c:pt idx="1269">
                  <c:v>2596.1367190000001</c:v>
                </c:pt>
                <c:pt idx="1270">
                  <c:v>2404.4448870000001</c:v>
                </c:pt>
                <c:pt idx="1271">
                  <c:v>2504.6889540000002</c:v>
                </c:pt>
                <c:pt idx="1272">
                  <c:v>2516.785085</c:v>
                </c:pt>
                <c:pt idx="1273">
                  <c:v>2284.6494469999998</c:v>
                </c:pt>
                <c:pt idx="1274">
                  <c:v>2325.5712349999999</c:v>
                </c:pt>
                <c:pt idx="1275">
                  <c:v>2434.4409110000001</c:v>
                </c:pt>
                <c:pt idx="1276">
                  <c:v>2562.1350870000001</c:v>
                </c:pt>
                <c:pt idx="1277">
                  <c:v>2382.419026</c:v>
                </c:pt>
                <c:pt idx="1278">
                  <c:v>2545.459914</c:v>
                </c:pt>
                <c:pt idx="1279">
                  <c:v>2332.5314400000002</c:v>
                </c:pt>
                <c:pt idx="1280">
                  <c:v>2524.9130249999998</c:v>
                </c:pt>
                <c:pt idx="1281">
                  <c:v>2357.2167399999998</c:v>
                </c:pt>
                <c:pt idx="1282">
                  <c:v>2364.363934</c:v>
                </c:pt>
                <c:pt idx="1283">
                  <c:v>2364.363934</c:v>
                </c:pt>
                <c:pt idx="1284">
                  <c:v>2549.6087130000001</c:v>
                </c:pt>
                <c:pt idx="1285">
                  <c:v>2512.7403319999999</c:v>
                </c:pt>
                <c:pt idx="1286">
                  <c:v>2254.8716949999998</c:v>
                </c:pt>
                <c:pt idx="1287">
                  <c:v>2613.4717169999999</c:v>
                </c:pt>
                <c:pt idx="1288">
                  <c:v>2533.092611</c:v>
                </c:pt>
                <c:pt idx="1289">
                  <c:v>2176.0057179999999</c:v>
                </c:pt>
                <c:pt idx="1290">
                  <c:v>2600.4492759999998</c:v>
                </c:pt>
                <c:pt idx="1291">
                  <c:v>2566.337419</c:v>
                </c:pt>
                <c:pt idx="1292">
                  <c:v>2639.9043750000001</c:v>
                </c:pt>
                <c:pt idx="1293">
                  <c:v>2553.770798</c:v>
                </c:pt>
                <c:pt idx="1294">
                  <c:v>2508.7083090000001</c:v>
                </c:pt>
                <c:pt idx="1295">
                  <c:v>2617.841019</c:v>
                </c:pt>
                <c:pt idx="1296">
                  <c:v>2528.9963299999999</c:v>
                </c:pt>
                <c:pt idx="1297">
                  <c:v>2449.715604</c:v>
                </c:pt>
                <c:pt idx="1298">
                  <c:v>2375.1646759999999</c:v>
                </c:pt>
                <c:pt idx="1299">
                  <c:v>2200.6489980000001</c:v>
                </c:pt>
                <c:pt idx="1300">
                  <c:v>2343.0485760000001</c:v>
                </c:pt>
                <c:pt idx="1301">
                  <c:v>2653.3184620000002</c:v>
                </c:pt>
                <c:pt idx="1302">
                  <c:v>2736.6997030000002</c:v>
                </c:pt>
                <c:pt idx="1303">
                  <c:v>2537.201928</c:v>
                </c:pt>
                <c:pt idx="1304">
                  <c:v>2508.7083090000001</c:v>
                </c:pt>
                <c:pt idx="1305">
                  <c:v>2727.1819380000002</c:v>
                </c:pt>
                <c:pt idx="1306">
                  <c:v>2360.7850389999999</c:v>
                </c:pt>
                <c:pt idx="1307">
                  <c:v>2622.2246810000001</c:v>
                </c:pt>
                <c:pt idx="1308">
                  <c:v>2635.462552</c:v>
                </c:pt>
                <c:pt idx="1309">
                  <c:v>2810.2176159999999</c:v>
                </c:pt>
                <c:pt idx="1310">
                  <c:v>2404.4448870000001</c:v>
                </c:pt>
                <c:pt idx="1311">
                  <c:v>2541.324341</c:v>
                </c:pt>
                <c:pt idx="1312">
                  <c:v>2685.1445020000001</c:v>
                </c:pt>
                <c:pt idx="1313">
                  <c:v>2549.6087130000001</c:v>
                </c:pt>
                <c:pt idx="1314">
                  <c:v>2415.6081129999998</c:v>
                </c:pt>
                <c:pt idx="1315">
                  <c:v>2717.7289770000002</c:v>
                </c:pt>
                <c:pt idx="1316">
                  <c:v>2274.6383860000001</c:v>
                </c:pt>
                <c:pt idx="1317">
                  <c:v>2537.201928</c:v>
                </c:pt>
                <c:pt idx="1318">
                  <c:v>2512.7403319999999</c:v>
                </c:pt>
                <c:pt idx="1319">
                  <c:v>2770.531954</c:v>
                </c:pt>
                <c:pt idx="1320">
                  <c:v>2708.3401610000001</c:v>
                </c:pt>
                <c:pt idx="1321">
                  <c:v>2579.0259510000001</c:v>
                </c:pt>
                <c:pt idx="1322">
                  <c:v>2353.6589909999998</c:v>
                </c:pt>
                <c:pt idx="1323">
                  <c:v>2453.5636749999999</c:v>
                </c:pt>
                <c:pt idx="1324">
                  <c:v>3141.3890590000001</c:v>
                </c:pt>
                <c:pt idx="1325">
                  <c:v>2604.7759150000002</c:v>
                </c:pt>
                <c:pt idx="1326">
                  <c:v>2596.1367190000001</c:v>
                </c:pt>
                <c:pt idx="1327">
                  <c:v>2500.6822109999998</c:v>
                </c:pt>
                <c:pt idx="1328">
                  <c:v>2893.036877</c:v>
                </c:pt>
                <c:pt idx="1329">
                  <c:v>2648.8322560000001</c:v>
                </c:pt>
                <c:pt idx="1330">
                  <c:v>2736.6997030000002</c:v>
                </c:pt>
                <c:pt idx="1331">
                  <c:v>2533.092611</c:v>
                </c:pt>
                <c:pt idx="1332">
                  <c:v>2609.1167049999999</c:v>
                </c:pt>
                <c:pt idx="1333">
                  <c:v>2500.6822109999998</c:v>
                </c:pt>
                <c:pt idx="1334">
                  <c:v>2520.8426300000001</c:v>
                </c:pt>
                <c:pt idx="1335">
                  <c:v>2484.780158</c:v>
                </c:pt>
                <c:pt idx="1336">
                  <c:v>2591.8381770000001</c:v>
                </c:pt>
                <c:pt idx="1337">
                  <c:v>2703.6696019999999</c:v>
                </c:pt>
                <c:pt idx="1338">
                  <c:v>2419.3517919999999</c:v>
                </c:pt>
                <c:pt idx="1339">
                  <c:v>2680.5521130000002</c:v>
                </c:pt>
                <c:pt idx="1340">
                  <c:v>2516.785085</c:v>
                </c:pt>
                <c:pt idx="1341">
                  <c:v>2549.6087130000001</c:v>
                </c:pt>
                <c:pt idx="1342">
                  <c:v>2722.4473979999998</c:v>
                </c:pt>
                <c:pt idx="1343">
                  <c:v>2795.205285</c:v>
                </c:pt>
                <c:pt idx="1344">
                  <c:v>2434.4409110000001</c:v>
                </c:pt>
                <c:pt idx="1345">
                  <c:v>2666.8670310000002</c:v>
                </c:pt>
                <c:pt idx="1346">
                  <c:v>2727.1819380000002</c:v>
                </c:pt>
                <c:pt idx="1347">
                  <c:v>2476.9032689999999</c:v>
                </c:pt>
                <c:pt idx="1348">
                  <c:v>2736.6997030000002</c:v>
                </c:pt>
                <c:pt idx="1349">
                  <c:v>2825.3892350000001</c:v>
                </c:pt>
                <c:pt idx="1350">
                  <c:v>2810.2176159999999</c:v>
                </c:pt>
                <c:pt idx="1351">
                  <c:v>2465.179318</c:v>
                </c:pt>
                <c:pt idx="1352">
                  <c:v>2591.8381770000001</c:v>
                </c:pt>
                <c:pt idx="1353">
                  <c:v>2671.413454</c:v>
                </c:pt>
                <c:pt idx="1354">
                  <c:v>2653.3184620000002</c:v>
                </c:pt>
                <c:pt idx="1355">
                  <c:v>2591.8381770000001</c:v>
                </c:pt>
                <c:pt idx="1356">
                  <c:v>2703.6696019999999</c:v>
                </c:pt>
                <c:pt idx="1357">
                  <c:v>2755.932331</c:v>
                </c:pt>
                <c:pt idx="1358">
                  <c:v>2675.9751249999999</c:v>
                </c:pt>
                <c:pt idx="1359">
                  <c:v>2805.1959310000002</c:v>
                </c:pt>
                <c:pt idx="1360">
                  <c:v>2861.4235509999999</c:v>
                </c:pt>
                <c:pt idx="1361">
                  <c:v>2765.6485590000002</c:v>
                </c:pt>
                <c:pt idx="1362">
                  <c:v>3199.9023440000001</c:v>
                </c:pt>
                <c:pt idx="1363">
                  <c:v>2708.3401610000001</c:v>
                </c:pt>
                <c:pt idx="1364">
                  <c:v>3199.9023440000001</c:v>
                </c:pt>
                <c:pt idx="1365">
                  <c:v>2671.413454</c:v>
                </c:pt>
                <c:pt idx="1366">
                  <c:v>2689.7523660000002</c:v>
                </c:pt>
                <c:pt idx="1367">
                  <c:v>3166.6396869999999</c:v>
                </c:pt>
                <c:pt idx="1368">
                  <c:v>2755.932331</c:v>
                </c:pt>
                <c:pt idx="1369">
                  <c:v>2958.3692179999998</c:v>
                </c:pt>
                <c:pt idx="1370">
                  <c:v>2909.1024400000001</c:v>
                </c:pt>
                <c:pt idx="1371">
                  <c:v>3199.9023440000001</c:v>
                </c:pt>
                <c:pt idx="1372">
                  <c:v>2469.075194</c:v>
                </c:pt>
                <c:pt idx="1373">
                  <c:v>2898.3726430000002</c:v>
                </c:pt>
                <c:pt idx="1374">
                  <c:v>2871.8855800000001</c:v>
                </c:pt>
                <c:pt idx="1375">
                  <c:v>2969.5410400000001</c:v>
                </c:pt>
                <c:pt idx="1376">
                  <c:v>2708.3401610000001</c:v>
                </c:pt>
                <c:pt idx="1377">
                  <c:v>2800.1918519999999</c:v>
                </c:pt>
                <c:pt idx="1378">
                  <c:v>3199.9023440000001</c:v>
                </c:pt>
                <c:pt idx="1379">
                  <c:v>2736.6997030000002</c:v>
                </c:pt>
                <c:pt idx="1380">
                  <c:v>2566.337419</c:v>
                </c:pt>
                <c:pt idx="1381">
                  <c:v>2871.8855800000001</c:v>
                </c:pt>
                <c:pt idx="1382">
                  <c:v>2545.459914</c:v>
                </c:pt>
                <c:pt idx="1383">
                  <c:v>2755.932331</c:v>
                </c:pt>
                <c:pt idx="1384">
                  <c:v>2825.3892350000001</c:v>
                </c:pt>
                <c:pt idx="1385">
                  <c:v>2936.271796</c:v>
                </c:pt>
                <c:pt idx="1386">
                  <c:v>2442.0548469999999</c:v>
                </c:pt>
                <c:pt idx="1387">
                  <c:v>2947.2797719999999</c:v>
                </c:pt>
                <c:pt idx="1388">
                  <c:v>3044.230755</c:v>
                </c:pt>
                <c:pt idx="1389">
                  <c:v>2893.036877</c:v>
                </c:pt>
                <c:pt idx="1390">
                  <c:v>2613.4717169999999</c:v>
                </c:pt>
                <c:pt idx="1391">
                  <c:v>2785.2843240000002</c:v>
                </c:pt>
                <c:pt idx="1392">
                  <c:v>2528.9963299999999</c:v>
                </c:pt>
                <c:pt idx="1393">
                  <c:v>3199.9023440000001</c:v>
                </c:pt>
                <c:pt idx="1394">
                  <c:v>2746.2829430000002</c:v>
                </c:pt>
                <c:pt idx="1395">
                  <c:v>2566.337419</c:v>
                </c:pt>
                <c:pt idx="1396">
                  <c:v>2790.2361390000001</c:v>
                </c:pt>
                <c:pt idx="1397">
                  <c:v>2461.295478</c:v>
                </c:pt>
                <c:pt idx="1398">
                  <c:v>2986.4552450000001</c:v>
                </c:pt>
                <c:pt idx="1399">
                  <c:v>2562.1350870000001</c:v>
                </c:pt>
                <c:pt idx="1400">
                  <c:v>2751.0993239999998</c:v>
                </c:pt>
                <c:pt idx="1401">
                  <c:v>2866.6451809999999</c:v>
                </c:pt>
                <c:pt idx="1402">
                  <c:v>2805.1959310000002</c:v>
                </c:pt>
                <c:pt idx="1403">
                  <c:v>2898.3726430000002</c:v>
                </c:pt>
                <c:pt idx="1404">
                  <c:v>2877.1448449999998</c:v>
                </c:pt>
                <c:pt idx="1405">
                  <c:v>2727.1819380000002</c:v>
                </c:pt>
                <c:pt idx="1406">
                  <c:v>2882.4230819999998</c:v>
                </c:pt>
                <c:pt idx="1407">
                  <c:v>2617.841019</c:v>
                </c:pt>
                <c:pt idx="1408">
                  <c:v>2909.1024400000001</c:v>
                </c:pt>
                <c:pt idx="1409">
                  <c:v>2795.205285</c:v>
                </c:pt>
                <c:pt idx="1410">
                  <c:v>3199.9023440000001</c:v>
                </c:pt>
                <c:pt idx="1411">
                  <c:v>2790.2361390000001</c:v>
                </c:pt>
                <c:pt idx="1412">
                  <c:v>3032.500403</c:v>
                </c:pt>
                <c:pt idx="1413">
                  <c:v>2553.770798</c:v>
                </c:pt>
                <c:pt idx="1414">
                  <c:v>2877.1448449999998</c:v>
                </c:pt>
                <c:pt idx="1415">
                  <c:v>2930.7980779999998</c:v>
                </c:pt>
                <c:pt idx="1416">
                  <c:v>2751.0993239999998</c:v>
                </c:pt>
                <c:pt idx="1417">
                  <c:v>2639.9043750000001</c:v>
                </c:pt>
                <c:pt idx="1418">
                  <c:v>2941.7656569999999</c:v>
                </c:pt>
                <c:pt idx="1419">
                  <c:v>2785.2843240000002</c:v>
                </c:pt>
                <c:pt idx="1420">
                  <c:v>2898.3726430000002</c:v>
                </c:pt>
                <c:pt idx="1421">
                  <c:v>2755.932331</c:v>
                </c:pt>
                <c:pt idx="1422">
                  <c:v>2708.3401610000001</c:v>
                </c:pt>
                <c:pt idx="1423">
                  <c:v>2795.205285</c:v>
                </c:pt>
                <c:pt idx="1424">
                  <c:v>2903.7277949999998</c:v>
                </c:pt>
                <c:pt idx="1425">
                  <c:v>3147.664471</c:v>
                </c:pt>
                <c:pt idx="1426">
                  <c:v>2680.5521130000002</c:v>
                </c:pt>
                <c:pt idx="1427">
                  <c:v>2583.2828599999998</c:v>
                </c:pt>
                <c:pt idx="1428">
                  <c:v>2751.0993239999998</c:v>
                </c:pt>
                <c:pt idx="1429">
                  <c:v>2958.3692179999998</c:v>
                </c:pt>
                <c:pt idx="1430">
                  <c:v>2866.6451809999999</c:v>
                </c:pt>
                <c:pt idx="1431">
                  <c:v>2653.3184620000002</c:v>
                </c:pt>
                <c:pt idx="1432">
                  <c:v>2815.2569979999998</c:v>
                </c:pt>
                <c:pt idx="1433">
                  <c:v>2893.036877</c:v>
                </c:pt>
                <c:pt idx="1434">
                  <c:v>3199.9023440000001</c:v>
                </c:pt>
                <c:pt idx="1435">
                  <c:v>2604.7759150000002</c:v>
                </c:pt>
                <c:pt idx="1436">
                  <c:v>2500.6822109999998</c:v>
                </c:pt>
                <c:pt idx="1437">
                  <c:v>2622.2246810000001</c:v>
                </c:pt>
                <c:pt idx="1438">
                  <c:v>2992.1355100000001</c:v>
                </c:pt>
                <c:pt idx="1439">
                  <c:v>2736.6997030000002</c:v>
                </c:pt>
                <c:pt idx="1440">
                  <c:v>2909.1024400000001</c:v>
                </c:pt>
                <c:pt idx="1441">
                  <c:v>2755.932331</c:v>
                </c:pt>
                <c:pt idx="1442">
                  <c:v>2952.8142560000001</c:v>
                </c:pt>
                <c:pt idx="1443">
                  <c:v>2909.1024400000001</c:v>
                </c:pt>
                <c:pt idx="1444">
                  <c:v>2795.205285</c:v>
                </c:pt>
                <c:pt idx="1445">
                  <c:v>2780.3497480000001</c:v>
                </c:pt>
                <c:pt idx="1446">
                  <c:v>2775.4323199999999</c:v>
                </c:pt>
                <c:pt idx="1447">
                  <c:v>2699.0148370000002</c:v>
                </c:pt>
                <c:pt idx="1448">
                  <c:v>2877.1448449999998</c:v>
                </c:pt>
                <c:pt idx="1449">
                  <c:v>3015.0707200000002</c:v>
                </c:pt>
                <c:pt idx="1450">
                  <c:v>2591.8381770000001</c:v>
                </c:pt>
                <c:pt idx="1451">
                  <c:v>2635.462552</c:v>
                </c:pt>
                <c:pt idx="1452">
                  <c:v>2815.2569979999998</c:v>
                </c:pt>
                <c:pt idx="1453">
                  <c:v>2657.8196090000001</c:v>
                </c:pt>
                <c:pt idx="1454">
                  <c:v>3173.014909</c:v>
                </c:pt>
                <c:pt idx="1455">
                  <c:v>3147.664471</c:v>
                </c:pt>
                <c:pt idx="1456">
                  <c:v>3198.7705679999999</c:v>
                </c:pt>
                <c:pt idx="1457">
                  <c:v>2785.2843240000002</c:v>
                </c:pt>
                <c:pt idx="1458">
                  <c:v>3128.9118480000002</c:v>
                </c:pt>
                <c:pt idx="1459">
                  <c:v>2835.5933960000002</c:v>
                </c:pt>
                <c:pt idx="1460">
                  <c:v>3173.014909</c:v>
                </c:pt>
                <c:pt idx="1461">
                  <c:v>2680.5521130000002</c:v>
                </c:pt>
                <c:pt idx="1462">
                  <c:v>2805.1959310000002</c:v>
                </c:pt>
                <c:pt idx="1463">
                  <c:v>2780.3497480000001</c:v>
                </c:pt>
                <c:pt idx="1464">
                  <c:v>3135.1382319999998</c:v>
                </c:pt>
                <c:pt idx="1465">
                  <c:v>2713.0265909999998</c:v>
                </c:pt>
                <c:pt idx="1466">
                  <c:v>2613.4717169999999</c:v>
                </c:pt>
                <c:pt idx="1467">
                  <c:v>2780.3497480000001</c:v>
                </c:pt>
                <c:pt idx="1468">
                  <c:v>3135.1382319999998</c:v>
                </c:pt>
                <c:pt idx="1469">
                  <c:v>3198.7705679999999</c:v>
                </c:pt>
                <c:pt idx="1470">
                  <c:v>2671.413454</c:v>
                </c:pt>
                <c:pt idx="1471">
                  <c:v>2930.7980779999998</c:v>
                </c:pt>
                <c:pt idx="1472">
                  <c:v>2914.4966829999998</c:v>
                </c:pt>
                <c:pt idx="1473">
                  <c:v>3050.1294790000002</c:v>
                </c:pt>
                <c:pt idx="1474">
                  <c:v>2810.2176159999999</c:v>
                </c:pt>
                <c:pt idx="1475">
                  <c:v>3085.9996599999999</c:v>
                </c:pt>
                <c:pt idx="1476">
                  <c:v>3015.0707200000002</c:v>
                </c:pt>
                <c:pt idx="1477">
                  <c:v>2986.4552450000001</c:v>
                </c:pt>
                <c:pt idx="1478">
                  <c:v>2986.4552450000001</c:v>
                </c:pt>
                <c:pt idx="1479">
                  <c:v>2947.2797719999999</c:v>
                </c:pt>
                <c:pt idx="1480">
                  <c:v>3141.3890590000001</c:v>
                </c:pt>
                <c:pt idx="1481">
                  <c:v>3199.9023440000001</c:v>
                </c:pt>
                <c:pt idx="1482">
                  <c:v>2736.6997030000002</c:v>
                </c:pt>
                <c:pt idx="1483">
                  <c:v>3199.9023440000001</c:v>
                </c:pt>
                <c:pt idx="1484">
                  <c:v>3128.9118480000002</c:v>
                </c:pt>
                <c:pt idx="1485">
                  <c:v>3199.9023440000001</c:v>
                </c:pt>
                <c:pt idx="1486">
                  <c:v>3032.500403</c:v>
                </c:pt>
                <c:pt idx="1487">
                  <c:v>3199.9023440000001</c:v>
                </c:pt>
                <c:pt idx="1488">
                  <c:v>3141.3890590000001</c:v>
                </c:pt>
                <c:pt idx="1489">
                  <c:v>2790.2361390000001</c:v>
                </c:pt>
                <c:pt idx="1490">
                  <c:v>2861.4235509999999</c:v>
                </c:pt>
                <c:pt idx="1491">
                  <c:v>3199.9023440000001</c:v>
                </c:pt>
                <c:pt idx="1492">
                  <c:v>3020.8586679999999</c:v>
                </c:pt>
                <c:pt idx="1493">
                  <c:v>2699.0148370000002</c:v>
                </c:pt>
                <c:pt idx="1494">
                  <c:v>3199.9023440000001</c:v>
                </c:pt>
                <c:pt idx="1495">
                  <c:v>2903.7277949999998</c:v>
                </c:pt>
                <c:pt idx="1496">
                  <c:v>3198.7705679999999</c:v>
                </c:pt>
                <c:pt idx="1497">
                  <c:v>2820.3141730000002</c:v>
                </c:pt>
                <c:pt idx="1498">
                  <c:v>3073.951043</c:v>
                </c:pt>
                <c:pt idx="1499">
                  <c:v>2975.158128</c:v>
                </c:pt>
                <c:pt idx="1500">
                  <c:v>2952.8142560000001</c:v>
                </c:pt>
                <c:pt idx="1501">
                  <c:v>2866.6451809999999</c:v>
                </c:pt>
                <c:pt idx="1502">
                  <c:v>2969.5410400000001</c:v>
                </c:pt>
                <c:pt idx="1503">
                  <c:v>2866.6451809999999</c:v>
                </c:pt>
                <c:pt idx="1504">
                  <c:v>3015.0707200000002</c:v>
                </c:pt>
                <c:pt idx="1505">
                  <c:v>3199.9023440000001</c:v>
                </c:pt>
                <c:pt idx="1506">
                  <c:v>3199.9023440000001</c:v>
                </c:pt>
                <c:pt idx="1507">
                  <c:v>3199.9023440000001</c:v>
                </c:pt>
                <c:pt idx="1508">
                  <c:v>2775.4323199999999</c:v>
                </c:pt>
                <c:pt idx="1509">
                  <c:v>3199.9023440000001</c:v>
                </c:pt>
                <c:pt idx="1510">
                  <c:v>2613.4717169999999</c:v>
                </c:pt>
                <c:pt idx="1511">
                  <c:v>3135.1382319999998</c:v>
                </c:pt>
                <c:pt idx="1512">
                  <c:v>3056.0507400000001</c:v>
                </c:pt>
                <c:pt idx="1513">
                  <c:v>3199.9023440000001</c:v>
                </c:pt>
                <c:pt idx="1514">
                  <c:v>2919.9106310000002</c:v>
                </c:pt>
                <c:pt idx="1515">
                  <c:v>3199.9023440000001</c:v>
                </c:pt>
                <c:pt idx="1516">
                  <c:v>3147.664471</c:v>
                </c:pt>
                <c:pt idx="1517">
                  <c:v>3153.9646149999999</c:v>
                </c:pt>
                <c:pt idx="1518">
                  <c:v>2877.1448449999998</c:v>
                </c:pt>
                <c:pt idx="1519">
                  <c:v>3199.9023440000001</c:v>
                </c:pt>
                <c:pt idx="1520">
                  <c:v>3038.3544390000002</c:v>
                </c:pt>
                <c:pt idx="1521">
                  <c:v>3199.9023440000001</c:v>
                </c:pt>
                <c:pt idx="1522">
                  <c:v>3199.9023440000001</c:v>
                </c:pt>
                <c:pt idx="1523">
                  <c:v>2775.4323199999999</c:v>
                </c:pt>
                <c:pt idx="1524">
                  <c:v>3199.9023440000001</c:v>
                </c:pt>
                <c:pt idx="1525">
                  <c:v>3199.9023440000001</c:v>
                </c:pt>
                <c:pt idx="1526">
                  <c:v>3199.9023440000001</c:v>
                </c:pt>
                <c:pt idx="1527">
                  <c:v>3003.5600420000001</c:v>
                </c:pt>
                <c:pt idx="1528">
                  <c:v>2898.3726430000002</c:v>
                </c:pt>
                <c:pt idx="1529">
                  <c:v>3199.9023440000001</c:v>
                </c:pt>
                <c:pt idx="1530">
                  <c:v>2722.4473979999998</c:v>
                </c:pt>
                <c:pt idx="1531">
                  <c:v>3110.377923</c:v>
                </c:pt>
                <c:pt idx="1532">
                  <c:v>3199.9023440000001</c:v>
                </c:pt>
                <c:pt idx="1533">
                  <c:v>3141.3890590000001</c:v>
                </c:pt>
                <c:pt idx="1534">
                  <c:v>3199.9023440000001</c:v>
                </c:pt>
                <c:pt idx="1535">
                  <c:v>2997.8370679999998</c:v>
                </c:pt>
                <c:pt idx="1536">
                  <c:v>3135.1382319999998</c:v>
                </c:pt>
                <c:pt idx="1537">
                  <c:v>3199.9023440000001</c:v>
                </c:pt>
                <c:pt idx="1538">
                  <c:v>2980.7961580000001</c:v>
                </c:pt>
                <c:pt idx="1539">
                  <c:v>3199.9023440000001</c:v>
                </c:pt>
                <c:pt idx="1540">
                  <c:v>3199.9023440000001</c:v>
                </c:pt>
                <c:pt idx="1541">
                  <c:v>3198.7705679999999</c:v>
                </c:pt>
                <c:pt idx="1542">
                  <c:v>3092.0588939999998</c:v>
                </c:pt>
                <c:pt idx="1543">
                  <c:v>3199.9023440000001</c:v>
                </c:pt>
                <c:pt idx="1544">
                  <c:v>2992.1355100000001</c:v>
                </c:pt>
                <c:pt idx="1545">
                  <c:v>3199.9023440000001</c:v>
                </c:pt>
                <c:pt idx="1546">
                  <c:v>3128.9118480000002</c:v>
                </c:pt>
                <c:pt idx="1547">
                  <c:v>3199.9023440000001</c:v>
                </c:pt>
                <c:pt idx="1548">
                  <c:v>3085.9996599999999</c:v>
                </c:pt>
                <c:pt idx="1549">
                  <c:v>3199.9023440000001</c:v>
                </c:pt>
                <c:pt idx="1550">
                  <c:v>3153.9646149999999</c:v>
                </c:pt>
                <c:pt idx="1551">
                  <c:v>3199.9023440000001</c:v>
                </c:pt>
                <c:pt idx="1552">
                  <c:v>3199.9023440000001</c:v>
                </c:pt>
                <c:pt idx="1553">
                  <c:v>3199.9023440000001</c:v>
                </c:pt>
                <c:pt idx="1554">
                  <c:v>2980.7961580000001</c:v>
                </c:pt>
                <c:pt idx="1555">
                  <c:v>3199.9023440000001</c:v>
                </c:pt>
                <c:pt idx="1556">
                  <c:v>3135.1382319999998</c:v>
                </c:pt>
                <c:pt idx="1557">
                  <c:v>3147.664471</c:v>
                </c:pt>
                <c:pt idx="1558">
                  <c:v>3199.9023440000001</c:v>
                </c:pt>
                <c:pt idx="1559">
                  <c:v>2820.3141730000002</c:v>
                </c:pt>
                <c:pt idx="1560">
                  <c:v>3173.014909</c:v>
                </c:pt>
                <c:pt idx="1561">
                  <c:v>3199.9023440000001</c:v>
                </c:pt>
                <c:pt idx="1562">
                  <c:v>2952.8142560000001</c:v>
                </c:pt>
                <c:pt idx="1563">
                  <c:v>3044.230755</c:v>
                </c:pt>
                <c:pt idx="1564">
                  <c:v>2727.1819380000002</c:v>
                </c:pt>
                <c:pt idx="1565">
                  <c:v>3199.9023440000001</c:v>
                </c:pt>
                <c:pt idx="1566">
                  <c:v>3128.9118480000002</c:v>
                </c:pt>
                <c:pt idx="1567">
                  <c:v>3199.9023440000001</c:v>
                </c:pt>
                <c:pt idx="1568">
                  <c:v>3199.9023440000001</c:v>
                </c:pt>
                <c:pt idx="1569">
                  <c:v>3199.9023440000001</c:v>
                </c:pt>
                <c:pt idx="1570">
                  <c:v>3199.9023440000001</c:v>
                </c:pt>
                <c:pt idx="1571">
                  <c:v>2765.6485590000002</c:v>
                </c:pt>
                <c:pt idx="1572">
                  <c:v>2914.4966829999998</c:v>
                </c:pt>
                <c:pt idx="1573">
                  <c:v>2751.0993239999998</c:v>
                </c:pt>
                <c:pt idx="1574">
                  <c:v>2790.2361390000001</c:v>
                </c:pt>
                <c:pt idx="1575">
                  <c:v>3079.9637539999999</c:v>
                </c:pt>
                <c:pt idx="1576">
                  <c:v>2613.4717169999999</c:v>
                </c:pt>
                <c:pt idx="1577">
                  <c:v>3135.1382319999998</c:v>
                </c:pt>
                <c:pt idx="1578">
                  <c:v>2790.2361390000001</c:v>
                </c:pt>
                <c:pt idx="1579">
                  <c:v>3199.9023440000001</c:v>
                </c:pt>
                <c:pt idx="1580">
                  <c:v>3179.4154570000001</c:v>
                </c:pt>
                <c:pt idx="1581">
                  <c:v>3199.9023440000001</c:v>
                </c:pt>
                <c:pt idx="1582">
                  <c:v>3199.9023440000001</c:v>
                </c:pt>
                <c:pt idx="1583">
                  <c:v>3166.6396869999999</c:v>
                </c:pt>
                <c:pt idx="1584">
                  <c:v>3098.1415910000001</c:v>
                </c:pt>
                <c:pt idx="1585">
                  <c:v>3015.0707200000002</c:v>
                </c:pt>
                <c:pt idx="1586">
                  <c:v>3185.8414809999999</c:v>
                </c:pt>
                <c:pt idx="1587">
                  <c:v>3199.9023440000001</c:v>
                </c:pt>
                <c:pt idx="1588">
                  <c:v>3199.9023440000001</c:v>
                </c:pt>
                <c:pt idx="1589">
                  <c:v>3199.9023440000001</c:v>
                </c:pt>
                <c:pt idx="1590">
                  <c:v>3199.9023440000001</c:v>
                </c:pt>
                <c:pt idx="1591">
                  <c:v>3056.0507400000001</c:v>
                </c:pt>
                <c:pt idx="1592">
                  <c:v>3199.9023440000001</c:v>
                </c:pt>
                <c:pt idx="1593">
                  <c:v>2871.8855800000001</c:v>
                </c:pt>
                <c:pt idx="1594">
                  <c:v>3199.9023440000001</c:v>
                </c:pt>
                <c:pt idx="1595">
                  <c:v>3003.5600420000001</c:v>
                </c:pt>
                <c:pt idx="1596">
                  <c:v>3199.9023440000001</c:v>
                </c:pt>
                <c:pt idx="1597">
                  <c:v>2898.3726430000002</c:v>
                </c:pt>
                <c:pt idx="1598">
                  <c:v>3009.3045520000001</c:v>
                </c:pt>
                <c:pt idx="1599">
                  <c:v>2562.1350870000001</c:v>
                </c:pt>
                <c:pt idx="1600">
                  <c:v>3199.9023440000001</c:v>
                </c:pt>
                <c:pt idx="1601">
                  <c:v>3199.9023440000001</c:v>
                </c:pt>
                <c:pt idx="1602">
                  <c:v>3073.951043</c:v>
                </c:pt>
                <c:pt idx="1603">
                  <c:v>3026.6685200000002</c:v>
                </c:pt>
                <c:pt idx="1604">
                  <c:v>3199.9023440000001</c:v>
                </c:pt>
                <c:pt idx="1605">
                  <c:v>3199.9023440000001</c:v>
                </c:pt>
                <c:pt idx="1606">
                  <c:v>3056.0507400000001</c:v>
                </c:pt>
                <c:pt idx="1607">
                  <c:v>3199.9023440000001</c:v>
                </c:pt>
                <c:pt idx="1608">
                  <c:v>3199.9023440000001</c:v>
                </c:pt>
                <c:pt idx="1609">
                  <c:v>2992.1355100000001</c:v>
                </c:pt>
                <c:pt idx="1610">
                  <c:v>3199.9023440000001</c:v>
                </c:pt>
                <c:pt idx="1611">
                  <c:v>3199.9023440000001</c:v>
                </c:pt>
                <c:pt idx="1612">
                  <c:v>3199.9023440000001</c:v>
                </c:pt>
                <c:pt idx="1613">
                  <c:v>3199.9023440000001</c:v>
                </c:pt>
                <c:pt idx="1614">
                  <c:v>3061.9946669999999</c:v>
                </c:pt>
                <c:pt idx="1615">
                  <c:v>3199.9023440000001</c:v>
                </c:pt>
                <c:pt idx="1616">
                  <c:v>2898.3726430000002</c:v>
                </c:pt>
                <c:pt idx="1617">
                  <c:v>3050.1294790000002</c:v>
                </c:pt>
                <c:pt idx="1618">
                  <c:v>3199.9023440000001</c:v>
                </c:pt>
                <c:pt idx="1619">
                  <c:v>3199.9023440000001</c:v>
                </c:pt>
                <c:pt idx="1620">
                  <c:v>3199.9023440000001</c:v>
                </c:pt>
                <c:pt idx="1621">
                  <c:v>3199.9023440000001</c:v>
                </c:pt>
                <c:pt idx="1622">
                  <c:v>3199.9023440000001</c:v>
                </c:pt>
                <c:pt idx="1623">
                  <c:v>3098.1415910000001</c:v>
                </c:pt>
                <c:pt idx="1624">
                  <c:v>3160.2896380000002</c:v>
                </c:pt>
                <c:pt idx="1625">
                  <c:v>3199.9023440000001</c:v>
                </c:pt>
                <c:pt idx="1626">
                  <c:v>3199.9023440000001</c:v>
                </c:pt>
                <c:pt idx="1627">
                  <c:v>3199.9023440000001</c:v>
                </c:pt>
                <c:pt idx="1628">
                  <c:v>2631.0353770000002</c:v>
                </c:pt>
                <c:pt idx="1629">
                  <c:v>3026.6685200000002</c:v>
                </c:pt>
                <c:pt idx="1630">
                  <c:v>3199.9023440000001</c:v>
                </c:pt>
                <c:pt idx="1631">
                  <c:v>3056.0507400000001</c:v>
                </c:pt>
                <c:pt idx="1632">
                  <c:v>3199.9023440000001</c:v>
                </c:pt>
                <c:pt idx="1633">
                  <c:v>3199.9023440000001</c:v>
                </c:pt>
                <c:pt idx="1634">
                  <c:v>3199.9023440000001</c:v>
                </c:pt>
                <c:pt idx="1635">
                  <c:v>3199.9023440000001</c:v>
                </c:pt>
                <c:pt idx="1636">
                  <c:v>3199.9023440000001</c:v>
                </c:pt>
                <c:pt idx="1637">
                  <c:v>3199.9023440000001</c:v>
                </c:pt>
                <c:pt idx="1638">
                  <c:v>3199.9023440000001</c:v>
                </c:pt>
                <c:pt idx="1639">
                  <c:v>3199.9023440000001</c:v>
                </c:pt>
                <c:pt idx="1640">
                  <c:v>3141.3890590000001</c:v>
                </c:pt>
                <c:pt idx="1641">
                  <c:v>3199.9023440000001</c:v>
                </c:pt>
                <c:pt idx="1642">
                  <c:v>3199.9023440000001</c:v>
                </c:pt>
                <c:pt idx="1643">
                  <c:v>3199.9023440000001</c:v>
                </c:pt>
                <c:pt idx="1644">
                  <c:v>3199.9023440000001</c:v>
                </c:pt>
                <c:pt idx="1645">
                  <c:v>3199.9023440000001</c:v>
                </c:pt>
                <c:pt idx="1646">
                  <c:v>3199.9023440000001</c:v>
                </c:pt>
                <c:pt idx="1647">
                  <c:v>3199.9023440000001</c:v>
                </c:pt>
                <c:pt idx="1648">
                  <c:v>2882.4230819999998</c:v>
                </c:pt>
                <c:pt idx="1649">
                  <c:v>3199.9023440000001</c:v>
                </c:pt>
                <c:pt idx="1650">
                  <c:v>2866.6451809999999</c:v>
                </c:pt>
                <c:pt idx="1651">
                  <c:v>3199.9023440000001</c:v>
                </c:pt>
                <c:pt idx="1652">
                  <c:v>3199.9023440000001</c:v>
                </c:pt>
                <c:pt idx="1653">
                  <c:v>3199.9023440000001</c:v>
                </c:pt>
                <c:pt idx="1654">
                  <c:v>3199.9023440000001</c:v>
                </c:pt>
                <c:pt idx="1655">
                  <c:v>3199.9023440000001</c:v>
                </c:pt>
                <c:pt idx="1656">
                  <c:v>3199.9023440000001</c:v>
                </c:pt>
                <c:pt idx="1657">
                  <c:v>3199.9023440000001</c:v>
                </c:pt>
                <c:pt idx="1658">
                  <c:v>3199.9023440000001</c:v>
                </c:pt>
                <c:pt idx="1659">
                  <c:v>3141.3890590000001</c:v>
                </c:pt>
                <c:pt idx="1660">
                  <c:v>3199.9023440000001</c:v>
                </c:pt>
                <c:pt idx="1661">
                  <c:v>3073.951043</c:v>
                </c:pt>
                <c:pt idx="1662">
                  <c:v>3199.9023440000001</c:v>
                </c:pt>
                <c:pt idx="1663">
                  <c:v>3199.9023440000001</c:v>
                </c:pt>
                <c:pt idx="1664">
                  <c:v>3199.9023440000001</c:v>
                </c:pt>
                <c:pt idx="1665">
                  <c:v>3199.9023440000001</c:v>
                </c:pt>
                <c:pt idx="1666">
                  <c:v>3199.9023440000001</c:v>
                </c:pt>
                <c:pt idx="1667">
                  <c:v>3199.9023440000001</c:v>
                </c:pt>
                <c:pt idx="1668">
                  <c:v>3199.9023440000001</c:v>
                </c:pt>
                <c:pt idx="1669">
                  <c:v>3199.9023440000001</c:v>
                </c:pt>
                <c:pt idx="1670">
                  <c:v>3166.6396869999999</c:v>
                </c:pt>
                <c:pt idx="1671">
                  <c:v>3199.9023440000001</c:v>
                </c:pt>
                <c:pt idx="1672">
                  <c:v>3199.9023440000001</c:v>
                </c:pt>
                <c:pt idx="1673">
                  <c:v>3003.5600420000001</c:v>
                </c:pt>
                <c:pt idx="1674">
                  <c:v>3179.4154570000001</c:v>
                </c:pt>
                <c:pt idx="1675">
                  <c:v>3199.9023440000001</c:v>
                </c:pt>
                <c:pt idx="1676">
                  <c:v>3199.9023440000001</c:v>
                </c:pt>
                <c:pt idx="1677">
                  <c:v>3199.9023440000001</c:v>
                </c:pt>
                <c:pt idx="1678">
                  <c:v>3199.9023440000001</c:v>
                </c:pt>
                <c:pt idx="1679">
                  <c:v>3199.9023440000001</c:v>
                </c:pt>
                <c:pt idx="1680">
                  <c:v>3166.6396869999999</c:v>
                </c:pt>
                <c:pt idx="1681">
                  <c:v>3199.9023440000001</c:v>
                </c:pt>
                <c:pt idx="1682">
                  <c:v>3199.9023440000001</c:v>
                </c:pt>
                <c:pt idx="1683">
                  <c:v>3199.9023440000001</c:v>
                </c:pt>
                <c:pt idx="1684">
                  <c:v>3160.2896380000002</c:v>
                </c:pt>
                <c:pt idx="1685">
                  <c:v>3147.664471</c:v>
                </c:pt>
                <c:pt idx="1686">
                  <c:v>3199.9023440000001</c:v>
                </c:pt>
                <c:pt idx="1687">
                  <c:v>3199.9023440000001</c:v>
                </c:pt>
                <c:pt idx="1688">
                  <c:v>3185.8414809999999</c:v>
                </c:pt>
                <c:pt idx="1689">
                  <c:v>3199.9023440000001</c:v>
                </c:pt>
                <c:pt idx="1690">
                  <c:v>3199.9023440000001</c:v>
                </c:pt>
                <c:pt idx="1691">
                  <c:v>3199.9023440000001</c:v>
                </c:pt>
                <c:pt idx="1692">
                  <c:v>3199.9023440000001</c:v>
                </c:pt>
                <c:pt idx="1693">
                  <c:v>3038.3544390000002</c:v>
                </c:pt>
                <c:pt idx="1694">
                  <c:v>3199.9023440000001</c:v>
                </c:pt>
                <c:pt idx="1695">
                  <c:v>3199.9023440000001</c:v>
                </c:pt>
                <c:pt idx="1696">
                  <c:v>3056.0507400000001</c:v>
                </c:pt>
                <c:pt idx="1697">
                  <c:v>3166.6396869999999</c:v>
                </c:pt>
                <c:pt idx="1698">
                  <c:v>3199.9023440000001</c:v>
                </c:pt>
                <c:pt idx="1699">
                  <c:v>3199.9023440000001</c:v>
                </c:pt>
                <c:pt idx="1700">
                  <c:v>3199.9023440000001</c:v>
                </c:pt>
                <c:pt idx="1701">
                  <c:v>3110.377923</c:v>
                </c:pt>
                <c:pt idx="1702">
                  <c:v>3015.0707200000002</c:v>
                </c:pt>
                <c:pt idx="1703">
                  <c:v>3199.9023440000001</c:v>
                </c:pt>
                <c:pt idx="1704">
                  <c:v>3199.9023440000001</c:v>
                </c:pt>
                <c:pt idx="1705">
                  <c:v>3199.9023440000001</c:v>
                </c:pt>
                <c:pt idx="1706">
                  <c:v>3116.5318349999998</c:v>
                </c:pt>
                <c:pt idx="1707">
                  <c:v>3199.9023440000001</c:v>
                </c:pt>
                <c:pt idx="1708">
                  <c:v>3199.9023440000001</c:v>
                </c:pt>
                <c:pt idx="1709">
                  <c:v>3199.9023440000001</c:v>
                </c:pt>
                <c:pt idx="1710">
                  <c:v>3199.9023440000001</c:v>
                </c:pt>
                <c:pt idx="1711">
                  <c:v>3199.9023440000001</c:v>
                </c:pt>
                <c:pt idx="1712">
                  <c:v>3199.9023440000001</c:v>
                </c:pt>
                <c:pt idx="1713">
                  <c:v>3199.9023440000001</c:v>
                </c:pt>
                <c:pt idx="1714">
                  <c:v>3199.9023440000001</c:v>
                </c:pt>
                <c:pt idx="1715">
                  <c:v>3199.9023440000001</c:v>
                </c:pt>
                <c:pt idx="1716">
                  <c:v>3199.9023440000001</c:v>
                </c:pt>
                <c:pt idx="1717">
                  <c:v>3199.9023440000001</c:v>
                </c:pt>
                <c:pt idx="1718">
                  <c:v>2958.3692179999998</c:v>
                </c:pt>
                <c:pt idx="1719">
                  <c:v>3199.9023440000001</c:v>
                </c:pt>
                <c:pt idx="1720">
                  <c:v>3199.9023440000001</c:v>
                </c:pt>
                <c:pt idx="1721">
                  <c:v>3199.9023440000001</c:v>
                </c:pt>
                <c:pt idx="1722">
                  <c:v>3199.9023440000001</c:v>
                </c:pt>
                <c:pt idx="1723">
                  <c:v>3199.9023440000001</c:v>
                </c:pt>
                <c:pt idx="1724">
                  <c:v>3199.9023440000001</c:v>
                </c:pt>
                <c:pt idx="1725">
                  <c:v>2947.2797719999999</c:v>
                </c:pt>
                <c:pt idx="1726">
                  <c:v>3199.9023440000001</c:v>
                </c:pt>
                <c:pt idx="1727">
                  <c:v>3199.9023440000001</c:v>
                </c:pt>
                <c:pt idx="1728">
                  <c:v>3199.9023440000001</c:v>
                </c:pt>
                <c:pt idx="1729">
                  <c:v>3199.9023440000001</c:v>
                </c:pt>
                <c:pt idx="1730">
                  <c:v>3199.9023440000001</c:v>
                </c:pt>
                <c:pt idx="1731">
                  <c:v>3160.2896380000002</c:v>
                </c:pt>
                <c:pt idx="1732">
                  <c:v>3199.9023440000001</c:v>
                </c:pt>
                <c:pt idx="1733">
                  <c:v>3199.9023440000001</c:v>
                </c:pt>
                <c:pt idx="1734">
                  <c:v>3199.9023440000001</c:v>
                </c:pt>
                <c:pt idx="1735">
                  <c:v>3199.9023440000001</c:v>
                </c:pt>
                <c:pt idx="1736">
                  <c:v>3026.6685200000002</c:v>
                </c:pt>
                <c:pt idx="1737">
                  <c:v>3199.9023440000001</c:v>
                </c:pt>
                <c:pt idx="1738">
                  <c:v>3153.9646149999999</c:v>
                </c:pt>
                <c:pt idx="1739">
                  <c:v>3199.9023440000001</c:v>
                </c:pt>
                <c:pt idx="1740">
                  <c:v>3199.9023440000001</c:v>
                </c:pt>
                <c:pt idx="1741">
                  <c:v>3166.6396869999999</c:v>
                </c:pt>
                <c:pt idx="1742">
                  <c:v>3199.9023440000001</c:v>
                </c:pt>
                <c:pt idx="1743">
                  <c:v>3135.1382319999998</c:v>
                </c:pt>
                <c:pt idx="1744">
                  <c:v>3199.9023440000001</c:v>
                </c:pt>
                <c:pt idx="1745">
                  <c:v>3199.9023440000001</c:v>
                </c:pt>
                <c:pt idx="1746">
                  <c:v>2631.0353770000002</c:v>
                </c:pt>
                <c:pt idx="1747">
                  <c:v>3199.9023440000001</c:v>
                </c:pt>
                <c:pt idx="1748">
                  <c:v>3199.9023440000001</c:v>
                </c:pt>
                <c:pt idx="1749">
                  <c:v>3067.9613920000002</c:v>
                </c:pt>
                <c:pt idx="1750">
                  <c:v>3166.6396869999999</c:v>
                </c:pt>
                <c:pt idx="1751">
                  <c:v>3199.9023440000001</c:v>
                </c:pt>
                <c:pt idx="1752">
                  <c:v>3199.9023440000001</c:v>
                </c:pt>
                <c:pt idx="1753">
                  <c:v>3199.9023440000001</c:v>
                </c:pt>
                <c:pt idx="1754">
                  <c:v>3199.9023440000001</c:v>
                </c:pt>
                <c:pt idx="1755">
                  <c:v>3199.9023440000001</c:v>
                </c:pt>
                <c:pt idx="1756">
                  <c:v>3185.8414809999999</c:v>
                </c:pt>
                <c:pt idx="1757">
                  <c:v>3199.9023440000001</c:v>
                </c:pt>
                <c:pt idx="1758">
                  <c:v>3199.9023440000001</c:v>
                </c:pt>
                <c:pt idx="1759">
                  <c:v>3199.9023440000001</c:v>
                </c:pt>
                <c:pt idx="1760">
                  <c:v>3199.9023440000001</c:v>
                </c:pt>
                <c:pt idx="1761">
                  <c:v>3199.9023440000001</c:v>
                </c:pt>
                <c:pt idx="1762">
                  <c:v>3038.3544390000002</c:v>
                </c:pt>
                <c:pt idx="1763">
                  <c:v>3199.9023440000001</c:v>
                </c:pt>
                <c:pt idx="1764">
                  <c:v>3199.9023440000001</c:v>
                </c:pt>
                <c:pt idx="1765">
                  <c:v>3199.9023440000001</c:v>
                </c:pt>
                <c:pt idx="1766">
                  <c:v>3199.9023440000001</c:v>
                </c:pt>
                <c:pt idx="1767">
                  <c:v>3199.9023440000001</c:v>
                </c:pt>
                <c:pt idx="1768">
                  <c:v>3199.9023440000001</c:v>
                </c:pt>
                <c:pt idx="1769">
                  <c:v>3199.9023440000001</c:v>
                </c:pt>
                <c:pt idx="1770">
                  <c:v>3199.9023440000001</c:v>
                </c:pt>
                <c:pt idx="1771">
                  <c:v>3199.9023440000001</c:v>
                </c:pt>
                <c:pt idx="1772">
                  <c:v>3199.9023440000001</c:v>
                </c:pt>
                <c:pt idx="1773">
                  <c:v>3199.9023440000001</c:v>
                </c:pt>
                <c:pt idx="1774">
                  <c:v>3199.9023440000001</c:v>
                </c:pt>
                <c:pt idx="1775">
                  <c:v>3199.9023440000001</c:v>
                </c:pt>
                <c:pt idx="1776">
                  <c:v>3199.9023440000001</c:v>
                </c:pt>
                <c:pt idx="1777">
                  <c:v>3199.9023440000001</c:v>
                </c:pt>
                <c:pt idx="1778">
                  <c:v>3199.9023440000001</c:v>
                </c:pt>
                <c:pt idx="1779">
                  <c:v>3199.9023440000001</c:v>
                </c:pt>
                <c:pt idx="1780">
                  <c:v>3199.9023440000001</c:v>
                </c:pt>
                <c:pt idx="1781">
                  <c:v>3128.9118480000002</c:v>
                </c:pt>
                <c:pt idx="1782">
                  <c:v>3199.9023440000001</c:v>
                </c:pt>
                <c:pt idx="1783">
                  <c:v>3199.9023440000001</c:v>
                </c:pt>
                <c:pt idx="1784">
                  <c:v>3199.9023440000001</c:v>
                </c:pt>
                <c:pt idx="1785">
                  <c:v>3160.2896380000002</c:v>
                </c:pt>
                <c:pt idx="1786">
                  <c:v>3199.9023440000001</c:v>
                </c:pt>
                <c:pt idx="1787">
                  <c:v>3199.9023440000001</c:v>
                </c:pt>
                <c:pt idx="1788">
                  <c:v>3199.9023440000001</c:v>
                </c:pt>
                <c:pt idx="1789">
                  <c:v>3199.9023440000001</c:v>
                </c:pt>
                <c:pt idx="1790">
                  <c:v>3199.9023440000001</c:v>
                </c:pt>
                <c:pt idx="1791">
                  <c:v>3199.9023440000001</c:v>
                </c:pt>
                <c:pt idx="1792">
                  <c:v>3199.9023440000001</c:v>
                </c:pt>
                <c:pt idx="1793">
                  <c:v>3199.9023440000001</c:v>
                </c:pt>
                <c:pt idx="1794">
                  <c:v>3199.9023440000001</c:v>
                </c:pt>
                <c:pt idx="1795">
                  <c:v>3199.9023440000001</c:v>
                </c:pt>
                <c:pt idx="1796">
                  <c:v>3199.9023440000001</c:v>
                </c:pt>
                <c:pt idx="1797">
                  <c:v>3199.9023440000001</c:v>
                </c:pt>
                <c:pt idx="1798">
                  <c:v>3199.9023440000001</c:v>
                </c:pt>
                <c:pt idx="1799">
                  <c:v>3199.9023440000001</c:v>
                </c:pt>
                <c:pt idx="1800">
                  <c:v>3199.9023440000001</c:v>
                </c:pt>
                <c:pt idx="1801">
                  <c:v>3199.9023440000001</c:v>
                </c:pt>
                <c:pt idx="1802">
                  <c:v>3199.9023440000001</c:v>
                </c:pt>
                <c:pt idx="1803">
                  <c:v>3199.9023440000001</c:v>
                </c:pt>
                <c:pt idx="1804">
                  <c:v>3199.9023440000001</c:v>
                </c:pt>
                <c:pt idx="1805">
                  <c:v>3199.9023440000001</c:v>
                </c:pt>
                <c:pt idx="1806">
                  <c:v>3192.2931330000001</c:v>
                </c:pt>
                <c:pt idx="1807">
                  <c:v>3199.9023440000001</c:v>
                </c:pt>
                <c:pt idx="1808">
                  <c:v>3199.9023440000001</c:v>
                </c:pt>
                <c:pt idx="1809">
                  <c:v>3199.9023440000001</c:v>
                </c:pt>
                <c:pt idx="1810">
                  <c:v>3199.9023440000001</c:v>
                </c:pt>
                <c:pt idx="1811">
                  <c:v>3199.9023440000001</c:v>
                </c:pt>
                <c:pt idx="1812">
                  <c:v>3199.9023440000001</c:v>
                </c:pt>
                <c:pt idx="1813">
                  <c:v>3199.9023440000001</c:v>
                </c:pt>
                <c:pt idx="1814">
                  <c:v>3199.9023440000001</c:v>
                </c:pt>
                <c:pt idx="1815">
                  <c:v>3199.9023440000001</c:v>
                </c:pt>
                <c:pt idx="1816">
                  <c:v>3199.9023440000001</c:v>
                </c:pt>
                <c:pt idx="1817">
                  <c:v>3199.9023440000001</c:v>
                </c:pt>
                <c:pt idx="1818">
                  <c:v>3199.9023440000001</c:v>
                </c:pt>
                <c:pt idx="1819">
                  <c:v>3199.9023440000001</c:v>
                </c:pt>
                <c:pt idx="1820">
                  <c:v>3179.4154570000001</c:v>
                </c:pt>
                <c:pt idx="1821">
                  <c:v>3199.9023440000001</c:v>
                </c:pt>
                <c:pt idx="1822">
                  <c:v>3199.9023440000001</c:v>
                </c:pt>
                <c:pt idx="1823">
                  <c:v>3199.9023440000001</c:v>
                </c:pt>
                <c:pt idx="1824">
                  <c:v>3199.9023440000001</c:v>
                </c:pt>
                <c:pt idx="1825">
                  <c:v>3199.9023440000001</c:v>
                </c:pt>
                <c:pt idx="1826">
                  <c:v>3199.9023440000001</c:v>
                </c:pt>
                <c:pt idx="1827">
                  <c:v>3199.9023440000001</c:v>
                </c:pt>
                <c:pt idx="1828">
                  <c:v>3199.9023440000001</c:v>
                </c:pt>
                <c:pt idx="1829">
                  <c:v>3199.9023440000001</c:v>
                </c:pt>
                <c:pt idx="1830">
                  <c:v>3199.9023440000001</c:v>
                </c:pt>
                <c:pt idx="1831">
                  <c:v>3199.9023440000001</c:v>
                </c:pt>
                <c:pt idx="1832">
                  <c:v>3141.3890590000001</c:v>
                </c:pt>
                <c:pt idx="1833">
                  <c:v>3199.9023440000001</c:v>
                </c:pt>
                <c:pt idx="1834">
                  <c:v>3199.9023440000001</c:v>
                </c:pt>
                <c:pt idx="1835">
                  <c:v>3199.9023440000001</c:v>
                </c:pt>
                <c:pt idx="1836">
                  <c:v>3199.9023440000001</c:v>
                </c:pt>
                <c:pt idx="1837">
                  <c:v>3199.9023440000001</c:v>
                </c:pt>
                <c:pt idx="1838">
                  <c:v>3199.9023440000001</c:v>
                </c:pt>
                <c:pt idx="1839">
                  <c:v>3199.9023440000001</c:v>
                </c:pt>
                <c:pt idx="1840">
                  <c:v>3199.9023440000001</c:v>
                </c:pt>
                <c:pt idx="1841">
                  <c:v>3199.9023440000001</c:v>
                </c:pt>
                <c:pt idx="1842">
                  <c:v>3199.9023440000001</c:v>
                </c:pt>
                <c:pt idx="1843">
                  <c:v>3199.9023440000001</c:v>
                </c:pt>
                <c:pt idx="1844">
                  <c:v>3199.9023440000001</c:v>
                </c:pt>
                <c:pt idx="1845">
                  <c:v>3199.9023440000001</c:v>
                </c:pt>
                <c:pt idx="1846">
                  <c:v>3199.9023440000001</c:v>
                </c:pt>
                <c:pt idx="1847">
                  <c:v>3199.9023440000001</c:v>
                </c:pt>
                <c:pt idx="1848">
                  <c:v>3199.9023440000001</c:v>
                </c:pt>
                <c:pt idx="1849">
                  <c:v>3199.9023440000001</c:v>
                </c:pt>
                <c:pt idx="1850">
                  <c:v>3199.9023440000001</c:v>
                </c:pt>
                <c:pt idx="1851">
                  <c:v>3199.9023440000001</c:v>
                </c:pt>
                <c:pt idx="1852">
                  <c:v>3199.9023440000001</c:v>
                </c:pt>
                <c:pt idx="1853">
                  <c:v>3199.9023440000001</c:v>
                </c:pt>
                <c:pt idx="1854">
                  <c:v>3199.9023440000001</c:v>
                </c:pt>
                <c:pt idx="1855">
                  <c:v>3199.9023440000001</c:v>
                </c:pt>
                <c:pt idx="1856">
                  <c:v>3199.9023440000001</c:v>
                </c:pt>
                <c:pt idx="1857">
                  <c:v>3199.9023440000001</c:v>
                </c:pt>
                <c:pt idx="1858">
                  <c:v>3199.9023440000001</c:v>
                </c:pt>
                <c:pt idx="1859">
                  <c:v>3067.9613920000002</c:v>
                </c:pt>
                <c:pt idx="1860">
                  <c:v>3199.9023440000001</c:v>
                </c:pt>
                <c:pt idx="1861">
                  <c:v>3199.9023440000001</c:v>
                </c:pt>
                <c:pt idx="1862">
                  <c:v>3199.9023440000001</c:v>
                </c:pt>
                <c:pt idx="1863">
                  <c:v>3199.9023440000001</c:v>
                </c:pt>
                <c:pt idx="1864">
                  <c:v>3199.9023440000001</c:v>
                </c:pt>
                <c:pt idx="1865">
                  <c:v>3199.9023440000001</c:v>
                </c:pt>
                <c:pt idx="1866">
                  <c:v>3192.2931330000001</c:v>
                </c:pt>
                <c:pt idx="1867">
                  <c:v>3199.9023440000001</c:v>
                </c:pt>
                <c:pt idx="1868">
                  <c:v>3199.9023440000001</c:v>
                </c:pt>
                <c:pt idx="1869">
                  <c:v>3199.9023440000001</c:v>
                </c:pt>
                <c:pt idx="1870">
                  <c:v>3199.9023440000001</c:v>
                </c:pt>
                <c:pt idx="1871">
                  <c:v>3199.9023440000001</c:v>
                </c:pt>
                <c:pt idx="1872">
                  <c:v>3199.9023440000001</c:v>
                </c:pt>
                <c:pt idx="1873">
                  <c:v>3199.9023440000001</c:v>
                </c:pt>
                <c:pt idx="1874">
                  <c:v>3199.9023440000001</c:v>
                </c:pt>
                <c:pt idx="1875">
                  <c:v>3199.9023440000001</c:v>
                </c:pt>
                <c:pt idx="1876">
                  <c:v>3199.9023440000001</c:v>
                </c:pt>
                <c:pt idx="1877">
                  <c:v>3199.9023440000001</c:v>
                </c:pt>
                <c:pt idx="1878">
                  <c:v>3199.9023440000001</c:v>
                </c:pt>
                <c:pt idx="1879">
                  <c:v>3199.9023440000001</c:v>
                </c:pt>
                <c:pt idx="1880">
                  <c:v>3199.9023440000001</c:v>
                </c:pt>
                <c:pt idx="1881">
                  <c:v>3128.9118480000002</c:v>
                </c:pt>
                <c:pt idx="1882">
                  <c:v>3199.9023440000001</c:v>
                </c:pt>
                <c:pt idx="1883">
                  <c:v>3199.9023440000001</c:v>
                </c:pt>
                <c:pt idx="1884">
                  <c:v>3199.9023440000001</c:v>
                </c:pt>
                <c:pt idx="1885">
                  <c:v>3199.9023440000001</c:v>
                </c:pt>
                <c:pt idx="1886">
                  <c:v>3199.9023440000001</c:v>
                </c:pt>
                <c:pt idx="1887">
                  <c:v>3199.9023440000001</c:v>
                </c:pt>
                <c:pt idx="1888">
                  <c:v>3199.9023440000001</c:v>
                </c:pt>
                <c:pt idx="1889">
                  <c:v>3199.9023440000001</c:v>
                </c:pt>
                <c:pt idx="1890">
                  <c:v>3199.9023440000001</c:v>
                </c:pt>
                <c:pt idx="1891">
                  <c:v>3199.9023440000001</c:v>
                </c:pt>
                <c:pt idx="1892">
                  <c:v>3199.9023440000001</c:v>
                </c:pt>
                <c:pt idx="1893">
                  <c:v>3199.9023440000001</c:v>
                </c:pt>
                <c:pt idx="1894">
                  <c:v>3199.9023440000001</c:v>
                </c:pt>
                <c:pt idx="1895">
                  <c:v>3199.9023440000001</c:v>
                </c:pt>
                <c:pt idx="1896">
                  <c:v>3199.9023440000001</c:v>
                </c:pt>
                <c:pt idx="1897">
                  <c:v>3199.9023440000001</c:v>
                </c:pt>
                <c:pt idx="1898">
                  <c:v>3199.9023440000001</c:v>
                </c:pt>
                <c:pt idx="1899">
                  <c:v>3199.9023440000001</c:v>
                </c:pt>
                <c:pt idx="1900">
                  <c:v>3199.9023440000001</c:v>
                </c:pt>
                <c:pt idx="1901">
                  <c:v>3199.9023440000001</c:v>
                </c:pt>
                <c:pt idx="1902">
                  <c:v>3199.9023440000001</c:v>
                </c:pt>
                <c:pt idx="1903">
                  <c:v>3199.9023440000001</c:v>
                </c:pt>
                <c:pt idx="1904">
                  <c:v>3199.9023440000001</c:v>
                </c:pt>
                <c:pt idx="1905">
                  <c:v>3199.9023440000001</c:v>
                </c:pt>
                <c:pt idx="1906">
                  <c:v>3199.9023440000001</c:v>
                </c:pt>
                <c:pt idx="1907">
                  <c:v>3199.9023440000001</c:v>
                </c:pt>
                <c:pt idx="1908">
                  <c:v>3199.9023440000001</c:v>
                </c:pt>
                <c:pt idx="1909">
                  <c:v>3199.9023440000001</c:v>
                </c:pt>
                <c:pt idx="1910">
                  <c:v>3199.9023440000001</c:v>
                </c:pt>
                <c:pt idx="1911">
                  <c:v>3199.9023440000001</c:v>
                </c:pt>
                <c:pt idx="1912">
                  <c:v>3199.9023440000001</c:v>
                </c:pt>
                <c:pt idx="1913">
                  <c:v>3199.9023440000001</c:v>
                </c:pt>
                <c:pt idx="1914">
                  <c:v>3199.9023440000001</c:v>
                </c:pt>
                <c:pt idx="1915">
                  <c:v>3199.9023440000001</c:v>
                </c:pt>
                <c:pt idx="1916">
                  <c:v>3199.9023440000001</c:v>
                </c:pt>
                <c:pt idx="1917">
                  <c:v>3199.9023440000001</c:v>
                </c:pt>
                <c:pt idx="1918">
                  <c:v>3199.9023440000001</c:v>
                </c:pt>
                <c:pt idx="1919">
                  <c:v>3199.9023440000001</c:v>
                </c:pt>
                <c:pt idx="1920">
                  <c:v>3199.9023440000001</c:v>
                </c:pt>
                <c:pt idx="1921">
                  <c:v>3199.9023440000001</c:v>
                </c:pt>
                <c:pt idx="1922">
                  <c:v>3199.9023440000001</c:v>
                </c:pt>
                <c:pt idx="1923">
                  <c:v>3199.9023440000001</c:v>
                </c:pt>
                <c:pt idx="1924">
                  <c:v>3199.9023440000001</c:v>
                </c:pt>
                <c:pt idx="1925">
                  <c:v>3199.9023440000001</c:v>
                </c:pt>
                <c:pt idx="1926">
                  <c:v>3199.9023440000001</c:v>
                </c:pt>
                <c:pt idx="1927">
                  <c:v>3199.9023440000001</c:v>
                </c:pt>
                <c:pt idx="1928">
                  <c:v>3199.9023440000001</c:v>
                </c:pt>
                <c:pt idx="1929">
                  <c:v>3199.9023440000001</c:v>
                </c:pt>
                <c:pt idx="1930">
                  <c:v>3199.9023440000001</c:v>
                </c:pt>
                <c:pt idx="1931">
                  <c:v>3199.9023440000001</c:v>
                </c:pt>
                <c:pt idx="1932">
                  <c:v>3198.7705679999999</c:v>
                </c:pt>
                <c:pt idx="1933">
                  <c:v>3199.9023440000001</c:v>
                </c:pt>
                <c:pt idx="1934">
                  <c:v>3199.9023440000001</c:v>
                </c:pt>
                <c:pt idx="1935">
                  <c:v>3199.9023440000001</c:v>
                </c:pt>
                <c:pt idx="1936">
                  <c:v>3199.9023440000001</c:v>
                </c:pt>
                <c:pt idx="1937">
                  <c:v>3199.9023440000001</c:v>
                </c:pt>
                <c:pt idx="1938">
                  <c:v>3199.9023440000001</c:v>
                </c:pt>
                <c:pt idx="1939">
                  <c:v>3199.9023440000001</c:v>
                </c:pt>
                <c:pt idx="1940">
                  <c:v>3199.9023440000001</c:v>
                </c:pt>
                <c:pt idx="1941">
                  <c:v>3199.9023440000001</c:v>
                </c:pt>
                <c:pt idx="1942">
                  <c:v>3199.9023440000001</c:v>
                </c:pt>
                <c:pt idx="1943">
                  <c:v>3199.9023440000001</c:v>
                </c:pt>
                <c:pt idx="1944">
                  <c:v>3199.9023440000001</c:v>
                </c:pt>
                <c:pt idx="1945">
                  <c:v>3199.9023440000001</c:v>
                </c:pt>
                <c:pt idx="1946">
                  <c:v>3199.9023440000001</c:v>
                </c:pt>
                <c:pt idx="1947">
                  <c:v>3199.9023440000001</c:v>
                </c:pt>
                <c:pt idx="1948">
                  <c:v>3199.9023440000001</c:v>
                </c:pt>
                <c:pt idx="1949">
                  <c:v>3199.9023440000001</c:v>
                </c:pt>
                <c:pt idx="1950">
                  <c:v>3199.9023440000001</c:v>
                </c:pt>
                <c:pt idx="1951">
                  <c:v>3199.9023440000001</c:v>
                </c:pt>
                <c:pt idx="1952">
                  <c:v>3199.9023440000001</c:v>
                </c:pt>
                <c:pt idx="1953">
                  <c:v>3199.9023440000001</c:v>
                </c:pt>
                <c:pt idx="1954">
                  <c:v>3199.9023440000001</c:v>
                </c:pt>
                <c:pt idx="1955">
                  <c:v>3199.9023440000001</c:v>
                </c:pt>
                <c:pt idx="1956">
                  <c:v>3199.9023440000001</c:v>
                </c:pt>
                <c:pt idx="1957">
                  <c:v>3199.9023440000001</c:v>
                </c:pt>
                <c:pt idx="1958">
                  <c:v>3199.9023440000001</c:v>
                </c:pt>
                <c:pt idx="1959">
                  <c:v>3199.9023440000001</c:v>
                </c:pt>
                <c:pt idx="1960">
                  <c:v>3199.9023440000001</c:v>
                </c:pt>
                <c:pt idx="1961">
                  <c:v>3199.9023440000001</c:v>
                </c:pt>
                <c:pt idx="1962">
                  <c:v>3199.9023440000001</c:v>
                </c:pt>
                <c:pt idx="1963">
                  <c:v>3199.9023440000001</c:v>
                </c:pt>
                <c:pt idx="1964">
                  <c:v>3199.9023440000001</c:v>
                </c:pt>
                <c:pt idx="1965">
                  <c:v>3199.9023440000001</c:v>
                </c:pt>
                <c:pt idx="1966">
                  <c:v>3199.9023440000001</c:v>
                </c:pt>
                <c:pt idx="1967">
                  <c:v>3199.9023440000001</c:v>
                </c:pt>
                <c:pt idx="1968">
                  <c:v>3199.9023440000001</c:v>
                </c:pt>
                <c:pt idx="1969">
                  <c:v>3199.9023440000001</c:v>
                </c:pt>
                <c:pt idx="1970">
                  <c:v>3199.9023440000001</c:v>
                </c:pt>
                <c:pt idx="1971">
                  <c:v>3199.9023440000001</c:v>
                </c:pt>
                <c:pt idx="1972">
                  <c:v>3199.9023440000001</c:v>
                </c:pt>
                <c:pt idx="1973">
                  <c:v>3199.9023440000001</c:v>
                </c:pt>
                <c:pt idx="1974">
                  <c:v>3199.9023440000001</c:v>
                </c:pt>
                <c:pt idx="1975">
                  <c:v>3199.9023440000001</c:v>
                </c:pt>
                <c:pt idx="1976">
                  <c:v>3199.9023440000001</c:v>
                </c:pt>
                <c:pt idx="1977">
                  <c:v>3199.9023440000001</c:v>
                </c:pt>
                <c:pt idx="1978">
                  <c:v>3199.9023440000001</c:v>
                </c:pt>
                <c:pt idx="1979">
                  <c:v>3199.9023440000001</c:v>
                </c:pt>
                <c:pt idx="1980">
                  <c:v>3199.9023440000001</c:v>
                </c:pt>
                <c:pt idx="1981">
                  <c:v>3199.9023440000001</c:v>
                </c:pt>
                <c:pt idx="1982">
                  <c:v>3199.9023440000001</c:v>
                </c:pt>
                <c:pt idx="1983">
                  <c:v>3199.9023440000001</c:v>
                </c:pt>
                <c:pt idx="1984">
                  <c:v>3199.9023440000001</c:v>
                </c:pt>
                <c:pt idx="1985">
                  <c:v>3199.9023440000001</c:v>
                </c:pt>
                <c:pt idx="1986">
                  <c:v>3199.9023440000001</c:v>
                </c:pt>
                <c:pt idx="1987">
                  <c:v>3199.9023440000001</c:v>
                </c:pt>
                <c:pt idx="1988">
                  <c:v>3199.9023440000001</c:v>
                </c:pt>
                <c:pt idx="1989">
                  <c:v>3199.9023440000001</c:v>
                </c:pt>
                <c:pt idx="1990">
                  <c:v>3199.9023440000001</c:v>
                </c:pt>
                <c:pt idx="1991">
                  <c:v>3199.9023440000001</c:v>
                </c:pt>
                <c:pt idx="1992">
                  <c:v>3199.9023440000001</c:v>
                </c:pt>
                <c:pt idx="1993">
                  <c:v>3199.9023440000001</c:v>
                </c:pt>
                <c:pt idx="1994">
                  <c:v>3199.9023440000001</c:v>
                </c:pt>
                <c:pt idx="1995">
                  <c:v>3199.9023440000001</c:v>
                </c:pt>
                <c:pt idx="1996">
                  <c:v>3199.9023440000001</c:v>
                </c:pt>
                <c:pt idx="1997">
                  <c:v>3199.9023440000001</c:v>
                </c:pt>
                <c:pt idx="1998">
                  <c:v>3199.9023440000001</c:v>
                </c:pt>
                <c:pt idx="1999">
                  <c:v>3199.9023440000001</c:v>
                </c:pt>
                <c:pt idx="2000">
                  <c:v>3199.9023440000001</c:v>
                </c:pt>
                <c:pt idx="2001">
                  <c:v>3199.9023440000001</c:v>
                </c:pt>
                <c:pt idx="2002">
                  <c:v>3199.9023440000001</c:v>
                </c:pt>
                <c:pt idx="2003">
                  <c:v>3199.9023440000001</c:v>
                </c:pt>
                <c:pt idx="2004">
                  <c:v>3199.9023440000001</c:v>
                </c:pt>
                <c:pt idx="2005">
                  <c:v>3199.9023440000001</c:v>
                </c:pt>
                <c:pt idx="2006">
                  <c:v>3199.9023440000001</c:v>
                </c:pt>
                <c:pt idx="2007">
                  <c:v>3199.9023440000001</c:v>
                </c:pt>
                <c:pt idx="2008">
                  <c:v>3199.9023440000001</c:v>
                </c:pt>
                <c:pt idx="2009">
                  <c:v>3199.9023440000001</c:v>
                </c:pt>
                <c:pt idx="2010">
                  <c:v>3199.9023440000001</c:v>
                </c:pt>
                <c:pt idx="2011">
                  <c:v>3199.9023440000001</c:v>
                </c:pt>
                <c:pt idx="2012">
                  <c:v>3199.9023440000001</c:v>
                </c:pt>
                <c:pt idx="2013">
                  <c:v>3199.9023440000001</c:v>
                </c:pt>
                <c:pt idx="2014">
                  <c:v>3199.9023440000001</c:v>
                </c:pt>
                <c:pt idx="2015">
                  <c:v>3199.9023440000001</c:v>
                </c:pt>
                <c:pt idx="2016">
                  <c:v>3199.9023440000001</c:v>
                </c:pt>
                <c:pt idx="2017">
                  <c:v>3199.9023440000001</c:v>
                </c:pt>
                <c:pt idx="2018">
                  <c:v>3199.9023440000001</c:v>
                </c:pt>
                <c:pt idx="2019">
                  <c:v>3199.9023440000001</c:v>
                </c:pt>
                <c:pt idx="2020">
                  <c:v>3199.9023440000001</c:v>
                </c:pt>
                <c:pt idx="2021">
                  <c:v>3199.9023440000001</c:v>
                </c:pt>
                <c:pt idx="2022">
                  <c:v>3199.9023440000001</c:v>
                </c:pt>
                <c:pt idx="2023">
                  <c:v>3199.9023440000001</c:v>
                </c:pt>
                <c:pt idx="2024">
                  <c:v>3199.9023440000001</c:v>
                </c:pt>
                <c:pt idx="2025">
                  <c:v>3199.9023440000001</c:v>
                </c:pt>
                <c:pt idx="2026">
                  <c:v>3199.9023440000001</c:v>
                </c:pt>
                <c:pt idx="2027">
                  <c:v>3199.9023440000001</c:v>
                </c:pt>
                <c:pt idx="2028">
                  <c:v>2941.7656569999999</c:v>
                </c:pt>
                <c:pt idx="2029">
                  <c:v>3199.9023440000001</c:v>
                </c:pt>
                <c:pt idx="2030">
                  <c:v>3199.9023440000001</c:v>
                </c:pt>
                <c:pt idx="2031">
                  <c:v>3199.9023440000001</c:v>
                </c:pt>
                <c:pt idx="2032">
                  <c:v>3199.9023440000001</c:v>
                </c:pt>
                <c:pt idx="2033">
                  <c:v>3199.9023440000001</c:v>
                </c:pt>
                <c:pt idx="2034">
                  <c:v>3199.9023440000001</c:v>
                </c:pt>
                <c:pt idx="2035">
                  <c:v>3199.9023440000001</c:v>
                </c:pt>
                <c:pt idx="2036">
                  <c:v>3199.9023440000001</c:v>
                </c:pt>
                <c:pt idx="2037">
                  <c:v>3199.9023440000001</c:v>
                </c:pt>
                <c:pt idx="2038">
                  <c:v>3199.9023440000001</c:v>
                </c:pt>
                <c:pt idx="2039">
                  <c:v>3199.9023440000001</c:v>
                </c:pt>
                <c:pt idx="2040">
                  <c:v>3199.9023440000001</c:v>
                </c:pt>
                <c:pt idx="2041">
                  <c:v>3199.9023440000001</c:v>
                </c:pt>
                <c:pt idx="2042">
                  <c:v>3199.9023440000001</c:v>
                </c:pt>
                <c:pt idx="2043">
                  <c:v>3199.9023440000001</c:v>
                </c:pt>
                <c:pt idx="2044">
                  <c:v>3199.9023440000001</c:v>
                </c:pt>
                <c:pt idx="2045">
                  <c:v>3199.9023440000001</c:v>
                </c:pt>
                <c:pt idx="2046">
                  <c:v>3199.9023440000001</c:v>
                </c:pt>
                <c:pt idx="2047">
                  <c:v>3199.9023440000001</c:v>
                </c:pt>
                <c:pt idx="2048">
                  <c:v>3199.9023440000001</c:v>
                </c:pt>
                <c:pt idx="2049">
                  <c:v>3199.9023440000001</c:v>
                </c:pt>
                <c:pt idx="2050">
                  <c:v>3199.9023440000001</c:v>
                </c:pt>
                <c:pt idx="2051">
                  <c:v>3199.9023440000001</c:v>
                </c:pt>
                <c:pt idx="2052">
                  <c:v>3199.9023440000001</c:v>
                </c:pt>
                <c:pt idx="2053">
                  <c:v>3199.9023440000001</c:v>
                </c:pt>
                <c:pt idx="2054">
                  <c:v>3199.9023440000001</c:v>
                </c:pt>
                <c:pt idx="2055">
                  <c:v>3199.9023440000001</c:v>
                </c:pt>
                <c:pt idx="2056">
                  <c:v>3199.9023440000001</c:v>
                </c:pt>
                <c:pt idx="2057">
                  <c:v>3199.9023440000001</c:v>
                </c:pt>
                <c:pt idx="2058">
                  <c:v>3199.9023440000001</c:v>
                </c:pt>
                <c:pt idx="2059">
                  <c:v>3199.9023440000001</c:v>
                </c:pt>
                <c:pt idx="2060">
                  <c:v>3160.2896380000002</c:v>
                </c:pt>
                <c:pt idx="2061">
                  <c:v>3199.9023440000001</c:v>
                </c:pt>
                <c:pt idx="2062">
                  <c:v>3199.9023440000001</c:v>
                </c:pt>
                <c:pt idx="2063">
                  <c:v>3199.9023440000001</c:v>
                </c:pt>
                <c:pt idx="2064">
                  <c:v>3199.9023440000001</c:v>
                </c:pt>
                <c:pt idx="2065">
                  <c:v>3199.9023440000001</c:v>
                </c:pt>
                <c:pt idx="2066">
                  <c:v>3199.9023440000001</c:v>
                </c:pt>
                <c:pt idx="2067">
                  <c:v>3199.9023440000001</c:v>
                </c:pt>
                <c:pt idx="2068">
                  <c:v>3199.9023440000001</c:v>
                </c:pt>
                <c:pt idx="2069">
                  <c:v>3199.9023440000001</c:v>
                </c:pt>
                <c:pt idx="2070">
                  <c:v>3199.9023440000001</c:v>
                </c:pt>
                <c:pt idx="2071">
                  <c:v>3199.9023440000001</c:v>
                </c:pt>
                <c:pt idx="2072">
                  <c:v>3199.9023440000001</c:v>
                </c:pt>
                <c:pt idx="2073">
                  <c:v>3199.9023440000001</c:v>
                </c:pt>
                <c:pt idx="2074">
                  <c:v>3199.9023440000001</c:v>
                </c:pt>
                <c:pt idx="2075">
                  <c:v>3199.9023440000001</c:v>
                </c:pt>
                <c:pt idx="2076">
                  <c:v>3199.9023440000001</c:v>
                </c:pt>
                <c:pt idx="2077">
                  <c:v>3199.9023440000001</c:v>
                </c:pt>
                <c:pt idx="2078">
                  <c:v>3199.9023440000001</c:v>
                </c:pt>
                <c:pt idx="2079">
                  <c:v>3199.9023440000001</c:v>
                </c:pt>
                <c:pt idx="2080">
                  <c:v>3199.9023440000001</c:v>
                </c:pt>
                <c:pt idx="2081">
                  <c:v>3199.9023440000001</c:v>
                </c:pt>
                <c:pt idx="2082">
                  <c:v>3199.9023440000001</c:v>
                </c:pt>
                <c:pt idx="2083">
                  <c:v>3199.9023440000001</c:v>
                </c:pt>
                <c:pt idx="2084">
                  <c:v>3199.9023440000001</c:v>
                </c:pt>
                <c:pt idx="2085">
                  <c:v>3199.9023440000001</c:v>
                </c:pt>
                <c:pt idx="2086">
                  <c:v>3199.9023440000001</c:v>
                </c:pt>
                <c:pt idx="2087">
                  <c:v>3199.9023440000001</c:v>
                </c:pt>
                <c:pt idx="2088">
                  <c:v>3199.9023440000001</c:v>
                </c:pt>
                <c:pt idx="2089">
                  <c:v>3199.9023440000001</c:v>
                </c:pt>
                <c:pt idx="2090">
                  <c:v>3199.9023440000001</c:v>
                </c:pt>
                <c:pt idx="2091">
                  <c:v>3199.9023440000001</c:v>
                </c:pt>
                <c:pt idx="2092">
                  <c:v>3173.014909</c:v>
                </c:pt>
                <c:pt idx="2093">
                  <c:v>3199.9023440000001</c:v>
                </c:pt>
                <c:pt idx="2094">
                  <c:v>3199.9023440000001</c:v>
                </c:pt>
                <c:pt idx="2095">
                  <c:v>3199.9023440000001</c:v>
                </c:pt>
                <c:pt idx="2096">
                  <c:v>3199.9023440000001</c:v>
                </c:pt>
                <c:pt idx="2097">
                  <c:v>3199.9023440000001</c:v>
                </c:pt>
                <c:pt idx="2098">
                  <c:v>3199.9023440000001</c:v>
                </c:pt>
                <c:pt idx="2099">
                  <c:v>3199.9023440000001</c:v>
                </c:pt>
                <c:pt idx="2100">
                  <c:v>3199.9023440000001</c:v>
                </c:pt>
                <c:pt idx="2101">
                  <c:v>3199.9023440000001</c:v>
                </c:pt>
                <c:pt idx="2102">
                  <c:v>3199.9023440000001</c:v>
                </c:pt>
                <c:pt idx="2103">
                  <c:v>3199.9023440000001</c:v>
                </c:pt>
                <c:pt idx="2104">
                  <c:v>3199.9023440000001</c:v>
                </c:pt>
                <c:pt idx="2105">
                  <c:v>3199.9023440000001</c:v>
                </c:pt>
                <c:pt idx="2106">
                  <c:v>3199.9023440000001</c:v>
                </c:pt>
                <c:pt idx="2107">
                  <c:v>3128.9118480000002</c:v>
                </c:pt>
                <c:pt idx="2108">
                  <c:v>3199.9023440000001</c:v>
                </c:pt>
                <c:pt idx="2109">
                  <c:v>3199.9023440000001</c:v>
                </c:pt>
                <c:pt idx="2110">
                  <c:v>3199.9023440000001</c:v>
                </c:pt>
                <c:pt idx="2111">
                  <c:v>3199.9023440000001</c:v>
                </c:pt>
                <c:pt idx="2112">
                  <c:v>3199.9023440000001</c:v>
                </c:pt>
                <c:pt idx="2113">
                  <c:v>3199.9023440000001</c:v>
                </c:pt>
                <c:pt idx="2114">
                  <c:v>3199.9023440000001</c:v>
                </c:pt>
                <c:pt idx="2115">
                  <c:v>3199.9023440000001</c:v>
                </c:pt>
                <c:pt idx="2116">
                  <c:v>3199.9023440000001</c:v>
                </c:pt>
                <c:pt idx="2117">
                  <c:v>3199.9023440000001</c:v>
                </c:pt>
                <c:pt idx="2118">
                  <c:v>3199.9023440000001</c:v>
                </c:pt>
                <c:pt idx="2119">
                  <c:v>3199.9023440000001</c:v>
                </c:pt>
                <c:pt idx="2120">
                  <c:v>3199.9023440000001</c:v>
                </c:pt>
                <c:pt idx="2121">
                  <c:v>3199.9023440000001</c:v>
                </c:pt>
                <c:pt idx="2122">
                  <c:v>3199.9023440000001</c:v>
                </c:pt>
                <c:pt idx="2123">
                  <c:v>3199.9023440000001</c:v>
                </c:pt>
                <c:pt idx="2124">
                  <c:v>3199.9023440000001</c:v>
                </c:pt>
                <c:pt idx="2125">
                  <c:v>3199.9023440000001</c:v>
                </c:pt>
                <c:pt idx="2126">
                  <c:v>3199.9023440000001</c:v>
                </c:pt>
                <c:pt idx="2127">
                  <c:v>3199.9023440000001</c:v>
                </c:pt>
                <c:pt idx="2128">
                  <c:v>3199.9023440000001</c:v>
                </c:pt>
                <c:pt idx="2129">
                  <c:v>3199.9023440000001</c:v>
                </c:pt>
                <c:pt idx="2130">
                  <c:v>3199.9023440000001</c:v>
                </c:pt>
                <c:pt idx="2131">
                  <c:v>3199.9023440000001</c:v>
                </c:pt>
                <c:pt idx="2132">
                  <c:v>3199.9023440000001</c:v>
                </c:pt>
                <c:pt idx="2133">
                  <c:v>3199.9023440000001</c:v>
                </c:pt>
                <c:pt idx="2134">
                  <c:v>3199.9023440000001</c:v>
                </c:pt>
                <c:pt idx="2135">
                  <c:v>3199.9023440000001</c:v>
                </c:pt>
                <c:pt idx="2136">
                  <c:v>3199.9023440000001</c:v>
                </c:pt>
                <c:pt idx="2137">
                  <c:v>3199.9023440000001</c:v>
                </c:pt>
                <c:pt idx="2138">
                  <c:v>3199.9023440000001</c:v>
                </c:pt>
                <c:pt idx="2139">
                  <c:v>3199.9023440000001</c:v>
                </c:pt>
                <c:pt idx="2140">
                  <c:v>3199.9023440000001</c:v>
                </c:pt>
                <c:pt idx="2141">
                  <c:v>3199.9023440000001</c:v>
                </c:pt>
                <c:pt idx="2142">
                  <c:v>3199.9023440000001</c:v>
                </c:pt>
                <c:pt idx="2143">
                  <c:v>3199.9023440000001</c:v>
                </c:pt>
                <c:pt idx="2144">
                  <c:v>3199.9023440000001</c:v>
                </c:pt>
                <c:pt idx="2145">
                  <c:v>3199.9023440000001</c:v>
                </c:pt>
                <c:pt idx="2146">
                  <c:v>3199.9023440000001</c:v>
                </c:pt>
                <c:pt idx="2147">
                  <c:v>3199.9023440000001</c:v>
                </c:pt>
                <c:pt idx="2148">
                  <c:v>3199.9023440000001</c:v>
                </c:pt>
                <c:pt idx="2149">
                  <c:v>3199.9023440000001</c:v>
                </c:pt>
                <c:pt idx="2150">
                  <c:v>3199.9023440000001</c:v>
                </c:pt>
                <c:pt idx="2151">
                  <c:v>3199.9023440000001</c:v>
                </c:pt>
                <c:pt idx="2152">
                  <c:v>3199.9023440000001</c:v>
                </c:pt>
                <c:pt idx="2153">
                  <c:v>3199.9023440000001</c:v>
                </c:pt>
                <c:pt idx="2154">
                  <c:v>3199.9023440000001</c:v>
                </c:pt>
                <c:pt idx="2155">
                  <c:v>3199.9023440000001</c:v>
                </c:pt>
                <c:pt idx="2156">
                  <c:v>3199.9023440000001</c:v>
                </c:pt>
                <c:pt idx="2157">
                  <c:v>3199.9023440000001</c:v>
                </c:pt>
                <c:pt idx="2158">
                  <c:v>3199.9023440000001</c:v>
                </c:pt>
                <c:pt idx="2159">
                  <c:v>3199.9023440000001</c:v>
                </c:pt>
                <c:pt idx="2160">
                  <c:v>3199.9023440000001</c:v>
                </c:pt>
                <c:pt idx="2161">
                  <c:v>3199.9023440000001</c:v>
                </c:pt>
                <c:pt idx="2162">
                  <c:v>3199.9023440000001</c:v>
                </c:pt>
                <c:pt idx="2163">
                  <c:v>3199.9023440000001</c:v>
                </c:pt>
                <c:pt idx="2164">
                  <c:v>3199.9023440000001</c:v>
                </c:pt>
                <c:pt idx="2165">
                  <c:v>3199.9023440000001</c:v>
                </c:pt>
                <c:pt idx="2166">
                  <c:v>3199.9023440000001</c:v>
                </c:pt>
                <c:pt idx="2167">
                  <c:v>3199.9023440000001</c:v>
                </c:pt>
                <c:pt idx="2168">
                  <c:v>3199.9023440000001</c:v>
                </c:pt>
                <c:pt idx="2169">
                  <c:v>3199.9023440000001</c:v>
                </c:pt>
                <c:pt idx="2170">
                  <c:v>3199.9023440000001</c:v>
                </c:pt>
                <c:pt idx="2171">
                  <c:v>3199.9023440000001</c:v>
                </c:pt>
                <c:pt idx="2172">
                  <c:v>3199.9023440000001</c:v>
                </c:pt>
                <c:pt idx="2173">
                  <c:v>3199.9023440000001</c:v>
                </c:pt>
                <c:pt idx="2174">
                  <c:v>3199.9023440000001</c:v>
                </c:pt>
                <c:pt idx="2175">
                  <c:v>3199.9023440000001</c:v>
                </c:pt>
                <c:pt idx="2176">
                  <c:v>3199.9023440000001</c:v>
                </c:pt>
                <c:pt idx="2177">
                  <c:v>3199.9023440000001</c:v>
                </c:pt>
                <c:pt idx="2178">
                  <c:v>3199.9023440000001</c:v>
                </c:pt>
                <c:pt idx="2179">
                  <c:v>3199.9023440000001</c:v>
                </c:pt>
                <c:pt idx="2180">
                  <c:v>3199.9023440000001</c:v>
                </c:pt>
                <c:pt idx="2181">
                  <c:v>3199.9023440000001</c:v>
                </c:pt>
                <c:pt idx="2182">
                  <c:v>3199.9023440000001</c:v>
                </c:pt>
                <c:pt idx="2183">
                  <c:v>3199.9023440000001</c:v>
                </c:pt>
                <c:pt idx="2184">
                  <c:v>3199.9023440000001</c:v>
                </c:pt>
                <c:pt idx="2185">
                  <c:v>3199.9023440000001</c:v>
                </c:pt>
                <c:pt idx="2186">
                  <c:v>3199.9023440000001</c:v>
                </c:pt>
                <c:pt idx="2187">
                  <c:v>3199.9023440000001</c:v>
                </c:pt>
                <c:pt idx="2188">
                  <c:v>3199.9023440000001</c:v>
                </c:pt>
                <c:pt idx="2189">
                  <c:v>3199.9023440000001</c:v>
                </c:pt>
                <c:pt idx="2190">
                  <c:v>3199.9023440000001</c:v>
                </c:pt>
                <c:pt idx="2191">
                  <c:v>3199.9023440000001</c:v>
                </c:pt>
                <c:pt idx="2192">
                  <c:v>3199.9023440000001</c:v>
                </c:pt>
                <c:pt idx="2193">
                  <c:v>3199.9023440000001</c:v>
                </c:pt>
                <c:pt idx="2194">
                  <c:v>3199.9023440000001</c:v>
                </c:pt>
                <c:pt idx="2195">
                  <c:v>3199.9023440000001</c:v>
                </c:pt>
                <c:pt idx="2196">
                  <c:v>3199.9023440000001</c:v>
                </c:pt>
                <c:pt idx="2197">
                  <c:v>3199.9023440000001</c:v>
                </c:pt>
                <c:pt idx="2198">
                  <c:v>3199.9023440000001</c:v>
                </c:pt>
                <c:pt idx="2199">
                  <c:v>3199.9023440000001</c:v>
                </c:pt>
                <c:pt idx="2200">
                  <c:v>3199.9023440000001</c:v>
                </c:pt>
                <c:pt idx="2201">
                  <c:v>3199.9023440000001</c:v>
                </c:pt>
                <c:pt idx="2202">
                  <c:v>3199.9023440000001</c:v>
                </c:pt>
                <c:pt idx="2203">
                  <c:v>3199.9023440000001</c:v>
                </c:pt>
                <c:pt idx="2204">
                  <c:v>3199.9023440000001</c:v>
                </c:pt>
                <c:pt idx="2205">
                  <c:v>3185.8414809999999</c:v>
                </c:pt>
                <c:pt idx="2206">
                  <c:v>3199.9023440000001</c:v>
                </c:pt>
                <c:pt idx="2207">
                  <c:v>3199.9023440000001</c:v>
                </c:pt>
                <c:pt idx="2208">
                  <c:v>3199.9023440000001</c:v>
                </c:pt>
                <c:pt idx="2209">
                  <c:v>3199.9023440000001</c:v>
                </c:pt>
                <c:pt idx="2210">
                  <c:v>3199.9023440000001</c:v>
                </c:pt>
                <c:pt idx="2211">
                  <c:v>3199.9023440000001</c:v>
                </c:pt>
                <c:pt idx="2212">
                  <c:v>3199.9023440000001</c:v>
                </c:pt>
                <c:pt idx="2213">
                  <c:v>3199.9023440000001</c:v>
                </c:pt>
                <c:pt idx="2214">
                  <c:v>3199.9023440000001</c:v>
                </c:pt>
                <c:pt idx="2215">
                  <c:v>3199.9023440000001</c:v>
                </c:pt>
                <c:pt idx="2216">
                  <c:v>3199.9023440000001</c:v>
                </c:pt>
                <c:pt idx="2217">
                  <c:v>3199.9023440000001</c:v>
                </c:pt>
                <c:pt idx="2218">
                  <c:v>3199.9023440000001</c:v>
                </c:pt>
                <c:pt idx="2219">
                  <c:v>3199.9023440000001</c:v>
                </c:pt>
                <c:pt idx="2220">
                  <c:v>3199.9023440000001</c:v>
                </c:pt>
                <c:pt idx="2221">
                  <c:v>3199.9023440000001</c:v>
                </c:pt>
                <c:pt idx="2222">
                  <c:v>3199.9023440000001</c:v>
                </c:pt>
                <c:pt idx="2223">
                  <c:v>3199.9023440000001</c:v>
                </c:pt>
                <c:pt idx="2224">
                  <c:v>3199.9023440000001</c:v>
                </c:pt>
                <c:pt idx="2225">
                  <c:v>3199.9023440000001</c:v>
                </c:pt>
                <c:pt idx="2226">
                  <c:v>3199.9023440000001</c:v>
                </c:pt>
                <c:pt idx="2227">
                  <c:v>3199.9023440000001</c:v>
                </c:pt>
                <c:pt idx="2228">
                  <c:v>3199.9023440000001</c:v>
                </c:pt>
                <c:pt idx="2229">
                  <c:v>3199.9023440000001</c:v>
                </c:pt>
                <c:pt idx="2230">
                  <c:v>3199.9023440000001</c:v>
                </c:pt>
                <c:pt idx="2231">
                  <c:v>3199.9023440000001</c:v>
                </c:pt>
                <c:pt idx="2232">
                  <c:v>3199.9023440000001</c:v>
                </c:pt>
                <c:pt idx="2233">
                  <c:v>3199.9023440000001</c:v>
                </c:pt>
                <c:pt idx="2234">
                  <c:v>3199.9023440000001</c:v>
                </c:pt>
                <c:pt idx="2235">
                  <c:v>3199.9023440000001</c:v>
                </c:pt>
                <c:pt idx="2236">
                  <c:v>3199.9023440000001</c:v>
                </c:pt>
                <c:pt idx="2237">
                  <c:v>3199.9023440000001</c:v>
                </c:pt>
                <c:pt idx="2238">
                  <c:v>3199.9023440000001</c:v>
                </c:pt>
                <c:pt idx="2239">
                  <c:v>3199.9023440000001</c:v>
                </c:pt>
                <c:pt idx="2240">
                  <c:v>3199.9023440000001</c:v>
                </c:pt>
                <c:pt idx="2241">
                  <c:v>3199.9023440000001</c:v>
                </c:pt>
                <c:pt idx="2242">
                  <c:v>3199.9023440000001</c:v>
                </c:pt>
                <c:pt idx="2243">
                  <c:v>3199.9023440000001</c:v>
                </c:pt>
                <c:pt idx="2244">
                  <c:v>3199.9023440000001</c:v>
                </c:pt>
                <c:pt idx="2245">
                  <c:v>3199.9023440000001</c:v>
                </c:pt>
                <c:pt idx="2246">
                  <c:v>3199.9023440000001</c:v>
                </c:pt>
                <c:pt idx="2247">
                  <c:v>3199.9023440000001</c:v>
                </c:pt>
                <c:pt idx="2248">
                  <c:v>3199.9023440000001</c:v>
                </c:pt>
                <c:pt idx="2249">
                  <c:v>3199.9023440000001</c:v>
                </c:pt>
                <c:pt idx="2250">
                  <c:v>3199.9023440000001</c:v>
                </c:pt>
                <c:pt idx="2251">
                  <c:v>3199.9023440000001</c:v>
                </c:pt>
                <c:pt idx="2252">
                  <c:v>3199.9023440000001</c:v>
                </c:pt>
                <c:pt idx="2253">
                  <c:v>3199.9023440000001</c:v>
                </c:pt>
                <c:pt idx="2254">
                  <c:v>3199.9023440000001</c:v>
                </c:pt>
                <c:pt idx="2255">
                  <c:v>3199.9023440000001</c:v>
                </c:pt>
                <c:pt idx="2256">
                  <c:v>3199.9023440000001</c:v>
                </c:pt>
                <c:pt idx="2257">
                  <c:v>3199.9023440000001</c:v>
                </c:pt>
                <c:pt idx="2258">
                  <c:v>3199.9023440000001</c:v>
                </c:pt>
                <c:pt idx="2259">
                  <c:v>3199.9023440000001</c:v>
                </c:pt>
                <c:pt idx="2260">
                  <c:v>3199.9023440000001</c:v>
                </c:pt>
                <c:pt idx="2261">
                  <c:v>3199.9023440000001</c:v>
                </c:pt>
                <c:pt idx="2262">
                  <c:v>3199.9023440000001</c:v>
                </c:pt>
                <c:pt idx="2263">
                  <c:v>3199.9023440000001</c:v>
                </c:pt>
                <c:pt idx="2264">
                  <c:v>3199.9023440000001</c:v>
                </c:pt>
                <c:pt idx="2265">
                  <c:v>3199.9023440000001</c:v>
                </c:pt>
                <c:pt idx="2266">
                  <c:v>3199.9023440000001</c:v>
                </c:pt>
                <c:pt idx="2267">
                  <c:v>3199.9023440000001</c:v>
                </c:pt>
                <c:pt idx="2268">
                  <c:v>3199.9023440000001</c:v>
                </c:pt>
                <c:pt idx="2269">
                  <c:v>3199.9023440000001</c:v>
                </c:pt>
                <c:pt idx="2270">
                  <c:v>3199.9023440000001</c:v>
                </c:pt>
                <c:pt idx="2271">
                  <c:v>3199.9023440000001</c:v>
                </c:pt>
                <c:pt idx="2272">
                  <c:v>3199.9023440000001</c:v>
                </c:pt>
                <c:pt idx="2273">
                  <c:v>3199.9023440000001</c:v>
                </c:pt>
                <c:pt idx="2274">
                  <c:v>3199.9023440000001</c:v>
                </c:pt>
                <c:pt idx="2275">
                  <c:v>3199.9023440000001</c:v>
                </c:pt>
                <c:pt idx="2276">
                  <c:v>3199.9023440000001</c:v>
                </c:pt>
                <c:pt idx="2277">
                  <c:v>3199.9023440000001</c:v>
                </c:pt>
                <c:pt idx="2278">
                  <c:v>3199.9023440000001</c:v>
                </c:pt>
                <c:pt idx="2279">
                  <c:v>3199.9023440000001</c:v>
                </c:pt>
                <c:pt idx="2280">
                  <c:v>3199.9023440000001</c:v>
                </c:pt>
                <c:pt idx="2281">
                  <c:v>3199.9023440000001</c:v>
                </c:pt>
                <c:pt idx="2282">
                  <c:v>3199.9023440000001</c:v>
                </c:pt>
                <c:pt idx="2283">
                  <c:v>3199.9023440000001</c:v>
                </c:pt>
                <c:pt idx="2284">
                  <c:v>3199.9023440000001</c:v>
                </c:pt>
                <c:pt idx="2285">
                  <c:v>3199.9023440000001</c:v>
                </c:pt>
                <c:pt idx="2286">
                  <c:v>3199.9023440000001</c:v>
                </c:pt>
                <c:pt idx="2287">
                  <c:v>3199.9023440000001</c:v>
                </c:pt>
                <c:pt idx="2288">
                  <c:v>3199.9023440000001</c:v>
                </c:pt>
                <c:pt idx="2289">
                  <c:v>3199.9023440000001</c:v>
                </c:pt>
                <c:pt idx="2290">
                  <c:v>3199.9023440000001</c:v>
                </c:pt>
                <c:pt idx="2291">
                  <c:v>3199.9023440000001</c:v>
                </c:pt>
                <c:pt idx="2292">
                  <c:v>3199.9023440000001</c:v>
                </c:pt>
                <c:pt idx="2293">
                  <c:v>3199.9023440000001</c:v>
                </c:pt>
                <c:pt idx="2294">
                  <c:v>3199.9023440000001</c:v>
                </c:pt>
                <c:pt idx="2295">
                  <c:v>3199.9023440000001</c:v>
                </c:pt>
                <c:pt idx="2296">
                  <c:v>3199.9023440000001</c:v>
                </c:pt>
                <c:pt idx="2297">
                  <c:v>3199.9023440000001</c:v>
                </c:pt>
                <c:pt idx="2298">
                  <c:v>3199.9023440000001</c:v>
                </c:pt>
                <c:pt idx="2299">
                  <c:v>3199.9023440000001</c:v>
                </c:pt>
                <c:pt idx="2300">
                  <c:v>3199.9023440000001</c:v>
                </c:pt>
                <c:pt idx="2301">
                  <c:v>3199.9023440000001</c:v>
                </c:pt>
                <c:pt idx="2302">
                  <c:v>3199.9023440000001</c:v>
                </c:pt>
                <c:pt idx="2303">
                  <c:v>3199.9023440000001</c:v>
                </c:pt>
                <c:pt idx="2304">
                  <c:v>3199.9023440000001</c:v>
                </c:pt>
                <c:pt idx="2305">
                  <c:v>3199.9023440000001</c:v>
                </c:pt>
                <c:pt idx="2306">
                  <c:v>3199.9023440000001</c:v>
                </c:pt>
                <c:pt idx="2307">
                  <c:v>3199.9023440000001</c:v>
                </c:pt>
                <c:pt idx="2308">
                  <c:v>3199.9023440000001</c:v>
                </c:pt>
                <c:pt idx="2309">
                  <c:v>3199.9023440000001</c:v>
                </c:pt>
                <c:pt idx="2310">
                  <c:v>3199.9023440000001</c:v>
                </c:pt>
                <c:pt idx="2311">
                  <c:v>3199.9023440000001</c:v>
                </c:pt>
                <c:pt idx="2312">
                  <c:v>3199.9023440000001</c:v>
                </c:pt>
                <c:pt idx="2313">
                  <c:v>3199.9023440000001</c:v>
                </c:pt>
                <c:pt idx="2314">
                  <c:v>3199.9023440000001</c:v>
                </c:pt>
                <c:pt idx="2315">
                  <c:v>3199.9023440000001</c:v>
                </c:pt>
                <c:pt idx="2316">
                  <c:v>3199.9023440000001</c:v>
                </c:pt>
                <c:pt idx="2317">
                  <c:v>3199.9023440000001</c:v>
                </c:pt>
                <c:pt idx="2318">
                  <c:v>3199.9023440000001</c:v>
                </c:pt>
                <c:pt idx="2319">
                  <c:v>3199.9023440000001</c:v>
                </c:pt>
                <c:pt idx="2320">
                  <c:v>3199.9023440000001</c:v>
                </c:pt>
                <c:pt idx="2321">
                  <c:v>3199.9023440000001</c:v>
                </c:pt>
                <c:pt idx="2322">
                  <c:v>3199.9023440000001</c:v>
                </c:pt>
                <c:pt idx="2323">
                  <c:v>3199.9023440000001</c:v>
                </c:pt>
                <c:pt idx="2324">
                  <c:v>3199.9023440000001</c:v>
                </c:pt>
                <c:pt idx="2325">
                  <c:v>3199.9023440000001</c:v>
                </c:pt>
                <c:pt idx="2326">
                  <c:v>3199.9023440000001</c:v>
                </c:pt>
                <c:pt idx="2327">
                  <c:v>3199.9023440000001</c:v>
                </c:pt>
                <c:pt idx="2328">
                  <c:v>3199.9023440000001</c:v>
                </c:pt>
                <c:pt idx="2329">
                  <c:v>3199.9023440000001</c:v>
                </c:pt>
                <c:pt idx="2330">
                  <c:v>3199.9023440000001</c:v>
                </c:pt>
                <c:pt idx="2331">
                  <c:v>3199.9023440000001</c:v>
                </c:pt>
                <c:pt idx="2332">
                  <c:v>3199.9023440000001</c:v>
                </c:pt>
                <c:pt idx="2333">
                  <c:v>3199.9023440000001</c:v>
                </c:pt>
                <c:pt idx="2334">
                  <c:v>3199.9023440000001</c:v>
                </c:pt>
                <c:pt idx="2335">
                  <c:v>3199.9023440000001</c:v>
                </c:pt>
                <c:pt idx="2336">
                  <c:v>3199.9023440000001</c:v>
                </c:pt>
                <c:pt idx="2337">
                  <c:v>3199.9023440000001</c:v>
                </c:pt>
                <c:pt idx="2338">
                  <c:v>3199.9023440000001</c:v>
                </c:pt>
                <c:pt idx="2339">
                  <c:v>3199.9023440000001</c:v>
                </c:pt>
                <c:pt idx="2340">
                  <c:v>3199.9023440000001</c:v>
                </c:pt>
                <c:pt idx="2341">
                  <c:v>3199.9023440000001</c:v>
                </c:pt>
                <c:pt idx="2342">
                  <c:v>3199.9023440000001</c:v>
                </c:pt>
                <c:pt idx="2343">
                  <c:v>3199.9023440000001</c:v>
                </c:pt>
                <c:pt idx="2344">
                  <c:v>3199.9023440000001</c:v>
                </c:pt>
                <c:pt idx="2345">
                  <c:v>3199.9023440000001</c:v>
                </c:pt>
                <c:pt idx="2346">
                  <c:v>3199.9023440000001</c:v>
                </c:pt>
                <c:pt idx="2347">
                  <c:v>3199.9023440000001</c:v>
                </c:pt>
                <c:pt idx="2348">
                  <c:v>3199.9023440000001</c:v>
                </c:pt>
                <c:pt idx="2349">
                  <c:v>3199.9023440000001</c:v>
                </c:pt>
                <c:pt idx="2350">
                  <c:v>3199.9023440000001</c:v>
                </c:pt>
                <c:pt idx="2351">
                  <c:v>3199.9023440000001</c:v>
                </c:pt>
                <c:pt idx="2352">
                  <c:v>3199.9023440000001</c:v>
                </c:pt>
                <c:pt idx="2353">
                  <c:v>3199.9023440000001</c:v>
                </c:pt>
                <c:pt idx="2354">
                  <c:v>3199.9023440000001</c:v>
                </c:pt>
                <c:pt idx="2355">
                  <c:v>3199.9023440000001</c:v>
                </c:pt>
                <c:pt idx="2356">
                  <c:v>3199.9023440000001</c:v>
                </c:pt>
                <c:pt idx="2357">
                  <c:v>3199.9023440000001</c:v>
                </c:pt>
                <c:pt idx="2358">
                  <c:v>3199.9023440000001</c:v>
                </c:pt>
                <c:pt idx="2359">
                  <c:v>3199.9023440000001</c:v>
                </c:pt>
                <c:pt idx="2360">
                  <c:v>3199.9023440000001</c:v>
                </c:pt>
                <c:pt idx="2361">
                  <c:v>3199.9023440000001</c:v>
                </c:pt>
                <c:pt idx="2362">
                  <c:v>3199.9023440000001</c:v>
                </c:pt>
                <c:pt idx="2363">
                  <c:v>3199.9023440000001</c:v>
                </c:pt>
                <c:pt idx="2364">
                  <c:v>3199.9023440000001</c:v>
                </c:pt>
                <c:pt idx="2365">
                  <c:v>3199.9023440000001</c:v>
                </c:pt>
                <c:pt idx="2366">
                  <c:v>3199.9023440000001</c:v>
                </c:pt>
                <c:pt idx="2367">
                  <c:v>3199.9023440000001</c:v>
                </c:pt>
                <c:pt idx="2368">
                  <c:v>3199.9023440000001</c:v>
                </c:pt>
                <c:pt idx="2369">
                  <c:v>3199.9023440000001</c:v>
                </c:pt>
                <c:pt idx="2370">
                  <c:v>3199.9023440000001</c:v>
                </c:pt>
                <c:pt idx="2371">
                  <c:v>3199.9023440000001</c:v>
                </c:pt>
                <c:pt idx="2372">
                  <c:v>3199.9023440000001</c:v>
                </c:pt>
                <c:pt idx="2373">
                  <c:v>3199.9023440000001</c:v>
                </c:pt>
                <c:pt idx="2374">
                  <c:v>3199.9023440000001</c:v>
                </c:pt>
                <c:pt idx="2375">
                  <c:v>3199.9023440000001</c:v>
                </c:pt>
                <c:pt idx="2376">
                  <c:v>3199.9023440000001</c:v>
                </c:pt>
                <c:pt idx="2377">
                  <c:v>3199.9023440000001</c:v>
                </c:pt>
                <c:pt idx="2378">
                  <c:v>3199.9023440000001</c:v>
                </c:pt>
                <c:pt idx="2379">
                  <c:v>3199.9023440000001</c:v>
                </c:pt>
                <c:pt idx="2380">
                  <c:v>3199.9023440000001</c:v>
                </c:pt>
                <c:pt idx="2381">
                  <c:v>3199.9023440000001</c:v>
                </c:pt>
                <c:pt idx="2382">
                  <c:v>3199.9023440000001</c:v>
                </c:pt>
                <c:pt idx="2383">
                  <c:v>3199.9023440000001</c:v>
                </c:pt>
                <c:pt idx="2384">
                  <c:v>3199.9023440000001</c:v>
                </c:pt>
                <c:pt idx="2385">
                  <c:v>3199.9023440000001</c:v>
                </c:pt>
                <c:pt idx="2386">
                  <c:v>3199.9023440000001</c:v>
                </c:pt>
                <c:pt idx="2387">
                  <c:v>3199.9023440000001</c:v>
                </c:pt>
                <c:pt idx="2388">
                  <c:v>3199.9023440000001</c:v>
                </c:pt>
                <c:pt idx="2389">
                  <c:v>3199.9023440000001</c:v>
                </c:pt>
                <c:pt idx="2390">
                  <c:v>3199.9023440000001</c:v>
                </c:pt>
                <c:pt idx="2391">
                  <c:v>3199.9023440000001</c:v>
                </c:pt>
                <c:pt idx="2392">
                  <c:v>3199.9023440000001</c:v>
                </c:pt>
                <c:pt idx="2393">
                  <c:v>3199.9023440000001</c:v>
                </c:pt>
                <c:pt idx="2394">
                  <c:v>3199.9023440000001</c:v>
                </c:pt>
                <c:pt idx="2395">
                  <c:v>3199.9023440000001</c:v>
                </c:pt>
                <c:pt idx="2396">
                  <c:v>3199.9023440000001</c:v>
                </c:pt>
                <c:pt idx="2397">
                  <c:v>3199.9023440000001</c:v>
                </c:pt>
                <c:pt idx="2398">
                  <c:v>3199.9023440000001</c:v>
                </c:pt>
                <c:pt idx="2399">
                  <c:v>3199.9023440000001</c:v>
                </c:pt>
                <c:pt idx="2400">
                  <c:v>3199.9023440000001</c:v>
                </c:pt>
                <c:pt idx="2401">
                  <c:v>3199.9023440000001</c:v>
                </c:pt>
                <c:pt idx="2402">
                  <c:v>3199.9023440000001</c:v>
                </c:pt>
                <c:pt idx="2403">
                  <c:v>3199.9023440000001</c:v>
                </c:pt>
                <c:pt idx="2404">
                  <c:v>3199.9023440000001</c:v>
                </c:pt>
                <c:pt idx="2405">
                  <c:v>3199.9023440000001</c:v>
                </c:pt>
                <c:pt idx="2406">
                  <c:v>3199.9023440000001</c:v>
                </c:pt>
                <c:pt idx="2407">
                  <c:v>3199.9023440000001</c:v>
                </c:pt>
                <c:pt idx="2408">
                  <c:v>3199.9023440000001</c:v>
                </c:pt>
                <c:pt idx="2409">
                  <c:v>3199.9023440000001</c:v>
                </c:pt>
                <c:pt idx="2410">
                  <c:v>3199.9023440000001</c:v>
                </c:pt>
                <c:pt idx="2411">
                  <c:v>3199.9023440000001</c:v>
                </c:pt>
                <c:pt idx="2412">
                  <c:v>3199.9023440000001</c:v>
                </c:pt>
                <c:pt idx="2413">
                  <c:v>3199.9023440000001</c:v>
                </c:pt>
                <c:pt idx="2414">
                  <c:v>3199.9023440000001</c:v>
                </c:pt>
                <c:pt idx="2415">
                  <c:v>3199.9023440000001</c:v>
                </c:pt>
                <c:pt idx="2416">
                  <c:v>3199.9023440000001</c:v>
                </c:pt>
                <c:pt idx="2417">
                  <c:v>3199.9023440000001</c:v>
                </c:pt>
                <c:pt idx="2418">
                  <c:v>3199.9023440000001</c:v>
                </c:pt>
                <c:pt idx="2419">
                  <c:v>3199.9023440000001</c:v>
                </c:pt>
                <c:pt idx="2420">
                  <c:v>3199.9023440000001</c:v>
                </c:pt>
                <c:pt idx="2421">
                  <c:v>3199.9023440000001</c:v>
                </c:pt>
                <c:pt idx="2422">
                  <c:v>3199.9023440000001</c:v>
                </c:pt>
                <c:pt idx="2423">
                  <c:v>3199.9023440000001</c:v>
                </c:pt>
                <c:pt idx="2424">
                  <c:v>3199.9023440000001</c:v>
                </c:pt>
                <c:pt idx="2425">
                  <c:v>3199.9023440000001</c:v>
                </c:pt>
                <c:pt idx="2426">
                  <c:v>3199.9023440000001</c:v>
                </c:pt>
                <c:pt idx="2427">
                  <c:v>3199.9023440000001</c:v>
                </c:pt>
                <c:pt idx="2428">
                  <c:v>3199.9023440000001</c:v>
                </c:pt>
                <c:pt idx="2429">
                  <c:v>3199.9023440000001</c:v>
                </c:pt>
                <c:pt idx="2430">
                  <c:v>3199.9023440000001</c:v>
                </c:pt>
                <c:pt idx="2431">
                  <c:v>3199.9023440000001</c:v>
                </c:pt>
                <c:pt idx="2432">
                  <c:v>3199.9023440000001</c:v>
                </c:pt>
                <c:pt idx="2433">
                  <c:v>3199.9023440000001</c:v>
                </c:pt>
                <c:pt idx="2434">
                  <c:v>3199.9023440000001</c:v>
                </c:pt>
                <c:pt idx="2435">
                  <c:v>3199.9023440000001</c:v>
                </c:pt>
                <c:pt idx="2436">
                  <c:v>3199.9023440000001</c:v>
                </c:pt>
                <c:pt idx="2437">
                  <c:v>3199.9023440000001</c:v>
                </c:pt>
                <c:pt idx="2438">
                  <c:v>3199.9023440000001</c:v>
                </c:pt>
                <c:pt idx="2439">
                  <c:v>3199.9023440000001</c:v>
                </c:pt>
                <c:pt idx="2440">
                  <c:v>3199.9023440000001</c:v>
                </c:pt>
                <c:pt idx="2441">
                  <c:v>3199.9023440000001</c:v>
                </c:pt>
                <c:pt idx="2442">
                  <c:v>3199.9023440000001</c:v>
                </c:pt>
                <c:pt idx="2443">
                  <c:v>3199.9023440000001</c:v>
                </c:pt>
                <c:pt idx="2444">
                  <c:v>3199.9023440000001</c:v>
                </c:pt>
                <c:pt idx="2445">
                  <c:v>3199.9023440000001</c:v>
                </c:pt>
                <c:pt idx="2446">
                  <c:v>3199.9023440000001</c:v>
                </c:pt>
                <c:pt idx="2447">
                  <c:v>3199.9023440000001</c:v>
                </c:pt>
                <c:pt idx="2448">
                  <c:v>3199.9023440000001</c:v>
                </c:pt>
                <c:pt idx="2449">
                  <c:v>3199.9023440000001</c:v>
                </c:pt>
                <c:pt idx="2450">
                  <c:v>3199.9023440000001</c:v>
                </c:pt>
                <c:pt idx="2451">
                  <c:v>3199.9023440000001</c:v>
                </c:pt>
                <c:pt idx="2452">
                  <c:v>3199.9023440000001</c:v>
                </c:pt>
                <c:pt idx="2453">
                  <c:v>3199.9023440000001</c:v>
                </c:pt>
                <c:pt idx="2454">
                  <c:v>3199.9023440000001</c:v>
                </c:pt>
                <c:pt idx="2455">
                  <c:v>3199.9023440000001</c:v>
                </c:pt>
                <c:pt idx="2456">
                  <c:v>3199.9023440000001</c:v>
                </c:pt>
                <c:pt idx="2457">
                  <c:v>3199.9023440000001</c:v>
                </c:pt>
                <c:pt idx="2458">
                  <c:v>3199.9023440000001</c:v>
                </c:pt>
                <c:pt idx="2459">
                  <c:v>3199.9023440000001</c:v>
                </c:pt>
                <c:pt idx="2460">
                  <c:v>3199.9023440000001</c:v>
                </c:pt>
                <c:pt idx="2461">
                  <c:v>3199.9023440000001</c:v>
                </c:pt>
                <c:pt idx="2462">
                  <c:v>3199.9023440000001</c:v>
                </c:pt>
                <c:pt idx="2463">
                  <c:v>3199.9023440000001</c:v>
                </c:pt>
                <c:pt idx="2464">
                  <c:v>3199.9023440000001</c:v>
                </c:pt>
                <c:pt idx="2465">
                  <c:v>3199.9023440000001</c:v>
                </c:pt>
                <c:pt idx="2466">
                  <c:v>3199.9023440000001</c:v>
                </c:pt>
                <c:pt idx="2467">
                  <c:v>3199.9023440000001</c:v>
                </c:pt>
                <c:pt idx="2468">
                  <c:v>3199.9023440000001</c:v>
                </c:pt>
                <c:pt idx="2469">
                  <c:v>3199.9023440000001</c:v>
                </c:pt>
                <c:pt idx="2470">
                  <c:v>3199.9023440000001</c:v>
                </c:pt>
                <c:pt idx="2471">
                  <c:v>3199.9023440000001</c:v>
                </c:pt>
                <c:pt idx="2472">
                  <c:v>3199.9023440000001</c:v>
                </c:pt>
                <c:pt idx="2473">
                  <c:v>3199.9023440000001</c:v>
                </c:pt>
                <c:pt idx="2474">
                  <c:v>3199.9023440000001</c:v>
                </c:pt>
                <c:pt idx="2475">
                  <c:v>3199.9023440000001</c:v>
                </c:pt>
                <c:pt idx="2476">
                  <c:v>3199.9023440000001</c:v>
                </c:pt>
                <c:pt idx="2477">
                  <c:v>3199.9023440000001</c:v>
                </c:pt>
                <c:pt idx="2478">
                  <c:v>3199.9023440000001</c:v>
                </c:pt>
                <c:pt idx="2479">
                  <c:v>3199.9023440000001</c:v>
                </c:pt>
                <c:pt idx="2480">
                  <c:v>3199.9023440000001</c:v>
                </c:pt>
                <c:pt idx="2481">
                  <c:v>3199.9023440000001</c:v>
                </c:pt>
                <c:pt idx="2482">
                  <c:v>3199.9023440000001</c:v>
                </c:pt>
                <c:pt idx="2483">
                  <c:v>3199.9023440000001</c:v>
                </c:pt>
                <c:pt idx="2484">
                  <c:v>3199.9023440000001</c:v>
                </c:pt>
                <c:pt idx="2485">
                  <c:v>3199.9023440000001</c:v>
                </c:pt>
                <c:pt idx="2486">
                  <c:v>3199.9023440000001</c:v>
                </c:pt>
                <c:pt idx="2487">
                  <c:v>3199.9023440000001</c:v>
                </c:pt>
                <c:pt idx="2488">
                  <c:v>3199.9023440000001</c:v>
                </c:pt>
                <c:pt idx="2489">
                  <c:v>3199.9023440000001</c:v>
                </c:pt>
                <c:pt idx="2490">
                  <c:v>3199.9023440000001</c:v>
                </c:pt>
                <c:pt idx="2491">
                  <c:v>3199.9023440000001</c:v>
                </c:pt>
                <c:pt idx="2492">
                  <c:v>3199.9023440000001</c:v>
                </c:pt>
                <c:pt idx="2493">
                  <c:v>3199.9023440000001</c:v>
                </c:pt>
                <c:pt idx="2494">
                  <c:v>3199.9023440000001</c:v>
                </c:pt>
                <c:pt idx="2495">
                  <c:v>3199.9023440000001</c:v>
                </c:pt>
                <c:pt idx="2496">
                  <c:v>3199.9023440000001</c:v>
                </c:pt>
                <c:pt idx="2497">
                  <c:v>3199.9023440000001</c:v>
                </c:pt>
                <c:pt idx="2498">
                  <c:v>3199.9023440000001</c:v>
                </c:pt>
                <c:pt idx="2499">
                  <c:v>3199.9023440000001</c:v>
                </c:pt>
                <c:pt idx="2500">
                  <c:v>3199.9023440000001</c:v>
                </c:pt>
                <c:pt idx="2501">
                  <c:v>3199.9023440000001</c:v>
                </c:pt>
                <c:pt idx="2502">
                  <c:v>3199.9023440000001</c:v>
                </c:pt>
                <c:pt idx="2503">
                  <c:v>3199.9023440000001</c:v>
                </c:pt>
                <c:pt idx="2504">
                  <c:v>3199.9023440000001</c:v>
                </c:pt>
                <c:pt idx="2505">
                  <c:v>3199.9023440000001</c:v>
                </c:pt>
                <c:pt idx="2506">
                  <c:v>3199.9023440000001</c:v>
                </c:pt>
                <c:pt idx="2507">
                  <c:v>3199.9023440000001</c:v>
                </c:pt>
                <c:pt idx="2508">
                  <c:v>3199.9023440000001</c:v>
                </c:pt>
                <c:pt idx="2509">
                  <c:v>3199.9023440000001</c:v>
                </c:pt>
                <c:pt idx="2510">
                  <c:v>3199.9023440000001</c:v>
                </c:pt>
                <c:pt idx="2511">
                  <c:v>3199.9023440000001</c:v>
                </c:pt>
                <c:pt idx="2512">
                  <c:v>3199.9023440000001</c:v>
                </c:pt>
                <c:pt idx="2513">
                  <c:v>3199.9023440000001</c:v>
                </c:pt>
                <c:pt idx="2514">
                  <c:v>3199.9023440000001</c:v>
                </c:pt>
                <c:pt idx="2515">
                  <c:v>3199.9023440000001</c:v>
                </c:pt>
                <c:pt idx="2516">
                  <c:v>3199.9023440000001</c:v>
                </c:pt>
                <c:pt idx="2517">
                  <c:v>3199.9023440000001</c:v>
                </c:pt>
                <c:pt idx="2518">
                  <c:v>3199.9023440000001</c:v>
                </c:pt>
                <c:pt idx="2519">
                  <c:v>3199.9023440000001</c:v>
                </c:pt>
                <c:pt idx="2520">
                  <c:v>3199.9023440000001</c:v>
                </c:pt>
                <c:pt idx="2521">
                  <c:v>3199.9023440000001</c:v>
                </c:pt>
                <c:pt idx="2522">
                  <c:v>3199.9023440000001</c:v>
                </c:pt>
                <c:pt idx="2523">
                  <c:v>3199.9023440000001</c:v>
                </c:pt>
                <c:pt idx="2524">
                  <c:v>3199.9023440000001</c:v>
                </c:pt>
                <c:pt idx="2525">
                  <c:v>3199.9023440000001</c:v>
                </c:pt>
                <c:pt idx="2526">
                  <c:v>3199.9023440000001</c:v>
                </c:pt>
                <c:pt idx="2527">
                  <c:v>3199.9023440000001</c:v>
                </c:pt>
                <c:pt idx="2528">
                  <c:v>3199.9023440000001</c:v>
                </c:pt>
                <c:pt idx="2529">
                  <c:v>3199.9023440000001</c:v>
                </c:pt>
                <c:pt idx="2530">
                  <c:v>3199.9023440000001</c:v>
                </c:pt>
                <c:pt idx="2531">
                  <c:v>3199.9023440000001</c:v>
                </c:pt>
                <c:pt idx="2532">
                  <c:v>3199.9023440000001</c:v>
                </c:pt>
                <c:pt idx="2533">
                  <c:v>3199.9023440000001</c:v>
                </c:pt>
                <c:pt idx="2534">
                  <c:v>3199.9023440000001</c:v>
                </c:pt>
                <c:pt idx="2535">
                  <c:v>3199.9023440000001</c:v>
                </c:pt>
                <c:pt idx="2536">
                  <c:v>3199.9023440000001</c:v>
                </c:pt>
                <c:pt idx="2537">
                  <c:v>3199.9023440000001</c:v>
                </c:pt>
                <c:pt idx="2538">
                  <c:v>3199.9023440000001</c:v>
                </c:pt>
                <c:pt idx="2539">
                  <c:v>3199.9023440000001</c:v>
                </c:pt>
                <c:pt idx="2540">
                  <c:v>3199.9023440000001</c:v>
                </c:pt>
                <c:pt idx="2541">
                  <c:v>3199.9023440000001</c:v>
                </c:pt>
                <c:pt idx="2542">
                  <c:v>3199.9023440000001</c:v>
                </c:pt>
                <c:pt idx="2543">
                  <c:v>3199.9023440000001</c:v>
                </c:pt>
                <c:pt idx="2544">
                  <c:v>3199.9023440000001</c:v>
                </c:pt>
                <c:pt idx="2545">
                  <c:v>3199.9023440000001</c:v>
                </c:pt>
                <c:pt idx="2546">
                  <c:v>3199.9023440000001</c:v>
                </c:pt>
                <c:pt idx="2547">
                  <c:v>3199.9023440000001</c:v>
                </c:pt>
                <c:pt idx="2548">
                  <c:v>3199.9023440000001</c:v>
                </c:pt>
                <c:pt idx="2549">
                  <c:v>3199.9023440000001</c:v>
                </c:pt>
                <c:pt idx="2550">
                  <c:v>3199.9023440000001</c:v>
                </c:pt>
                <c:pt idx="2551">
                  <c:v>3199.9023440000001</c:v>
                </c:pt>
                <c:pt idx="2552">
                  <c:v>3199.9023440000001</c:v>
                </c:pt>
                <c:pt idx="2553">
                  <c:v>3199.9023440000001</c:v>
                </c:pt>
                <c:pt idx="2554">
                  <c:v>3199.9023440000001</c:v>
                </c:pt>
                <c:pt idx="2555">
                  <c:v>3199.9023440000001</c:v>
                </c:pt>
                <c:pt idx="2556">
                  <c:v>3199.9023440000001</c:v>
                </c:pt>
                <c:pt idx="2557">
                  <c:v>3199.9023440000001</c:v>
                </c:pt>
                <c:pt idx="2558">
                  <c:v>3199.9023440000001</c:v>
                </c:pt>
                <c:pt idx="2559">
                  <c:v>3199.9023440000001</c:v>
                </c:pt>
                <c:pt idx="2560">
                  <c:v>3199.9023440000001</c:v>
                </c:pt>
                <c:pt idx="2561">
                  <c:v>3199.9023440000001</c:v>
                </c:pt>
                <c:pt idx="2562">
                  <c:v>3199.9023440000001</c:v>
                </c:pt>
                <c:pt idx="2563">
                  <c:v>3199.9023440000001</c:v>
                </c:pt>
                <c:pt idx="2564">
                  <c:v>3199.9023440000001</c:v>
                </c:pt>
                <c:pt idx="2565">
                  <c:v>3199.9023440000001</c:v>
                </c:pt>
                <c:pt idx="2566">
                  <c:v>3199.9023440000001</c:v>
                </c:pt>
                <c:pt idx="2567">
                  <c:v>3199.9023440000001</c:v>
                </c:pt>
                <c:pt idx="2568">
                  <c:v>3199.9023440000001</c:v>
                </c:pt>
                <c:pt idx="2569">
                  <c:v>3199.9023440000001</c:v>
                </c:pt>
                <c:pt idx="2570">
                  <c:v>3199.9023440000001</c:v>
                </c:pt>
                <c:pt idx="2571">
                  <c:v>3199.9023440000001</c:v>
                </c:pt>
                <c:pt idx="2572">
                  <c:v>3199.9023440000001</c:v>
                </c:pt>
                <c:pt idx="2573">
                  <c:v>3199.9023440000001</c:v>
                </c:pt>
                <c:pt idx="2574">
                  <c:v>3199.9023440000001</c:v>
                </c:pt>
                <c:pt idx="2575">
                  <c:v>3199.9023440000001</c:v>
                </c:pt>
                <c:pt idx="2576">
                  <c:v>3199.9023440000001</c:v>
                </c:pt>
                <c:pt idx="2577">
                  <c:v>3199.9023440000001</c:v>
                </c:pt>
                <c:pt idx="2578">
                  <c:v>3199.9023440000001</c:v>
                </c:pt>
                <c:pt idx="2579">
                  <c:v>3199.9023440000001</c:v>
                </c:pt>
                <c:pt idx="2580">
                  <c:v>3199.9023440000001</c:v>
                </c:pt>
                <c:pt idx="2581">
                  <c:v>3199.9023440000001</c:v>
                </c:pt>
                <c:pt idx="2582">
                  <c:v>3199.9023440000001</c:v>
                </c:pt>
                <c:pt idx="2583">
                  <c:v>3199.9023440000001</c:v>
                </c:pt>
                <c:pt idx="2584">
                  <c:v>3199.9023440000001</c:v>
                </c:pt>
                <c:pt idx="2585">
                  <c:v>3199.9023440000001</c:v>
                </c:pt>
                <c:pt idx="2586">
                  <c:v>3199.9023440000001</c:v>
                </c:pt>
                <c:pt idx="2587">
                  <c:v>3199.9023440000001</c:v>
                </c:pt>
                <c:pt idx="2588">
                  <c:v>3199.9023440000001</c:v>
                </c:pt>
                <c:pt idx="2589">
                  <c:v>3199.9023440000001</c:v>
                </c:pt>
                <c:pt idx="2590">
                  <c:v>3199.9023440000001</c:v>
                </c:pt>
                <c:pt idx="2591">
                  <c:v>3199.9023440000001</c:v>
                </c:pt>
                <c:pt idx="2592">
                  <c:v>3199.9023440000001</c:v>
                </c:pt>
                <c:pt idx="2593">
                  <c:v>3199.9023440000001</c:v>
                </c:pt>
                <c:pt idx="2594">
                  <c:v>3199.9023440000001</c:v>
                </c:pt>
                <c:pt idx="2595">
                  <c:v>3199.9023440000001</c:v>
                </c:pt>
                <c:pt idx="2596">
                  <c:v>3199.9023440000001</c:v>
                </c:pt>
                <c:pt idx="2597">
                  <c:v>3199.9023440000001</c:v>
                </c:pt>
                <c:pt idx="2598">
                  <c:v>3199.9023440000001</c:v>
                </c:pt>
                <c:pt idx="2599">
                  <c:v>3199.9023440000001</c:v>
                </c:pt>
                <c:pt idx="2600">
                  <c:v>3199.9023440000001</c:v>
                </c:pt>
                <c:pt idx="2601">
                  <c:v>3199.9023440000001</c:v>
                </c:pt>
                <c:pt idx="2602">
                  <c:v>3199.9023440000001</c:v>
                </c:pt>
                <c:pt idx="2603">
                  <c:v>3199.9023440000001</c:v>
                </c:pt>
                <c:pt idx="2604">
                  <c:v>3199.9023440000001</c:v>
                </c:pt>
                <c:pt idx="2605">
                  <c:v>3199.9023440000001</c:v>
                </c:pt>
                <c:pt idx="2606">
                  <c:v>3199.9023440000001</c:v>
                </c:pt>
                <c:pt idx="2607">
                  <c:v>3199.9023440000001</c:v>
                </c:pt>
                <c:pt idx="2608">
                  <c:v>3199.9023440000001</c:v>
                </c:pt>
                <c:pt idx="2609">
                  <c:v>3199.9023440000001</c:v>
                </c:pt>
                <c:pt idx="2610">
                  <c:v>3199.9023440000001</c:v>
                </c:pt>
                <c:pt idx="2611">
                  <c:v>3199.9023440000001</c:v>
                </c:pt>
                <c:pt idx="2612">
                  <c:v>3199.9023440000001</c:v>
                </c:pt>
                <c:pt idx="2613">
                  <c:v>3199.9023440000001</c:v>
                </c:pt>
                <c:pt idx="2614">
                  <c:v>3199.9023440000001</c:v>
                </c:pt>
                <c:pt idx="2615">
                  <c:v>3199.9023440000001</c:v>
                </c:pt>
                <c:pt idx="2616">
                  <c:v>3199.9023440000001</c:v>
                </c:pt>
                <c:pt idx="2617">
                  <c:v>3199.9023440000001</c:v>
                </c:pt>
                <c:pt idx="2618">
                  <c:v>3199.9023440000001</c:v>
                </c:pt>
                <c:pt idx="2619">
                  <c:v>3199.9023440000001</c:v>
                </c:pt>
                <c:pt idx="2620">
                  <c:v>3199.9023440000001</c:v>
                </c:pt>
                <c:pt idx="2621">
                  <c:v>3199.9023440000001</c:v>
                </c:pt>
                <c:pt idx="2622">
                  <c:v>3199.9023440000001</c:v>
                </c:pt>
                <c:pt idx="2623">
                  <c:v>3199.9023440000001</c:v>
                </c:pt>
                <c:pt idx="2624">
                  <c:v>3199.9023440000001</c:v>
                </c:pt>
                <c:pt idx="2625">
                  <c:v>3199.9023440000001</c:v>
                </c:pt>
                <c:pt idx="2626">
                  <c:v>3199.9023440000001</c:v>
                </c:pt>
                <c:pt idx="2627">
                  <c:v>3199.9023440000001</c:v>
                </c:pt>
                <c:pt idx="2628">
                  <c:v>3199.9023440000001</c:v>
                </c:pt>
                <c:pt idx="2629">
                  <c:v>3199.9023440000001</c:v>
                </c:pt>
                <c:pt idx="2630">
                  <c:v>3199.9023440000001</c:v>
                </c:pt>
                <c:pt idx="2631">
                  <c:v>3199.9023440000001</c:v>
                </c:pt>
                <c:pt idx="2632">
                  <c:v>3199.9023440000001</c:v>
                </c:pt>
                <c:pt idx="2633">
                  <c:v>3199.9023440000001</c:v>
                </c:pt>
                <c:pt idx="2634">
                  <c:v>3199.9023440000001</c:v>
                </c:pt>
                <c:pt idx="2635">
                  <c:v>3199.9023440000001</c:v>
                </c:pt>
                <c:pt idx="2636">
                  <c:v>3199.9023440000001</c:v>
                </c:pt>
                <c:pt idx="2637">
                  <c:v>3199.9023440000001</c:v>
                </c:pt>
                <c:pt idx="2638">
                  <c:v>3199.9023440000001</c:v>
                </c:pt>
                <c:pt idx="2639">
                  <c:v>3199.9023440000001</c:v>
                </c:pt>
                <c:pt idx="2640">
                  <c:v>3199.9023440000001</c:v>
                </c:pt>
                <c:pt idx="2641">
                  <c:v>3199.9023440000001</c:v>
                </c:pt>
                <c:pt idx="2642">
                  <c:v>3199.9023440000001</c:v>
                </c:pt>
                <c:pt idx="2643">
                  <c:v>3199.9023440000001</c:v>
                </c:pt>
                <c:pt idx="2644">
                  <c:v>3199.9023440000001</c:v>
                </c:pt>
                <c:pt idx="2645">
                  <c:v>3199.9023440000001</c:v>
                </c:pt>
                <c:pt idx="2646">
                  <c:v>3199.9023440000001</c:v>
                </c:pt>
                <c:pt idx="2647">
                  <c:v>3199.9023440000001</c:v>
                </c:pt>
                <c:pt idx="2648">
                  <c:v>3199.9023440000001</c:v>
                </c:pt>
                <c:pt idx="2649">
                  <c:v>3199.9023440000001</c:v>
                </c:pt>
                <c:pt idx="2650">
                  <c:v>3199.9023440000001</c:v>
                </c:pt>
                <c:pt idx="2651">
                  <c:v>3199.9023440000001</c:v>
                </c:pt>
                <c:pt idx="2652">
                  <c:v>3199.9023440000001</c:v>
                </c:pt>
                <c:pt idx="2653">
                  <c:v>3199.9023440000001</c:v>
                </c:pt>
                <c:pt idx="2654">
                  <c:v>3199.9023440000001</c:v>
                </c:pt>
                <c:pt idx="2655">
                  <c:v>3199.9023440000001</c:v>
                </c:pt>
                <c:pt idx="2656">
                  <c:v>3199.9023440000001</c:v>
                </c:pt>
                <c:pt idx="2657">
                  <c:v>3199.9023440000001</c:v>
                </c:pt>
                <c:pt idx="2658">
                  <c:v>3199.9023440000001</c:v>
                </c:pt>
                <c:pt idx="2659">
                  <c:v>3199.9023440000001</c:v>
                </c:pt>
                <c:pt idx="2660">
                  <c:v>3199.9023440000001</c:v>
                </c:pt>
                <c:pt idx="2661">
                  <c:v>3199.9023440000001</c:v>
                </c:pt>
                <c:pt idx="2662">
                  <c:v>3199.9023440000001</c:v>
                </c:pt>
                <c:pt idx="2663">
                  <c:v>3199.9023440000001</c:v>
                </c:pt>
                <c:pt idx="2664">
                  <c:v>3199.9023440000001</c:v>
                </c:pt>
                <c:pt idx="2665">
                  <c:v>3199.9023440000001</c:v>
                </c:pt>
                <c:pt idx="2666">
                  <c:v>3199.9023440000001</c:v>
                </c:pt>
                <c:pt idx="2667">
                  <c:v>3199.9023440000001</c:v>
                </c:pt>
                <c:pt idx="2668">
                  <c:v>3199.9023440000001</c:v>
                </c:pt>
                <c:pt idx="2669">
                  <c:v>3199.9023440000001</c:v>
                </c:pt>
                <c:pt idx="2670">
                  <c:v>3199.9023440000001</c:v>
                </c:pt>
                <c:pt idx="2671">
                  <c:v>3199.9023440000001</c:v>
                </c:pt>
                <c:pt idx="2672">
                  <c:v>3199.9023440000001</c:v>
                </c:pt>
                <c:pt idx="2673">
                  <c:v>3199.9023440000001</c:v>
                </c:pt>
                <c:pt idx="2674">
                  <c:v>3199.9023440000001</c:v>
                </c:pt>
                <c:pt idx="2675">
                  <c:v>3199.9023440000001</c:v>
                </c:pt>
                <c:pt idx="2676">
                  <c:v>3199.9023440000001</c:v>
                </c:pt>
                <c:pt idx="2677">
                  <c:v>3199.9023440000001</c:v>
                </c:pt>
                <c:pt idx="2678">
                  <c:v>3199.9023440000001</c:v>
                </c:pt>
                <c:pt idx="2679">
                  <c:v>3199.9023440000001</c:v>
                </c:pt>
                <c:pt idx="2680">
                  <c:v>3199.9023440000001</c:v>
                </c:pt>
                <c:pt idx="2681">
                  <c:v>3199.9023440000001</c:v>
                </c:pt>
                <c:pt idx="2682">
                  <c:v>3199.9023440000001</c:v>
                </c:pt>
                <c:pt idx="2683">
                  <c:v>3199.9023440000001</c:v>
                </c:pt>
                <c:pt idx="2684">
                  <c:v>3199.9023440000001</c:v>
                </c:pt>
                <c:pt idx="2685">
                  <c:v>3199.9023440000001</c:v>
                </c:pt>
                <c:pt idx="2686">
                  <c:v>3199.9023440000001</c:v>
                </c:pt>
                <c:pt idx="2687">
                  <c:v>3199.9023440000001</c:v>
                </c:pt>
                <c:pt idx="2688">
                  <c:v>3199.9023440000001</c:v>
                </c:pt>
                <c:pt idx="2689">
                  <c:v>3199.9023440000001</c:v>
                </c:pt>
                <c:pt idx="2690">
                  <c:v>3199.9023440000001</c:v>
                </c:pt>
                <c:pt idx="2691">
                  <c:v>3199.9023440000001</c:v>
                </c:pt>
                <c:pt idx="2692">
                  <c:v>3199.9023440000001</c:v>
                </c:pt>
                <c:pt idx="2693">
                  <c:v>3199.9023440000001</c:v>
                </c:pt>
                <c:pt idx="2694">
                  <c:v>3199.9023440000001</c:v>
                </c:pt>
                <c:pt idx="2695">
                  <c:v>3199.9023440000001</c:v>
                </c:pt>
                <c:pt idx="2696">
                  <c:v>3199.9023440000001</c:v>
                </c:pt>
                <c:pt idx="2697">
                  <c:v>3199.9023440000001</c:v>
                </c:pt>
                <c:pt idx="2698">
                  <c:v>3199.9023440000001</c:v>
                </c:pt>
                <c:pt idx="2699">
                  <c:v>3199.9023440000001</c:v>
                </c:pt>
                <c:pt idx="2700">
                  <c:v>3199.9023440000001</c:v>
                </c:pt>
                <c:pt idx="2701">
                  <c:v>3199.9023440000001</c:v>
                </c:pt>
                <c:pt idx="2702">
                  <c:v>3199.9023440000001</c:v>
                </c:pt>
                <c:pt idx="2703">
                  <c:v>3199.9023440000001</c:v>
                </c:pt>
                <c:pt idx="2704">
                  <c:v>3199.9023440000001</c:v>
                </c:pt>
                <c:pt idx="2705">
                  <c:v>3199.9023440000001</c:v>
                </c:pt>
                <c:pt idx="2706">
                  <c:v>3199.9023440000001</c:v>
                </c:pt>
                <c:pt idx="2707">
                  <c:v>3199.9023440000001</c:v>
                </c:pt>
                <c:pt idx="2708">
                  <c:v>3199.9023440000001</c:v>
                </c:pt>
                <c:pt idx="2709">
                  <c:v>3199.9023440000001</c:v>
                </c:pt>
                <c:pt idx="2710">
                  <c:v>3199.9023440000001</c:v>
                </c:pt>
                <c:pt idx="2711">
                  <c:v>3199.9023440000001</c:v>
                </c:pt>
                <c:pt idx="2712">
                  <c:v>3199.9023440000001</c:v>
                </c:pt>
                <c:pt idx="2713">
                  <c:v>3199.9023440000001</c:v>
                </c:pt>
                <c:pt idx="2714">
                  <c:v>3199.9023440000001</c:v>
                </c:pt>
                <c:pt idx="2715">
                  <c:v>3199.9023440000001</c:v>
                </c:pt>
                <c:pt idx="2716">
                  <c:v>3199.9023440000001</c:v>
                </c:pt>
                <c:pt idx="2717">
                  <c:v>3199.9023440000001</c:v>
                </c:pt>
                <c:pt idx="2718">
                  <c:v>3199.9023440000001</c:v>
                </c:pt>
                <c:pt idx="2719">
                  <c:v>3199.9023440000001</c:v>
                </c:pt>
                <c:pt idx="2720">
                  <c:v>3199.9023440000001</c:v>
                </c:pt>
                <c:pt idx="2721">
                  <c:v>3199.9023440000001</c:v>
                </c:pt>
                <c:pt idx="2722">
                  <c:v>3199.9023440000001</c:v>
                </c:pt>
                <c:pt idx="2723">
                  <c:v>3199.9023440000001</c:v>
                </c:pt>
                <c:pt idx="2724">
                  <c:v>3199.9023440000001</c:v>
                </c:pt>
                <c:pt idx="2725">
                  <c:v>3199.9023440000001</c:v>
                </c:pt>
                <c:pt idx="2726">
                  <c:v>3199.9023440000001</c:v>
                </c:pt>
                <c:pt idx="2727">
                  <c:v>3199.9023440000001</c:v>
                </c:pt>
                <c:pt idx="2728">
                  <c:v>3199.9023440000001</c:v>
                </c:pt>
                <c:pt idx="2729">
                  <c:v>3199.9023440000001</c:v>
                </c:pt>
                <c:pt idx="2730">
                  <c:v>3199.9023440000001</c:v>
                </c:pt>
                <c:pt idx="2731">
                  <c:v>3199.9023440000001</c:v>
                </c:pt>
                <c:pt idx="2732">
                  <c:v>3199.9023440000001</c:v>
                </c:pt>
                <c:pt idx="2733">
                  <c:v>3199.9023440000001</c:v>
                </c:pt>
                <c:pt idx="2734">
                  <c:v>3199.9023440000001</c:v>
                </c:pt>
                <c:pt idx="2735">
                  <c:v>3199.9023440000001</c:v>
                </c:pt>
                <c:pt idx="2736">
                  <c:v>3199.9023440000001</c:v>
                </c:pt>
                <c:pt idx="2737">
                  <c:v>3199.9023440000001</c:v>
                </c:pt>
                <c:pt idx="2738">
                  <c:v>3199.9023440000001</c:v>
                </c:pt>
                <c:pt idx="2739">
                  <c:v>3199.9023440000001</c:v>
                </c:pt>
                <c:pt idx="2740">
                  <c:v>3199.9023440000001</c:v>
                </c:pt>
                <c:pt idx="2741">
                  <c:v>3199.9023440000001</c:v>
                </c:pt>
                <c:pt idx="2742">
                  <c:v>3199.9023440000001</c:v>
                </c:pt>
                <c:pt idx="2743">
                  <c:v>3199.9023440000001</c:v>
                </c:pt>
                <c:pt idx="2744">
                  <c:v>3199.9023440000001</c:v>
                </c:pt>
                <c:pt idx="2745">
                  <c:v>3199.9023440000001</c:v>
                </c:pt>
                <c:pt idx="2746">
                  <c:v>3199.9023440000001</c:v>
                </c:pt>
                <c:pt idx="2747">
                  <c:v>3199.9023440000001</c:v>
                </c:pt>
                <c:pt idx="2748">
                  <c:v>3199.9023440000001</c:v>
                </c:pt>
                <c:pt idx="2749">
                  <c:v>3199.9023440000001</c:v>
                </c:pt>
                <c:pt idx="2750">
                  <c:v>3199.9023440000001</c:v>
                </c:pt>
                <c:pt idx="2751">
                  <c:v>3199.9023440000001</c:v>
                </c:pt>
                <c:pt idx="2752">
                  <c:v>3199.9023440000001</c:v>
                </c:pt>
                <c:pt idx="2753">
                  <c:v>3199.9023440000001</c:v>
                </c:pt>
                <c:pt idx="2754">
                  <c:v>3199.9023440000001</c:v>
                </c:pt>
                <c:pt idx="2755">
                  <c:v>3199.9023440000001</c:v>
                </c:pt>
                <c:pt idx="2756">
                  <c:v>3199.9023440000001</c:v>
                </c:pt>
                <c:pt idx="2757">
                  <c:v>3199.9023440000001</c:v>
                </c:pt>
                <c:pt idx="2758">
                  <c:v>3199.9023440000001</c:v>
                </c:pt>
                <c:pt idx="2759">
                  <c:v>3199.9023440000001</c:v>
                </c:pt>
                <c:pt idx="2760">
                  <c:v>3199.9023440000001</c:v>
                </c:pt>
                <c:pt idx="2761">
                  <c:v>3199.9023440000001</c:v>
                </c:pt>
                <c:pt idx="2762">
                  <c:v>3199.9023440000001</c:v>
                </c:pt>
                <c:pt idx="2763">
                  <c:v>3199.9023440000001</c:v>
                </c:pt>
                <c:pt idx="2764">
                  <c:v>3199.9023440000001</c:v>
                </c:pt>
                <c:pt idx="2765">
                  <c:v>3199.9023440000001</c:v>
                </c:pt>
                <c:pt idx="2766">
                  <c:v>3199.9023440000001</c:v>
                </c:pt>
                <c:pt idx="2767">
                  <c:v>3199.9023440000001</c:v>
                </c:pt>
                <c:pt idx="2768">
                  <c:v>3199.9023440000001</c:v>
                </c:pt>
                <c:pt idx="2769">
                  <c:v>3199.9023440000001</c:v>
                </c:pt>
                <c:pt idx="2770">
                  <c:v>3199.9023440000001</c:v>
                </c:pt>
                <c:pt idx="2771">
                  <c:v>3199.9023440000001</c:v>
                </c:pt>
                <c:pt idx="2772">
                  <c:v>3199.9023440000001</c:v>
                </c:pt>
                <c:pt idx="2773">
                  <c:v>3199.9023440000001</c:v>
                </c:pt>
                <c:pt idx="2774">
                  <c:v>3199.9023440000001</c:v>
                </c:pt>
                <c:pt idx="2775">
                  <c:v>3199.9023440000001</c:v>
                </c:pt>
                <c:pt idx="2776">
                  <c:v>3199.9023440000001</c:v>
                </c:pt>
                <c:pt idx="2777">
                  <c:v>3199.9023440000001</c:v>
                </c:pt>
                <c:pt idx="2778">
                  <c:v>3199.9023440000001</c:v>
                </c:pt>
                <c:pt idx="2779">
                  <c:v>3199.9023440000001</c:v>
                </c:pt>
                <c:pt idx="2780">
                  <c:v>3199.9023440000001</c:v>
                </c:pt>
                <c:pt idx="2781">
                  <c:v>3199.9023440000001</c:v>
                </c:pt>
                <c:pt idx="2782">
                  <c:v>3199.9023440000001</c:v>
                </c:pt>
                <c:pt idx="2783">
                  <c:v>3199.9023440000001</c:v>
                </c:pt>
                <c:pt idx="2784">
                  <c:v>3199.9023440000001</c:v>
                </c:pt>
                <c:pt idx="2785">
                  <c:v>3199.9023440000001</c:v>
                </c:pt>
                <c:pt idx="2786">
                  <c:v>3199.9023440000001</c:v>
                </c:pt>
                <c:pt idx="2787">
                  <c:v>3199.9023440000001</c:v>
                </c:pt>
                <c:pt idx="2788">
                  <c:v>3199.9023440000001</c:v>
                </c:pt>
                <c:pt idx="2789">
                  <c:v>3199.9023440000001</c:v>
                </c:pt>
                <c:pt idx="2790">
                  <c:v>3199.9023440000001</c:v>
                </c:pt>
                <c:pt idx="2791">
                  <c:v>3199.9023440000001</c:v>
                </c:pt>
                <c:pt idx="2792">
                  <c:v>3199.9023440000001</c:v>
                </c:pt>
                <c:pt idx="2793">
                  <c:v>3199.9023440000001</c:v>
                </c:pt>
                <c:pt idx="2794">
                  <c:v>3199.9023440000001</c:v>
                </c:pt>
                <c:pt idx="2795">
                  <c:v>3199.9023440000001</c:v>
                </c:pt>
                <c:pt idx="2796">
                  <c:v>3199.9023440000001</c:v>
                </c:pt>
                <c:pt idx="2797">
                  <c:v>3199.9023440000001</c:v>
                </c:pt>
                <c:pt idx="2798">
                  <c:v>3199.9023440000001</c:v>
                </c:pt>
                <c:pt idx="2799">
                  <c:v>3199.9023440000001</c:v>
                </c:pt>
                <c:pt idx="2800">
                  <c:v>3199.9023440000001</c:v>
                </c:pt>
                <c:pt idx="2801">
                  <c:v>3199.9023440000001</c:v>
                </c:pt>
                <c:pt idx="2802">
                  <c:v>3199.9023440000001</c:v>
                </c:pt>
                <c:pt idx="2803">
                  <c:v>3199.9023440000001</c:v>
                </c:pt>
                <c:pt idx="2804">
                  <c:v>3199.9023440000001</c:v>
                </c:pt>
                <c:pt idx="2805">
                  <c:v>3199.9023440000001</c:v>
                </c:pt>
                <c:pt idx="2806">
                  <c:v>3199.9023440000001</c:v>
                </c:pt>
                <c:pt idx="2807">
                  <c:v>3199.9023440000001</c:v>
                </c:pt>
                <c:pt idx="2808">
                  <c:v>3199.9023440000001</c:v>
                </c:pt>
                <c:pt idx="2809">
                  <c:v>3199.9023440000001</c:v>
                </c:pt>
                <c:pt idx="2810">
                  <c:v>3199.9023440000001</c:v>
                </c:pt>
                <c:pt idx="2811">
                  <c:v>3199.9023440000001</c:v>
                </c:pt>
                <c:pt idx="2812">
                  <c:v>3199.9023440000001</c:v>
                </c:pt>
                <c:pt idx="2813">
                  <c:v>3199.9023440000001</c:v>
                </c:pt>
                <c:pt idx="2814">
                  <c:v>3199.9023440000001</c:v>
                </c:pt>
                <c:pt idx="2815">
                  <c:v>3199.9023440000001</c:v>
                </c:pt>
                <c:pt idx="2816">
                  <c:v>3199.9023440000001</c:v>
                </c:pt>
                <c:pt idx="2817">
                  <c:v>3199.9023440000001</c:v>
                </c:pt>
                <c:pt idx="2818">
                  <c:v>3199.9023440000001</c:v>
                </c:pt>
                <c:pt idx="2819">
                  <c:v>3199.9023440000001</c:v>
                </c:pt>
                <c:pt idx="2820">
                  <c:v>3199.9023440000001</c:v>
                </c:pt>
                <c:pt idx="2821">
                  <c:v>3199.9023440000001</c:v>
                </c:pt>
                <c:pt idx="2822">
                  <c:v>3199.9023440000001</c:v>
                </c:pt>
                <c:pt idx="2823">
                  <c:v>3199.9023440000001</c:v>
                </c:pt>
                <c:pt idx="2824">
                  <c:v>3199.9023440000001</c:v>
                </c:pt>
                <c:pt idx="2825">
                  <c:v>3199.9023440000001</c:v>
                </c:pt>
                <c:pt idx="2826">
                  <c:v>3199.9023440000001</c:v>
                </c:pt>
                <c:pt idx="2827">
                  <c:v>3199.9023440000001</c:v>
                </c:pt>
                <c:pt idx="2828">
                  <c:v>3199.9023440000001</c:v>
                </c:pt>
                <c:pt idx="2829">
                  <c:v>3199.9023440000001</c:v>
                </c:pt>
                <c:pt idx="2830">
                  <c:v>3199.9023440000001</c:v>
                </c:pt>
                <c:pt idx="2831">
                  <c:v>3199.9023440000001</c:v>
                </c:pt>
                <c:pt idx="2832">
                  <c:v>3199.9023440000001</c:v>
                </c:pt>
                <c:pt idx="2833">
                  <c:v>3199.9023440000001</c:v>
                </c:pt>
                <c:pt idx="2834">
                  <c:v>3199.9023440000001</c:v>
                </c:pt>
                <c:pt idx="2835">
                  <c:v>3199.9023440000001</c:v>
                </c:pt>
                <c:pt idx="2836">
                  <c:v>3199.9023440000001</c:v>
                </c:pt>
                <c:pt idx="2837">
                  <c:v>3199.9023440000001</c:v>
                </c:pt>
                <c:pt idx="2838">
                  <c:v>3199.9023440000001</c:v>
                </c:pt>
                <c:pt idx="2839">
                  <c:v>3199.9023440000001</c:v>
                </c:pt>
                <c:pt idx="2840">
                  <c:v>3199.9023440000001</c:v>
                </c:pt>
                <c:pt idx="2841">
                  <c:v>3199.9023440000001</c:v>
                </c:pt>
                <c:pt idx="2842">
                  <c:v>3199.9023440000001</c:v>
                </c:pt>
                <c:pt idx="2843">
                  <c:v>3199.9023440000001</c:v>
                </c:pt>
                <c:pt idx="2844">
                  <c:v>3199.9023440000001</c:v>
                </c:pt>
                <c:pt idx="2845">
                  <c:v>3199.9023440000001</c:v>
                </c:pt>
                <c:pt idx="2846">
                  <c:v>3199.9023440000001</c:v>
                </c:pt>
                <c:pt idx="2847">
                  <c:v>3199.9023440000001</c:v>
                </c:pt>
                <c:pt idx="2848">
                  <c:v>3199.9023440000001</c:v>
                </c:pt>
                <c:pt idx="2849">
                  <c:v>3199.9023440000001</c:v>
                </c:pt>
                <c:pt idx="2850">
                  <c:v>3199.9023440000001</c:v>
                </c:pt>
                <c:pt idx="2851">
                  <c:v>3199.9023440000001</c:v>
                </c:pt>
                <c:pt idx="2852">
                  <c:v>3199.9023440000001</c:v>
                </c:pt>
                <c:pt idx="2853">
                  <c:v>3199.9023440000001</c:v>
                </c:pt>
                <c:pt idx="2854">
                  <c:v>3199.9023440000001</c:v>
                </c:pt>
                <c:pt idx="2855">
                  <c:v>3199.9023440000001</c:v>
                </c:pt>
                <c:pt idx="2856">
                  <c:v>3199.9023440000001</c:v>
                </c:pt>
                <c:pt idx="2857">
                  <c:v>3199.9023440000001</c:v>
                </c:pt>
                <c:pt idx="2858">
                  <c:v>3199.9023440000001</c:v>
                </c:pt>
                <c:pt idx="2859">
                  <c:v>3199.9023440000001</c:v>
                </c:pt>
                <c:pt idx="2860">
                  <c:v>3199.9023440000001</c:v>
                </c:pt>
                <c:pt idx="2861">
                  <c:v>3199.9023440000001</c:v>
                </c:pt>
                <c:pt idx="2862">
                  <c:v>3199.9023440000001</c:v>
                </c:pt>
                <c:pt idx="2863">
                  <c:v>3199.9023440000001</c:v>
                </c:pt>
                <c:pt idx="2864">
                  <c:v>3199.9023440000001</c:v>
                </c:pt>
                <c:pt idx="2865">
                  <c:v>3199.9023440000001</c:v>
                </c:pt>
                <c:pt idx="2866">
                  <c:v>3199.9023440000001</c:v>
                </c:pt>
                <c:pt idx="2867">
                  <c:v>3199.9023440000001</c:v>
                </c:pt>
                <c:pt idx="2868">
                  <c:v>3199.9023440000001</c:v>
                </c:pt>
                <c:pt idx="2869">
                  <c:v>3199.9023440000001</c:v>
                </c:pt>
                <c:pt idx="2870">
                  <c:v>3199.9023440000001</c:v>
                </c:pt>
                <c:pt idx="2871">
                  <c:v>3199.9023440000001</c:v>
                </c:pt>
                <c:pt idx="2872">
                  <c:v>3199.9023440000001</c:v>
                </c:pt>
                <c:pt idx="2873">
                  <c:v>3199.9023440000001</c:v>
                </c:pt>
                <c:pt idx="2874">
                  <c:v>3199.9023440000001</c:v>
                </c:pt>
                <c:pt idx="2875">
                  <c:v>3199.9023440000001</c:v>
                </c:pt>
                <c:pt idx="2876">
                  <c:v>3199.9023440000001</c:v>
                </c:pt>
                <c:pt idx="2877">
                  <c:v>3199.9023440000001</c:v>
                </c:pt>
                <c:pt idx="2878">
                  <c:v>3199.9023440000001</c:v>
                </c:pt>
                <c:pt idx="2879">
                  <c:v>3199.9023440000001</c:v>
                </c:pt>
                <c:pt idx="2880">
                  <c:v>3199.9023440000001</c:v>
                </c:pt>
                <c:pt idx="2881">
                  <c:v>3199.9023440000001</c:v>
                </c:pt>
                <c:pt idx="2882">
                  <c:v>3199.9023440000001</c:v>
                </c:pt>
                <c:pt idx="2883">
                  <c:v>3199.9023440000001</c:v>
                </c:pt>
                <c:pt idx="2884">
                  <c:v>3199.9023440000001</c:v>
                </c:pt>
                <c:pt idx="2885">
                  <c:v>3199.9023440000001</c:v>
                </c:pt>
                <c:pt idx="2886">
                  <c:v>3199.9023440000001</c:v>
                </c:pt>
                <c:pt idx="2887">
                  <c:v>3199.9023440000001</c:v>
                </c:pt>
                <c:pt idx="2888">
                  <c:v>3199.9023440000001</c:v>
                </c:pt>
                <c:pt idx="2889">
                  <c:v>3199.9023440000001</c:v>
                </c:pt>
                <c:pt idx="2890">
                  <c:v>3199.9023440000001</c:v>
                </c:pt>
                <c:pt idx="2891">
                  <c:v>3199.9023440000001</c:v>
                </c:pt>
                <c:pt idx="2892">
                  <c:v>3199.9023440000001</c:v>
                </c:pt>
                <c:pt idx="2893">
                  <c:v>3199.9023440000001</c:v>
                </c:pt>
                <c:pt idx="2894">
                  <c:v>3199.9023440000001</c:v>
                </c:pt>
                <c:pt idx="2895">
                  <c:v>3199.9023440000001</c:v>
                </c:pt>
                <c:pt idx="2896">
                  <c:v>3199.9023440000001</c:v>
                </c:pt>
                <c:pt idx="2897">
                  <c:v>3199.9023440000001</c:v>
                </c:pt>
                <c:pt idx="2898">
                  <c:v>3199.9023440000001</c:v>
                </c:pt>
                <c:pt idx="2899">
                  <c:v>3199.9023440000001</c:v>
                </c:pt>
                <c:pt idx="2900">
                  <c:v>3199.9023440000001</c:v>
                </c:pt>
                <c:pt idx="2901">
                  <c:v>3199.9023440000001</c:v>
                </c:pt>
                <c:pt idx="2902">
                  <c:v>3199.9023440000001</c:v>
                </c:pt>
                <c:pt idx="2903">
                  <c:v>3199.9023440000001</c:v>
                </c:pt>
                <c:pt idx="2904">
                  <c:v>3199.9023440000001</c:v>
                </c:pt>
                <c:pt idx="2905">
                  <c:v>3199.9023440000001</c:v>
                </c:pt>
                <c:pt idx="2906">
                  <c:v>3199.9023440000001</c:v>
                </c:pt>
                <c:pt idx="2907">
                  <c:v>3199.9023440000001</c:v>
                </c:pt>
                <c:pt idx="2908">
                  <c:v>3199.9023440000001</c:v>
                </c:pt>
                <c:pt idx="2909">
                  <c:v>3199.9023440000001</c:v>
                </c:pt>
                <c:pt idx="2910">
                  <c:v>3199.9023440000001</c:v>
                </c:pt>
                <c:pt idx="2911">
                  <c:v>3199.9023440000001</c:v>
                </c:pt>
                <c:pt idx="2912">
                  <c:v>3199.9023440000001</c:v>
                </c:pt>
                <c:pt idx="2913">
                  <c:v>3199.9023440000001</c:v>
                </c:pt>
                <c:pt idx="2914">
                  <c:v>3199.9023440000001</c:v>
                </c:pt>
                <c:pt idx="2915">
                  <c:v>3199.9023440000001</c:v>
                </c:pt>
                <c:pt idx="2916">
                  <c:v>3199.9023440000001</c:v>
                </c:pt>
                <c:pt idx="2917">
                  <c:v>3199.9023440000001</c:v>
                </c:pt>
                <c:pt idx="2918">
                  <c:v>3199.9023440000001</c:v>
                </c:pt>
                <c:pt idx="2919">
                  <c:v>3199.9023440000001</c:v>
                </c:pt>
                <c:pt idx="2920">
                  <c:v>3199.9023440000001</c:v>
                </c:pt>
                <c:pt idx="2921">
                  <c:v>3199.9023440000001</c:v>
                </c:pt>
                <c:pt idx="2922">
                  <c:v>3199.9023440000001</c:v>
                </c:pt>
                <c:pt idx="2923">
                  <c:v>3199.9023440000001</c:v>
                </c:pt>
                <c:pt idx="2924">
                  <c:v>3199.9023440000001</c:v>
                </c:pt>
                <c:pt idx="2925">
                  <c:v>3199.9023440000001</c:v>
                </c:pt>
                <c:pt idx="2926">
                  <c:v>3199.9023440000001</c:v>
                </c:pt>
                <c:pt idx="2927">
                  <c:v>3199.9023440000001</c:v>
                </c:pt>
                <c:pt idx="2928">
                  <c:v>3199.9023440000001</c:v>
                </c:pt>
                <c:pt idx="2929">
                  <c:v>3199.9023440000001</c:v>
                </c:pt>
                <c:pt idx="2930">
                  <c:v>3199.9023440000001</c:v>
                </c:pt>
                <c:pt idx="2931">
                  <c:v>3199.9023440000001</c:v>
                </c:pt>
                <c:pt idx="2932">
                  <c:v>3199.9023440000001</c:v>
                </c:pt>
                <c:pt idx="2933">
                  <c:v>3199.9023440000001</c:v>
                </c:pt>
                <c:pt idx="2934">
                  <c:v>3199.9023440000001</c:v>
                </c:pt>
                <c:pt idx="2935">
                  <c:v>3199.9023440000001</c:v>
                </c:pt>
                <c:pt idx="2936">
                  <c:v>3199.9023440000001</c:v>
                </c:pt>
                <c:pt idx="2937">
                  <c:v>3199.9023440000001</c:v>
                </c:pt>
                <c:pt idx="2938">
                  <c:v>3199.9023440000001</c:v>
                </c:pt>
                <c:pt idx="2939">
                  <c:v>3199.9023440000001</c:v>
                </c:pt>
                <c:pt idx="2940">
                  <c:v>3199.9023440000001</c:v>
                </c:pt>
                <c:pt idx="2941">
                  <c:v>3199.9023440000001</c:v>
                </c:pt>
                <c:pt idx="2942">
                  <c:v>3199.9023440000001</c:v>
                </c:pt>
                <c:pt idx="2943">
                  <c:v>3199.9023440000001</c:v>
                </c:pt>
                <c:pt idx="2944">
                  <c:v>3199.9023440000001</c:v>
                </c:pt>
                <c:pt idx="2945">
                  <c:v>3199.9023440000001</c:v>
                </c:pt>
                <c:pt idx="2946">
                  <c:v>3199.9023440000001</c:v>
                </c:pt>
                <c:pt idx="2947">
                  <c:v>3199.9023440000001</c:v>
                </c:pt>
                <c:pt idx="2948">
                  <c:v>3199.9023440000001</c:v>
                </c:pt>
                <c:pt idx="2949">
                  <c:v>3199.9023440000001</c:v>
                </c:pt>
                <c:pt idx="2950">
                  <c:v>3199.9023440000001</c:v>
                </c:pt>
                <c:pt idx="2951">
                  <c:v>3199.9023440000001</c:v>
                </c:pt>
                <c:pt idx="2952">
                  <c:v>3199.9023440000001</c:v>
                </c:pt>
                <c:pt idx="2953">
                  <c:v>3199.9023440000001</c:v>
                </c:pt>
                <c:pt idx="2954">
                  <c:v>3199.9023440000001</c:v>
                </c:pt>
                <c:pt idx="2955">
                  <c:v>3199.9023440000001</c:v>
                </c:pt>
                <c:pt idx="2956">
                  <c:v>3199.9023440000001</c:v>
                </c:pt>
                <c:pt idx="2957">
                  <c:v>3199.9023440000001</c:v>
                </c:pt>
                <c:pt idx="2958">
                  <c:v>3199.9023440000001</c:v>
                </c:pt>
                <c:pt idx="2959">
                  <c:v>3199.9023440000001</c:v>
                </c:pt>
                <c:pt idx="2960">
                  <c:v>3199.9023440000001</c:v>
                </c:pt>
                <c:pt idx="2961">
                  <c:v>3199.9023440000001</c:v>
                </c:pt>
                <c:pt idx="2962">
                  <c:v>3199.9023440000001</c:v>
                </c:pt>
                <c:pt idx="2963">
                  <c:v>3199.9023440000001</c:v>
                </c:pt>
                <c:pt idx="2964">
                  <c:v>3199.9023440000001</c:v>
                </c:pt>
                <c:pt idx="2965">
                  <c:v>3199.9023440000001</c:v>
                </c:pt>
                <c:pt idx="2966">
                  <c:v>3199.9023440000001</c:v>
                </c:pt>
                <c:pt idx="2967">
                  <c:v>3199.9023440000001</c:v>
                </c:pt>
                <c:pt idx="2968">
                  <c:v>3199.9023440000001</c:v>
                </c:pt>
                <c:pt idx="2969">
                  <c:v>3199.9023440000001</c:v>
                </c:pt>
                <c:pt idx="2970">
                  <c:v>3199.9023440000001</c:v>
                </c:pt>
                <c:pt idx="2971">
                  <c:v>3199.9023440000001</c:v>
                </c:pt>
                <c:pt idx="2972">
                  <c:v>3199.9023440000001</c:v>
                </c:pt>
                <c:pt idx="2973">
                  <c:v>3199.9023440000001</c:v>
                </c:pt>
                <c:pt idx="2974">
                  <c:v>3199.9023440000001</c:v>
                </c:pt>
                <c:pt idx="2975">
                  <c:v>3199.9023440000001</c:v>
                </c:pt>
                <c:pt idx="2976">
                  <c:v>3199.9023440000001</c:v>
                </c:pt>
                <c:pt idx="2977">
                  <c:v>3199.9023440000001</c:v>
                </c:pt>
                <c:pt idx="2978">
                  <c:v>3199.9023440000001</c:v>
                </c:pt>
                <c:pt idx="2979">
                  <c:v>3199.9023440000001</c:v>
                </c:pt>
                <c:pt idx="2980">
                  <c:v>3199.9023440000001</c:v>
                </c:pt>
                <c:pt idx="2981">
                  <c:v>3199.9023440000001</c:v>
                </c:pt>
                <c:pt idx="2982">
                  <c:v>3199.9023440000001</c:v>
                </c:pt>
                <c:pt idx="2983">
                  <c:v>3199.9023440000001</c:v>
                </c:pt>
                <c:pt idx="2984">
                  <c:v>3199.9023440000001</c:v>
                </c:pt>
                <c:pt idx="2985">
                  <c:v>3199.9023440000001</c:v>
                </c:pt>
                <c:pt idx="2986">
                  <c:v>3199.9023440000001</c:v>
                </c:pt>
                <c:pt idx="2987">
                  <c:v>3199.9023440000001</c:v>
                </c:pt>
                <c:pt idx="2988">
                  <c:v>3199.9023440000001</c:v>
                </c:pt>
                <c:pt idx="2989">
                  <c:v>3199.9023440000001</c:v>
                </c:pt>
                <c:pt idx="2990">
                  <c:v>3199.9023440000001</c:v>
                </c:pt>
                <c:pt idx="2991">
                  <c:v>3199.9023440000001</c:v>
                </c:pt>
                <c:pt idx="2992">
                  <c:v>3199.9023440000001</c:v>
                </c:pt>
                <c:pt idx="2993">
                  <c:v>3199.9023440000001</c:v>
                </c:pt>
                <c:pt idx="2994">
                  <c:v>3199.9023440000001</c:v>
                </c:pt>
                <c:pt idx="2995">
                  <c:v>3199.9023440000001</c:v>
                </c:pt>
                <c:pt idx="2996">
                  <c:v>3199.9023440000001</c:v>
                </c:pt>
                <c:pt idx="2997">
                  <c:v>3199.9023440000001</c:v>
                </c:pt>
                <c:pt idx="2998">
                  <c:v>3199.9023440000001</c:v>
                </c:pt>
                <c:pt idx="2999">
                  <c:v>3199.9023440000001</c:v>
                </c:pt>
                <c:pt idx="3000">
                  <c:v>3199.9023440000001</c:v>
                </c:pt>
                <c:pt idx="3001">
                  <c:v>3199.9023440000001</c:v>
                </c:pt>
                <c:pt idx="3002">
                  <c:v>3199.9023440000001</c:v>
                </c:pt>
                <c:pt idx="3003">
                  <c:v>3199.9023440000001</c:v>
                </c:pt>
                <c:pt idx="3004">
                  <c:v>3199.9023440000001</c:v>
                </c:pt>
                <c:pt idx="3005">
                  <c:v>3199.9023440000001</c:v>
                </c:pt>
                <c:pt idx="3006">
                  <c:v>3199.9023440000001</c:v>
                </c:pt>
                <c:pt idx="3007">
                  <c:v>3199.9023440000001</c:v>
                </c:pt>
                <c:pt idx="3008">
                  <c:v>3199.9023440000001</c:v>
                </c:pt>
                <c:pt idx="3009">
                  <c:v>3199.9023440000001</c:v>
                </c:pt>
                <c:pt idx="3010">
                  <c:v>3199.9023440000001</c:v>
                </c:pt>
                <c:pt idx="3011">
                  <c:v>3199.9023440000001</c:v>
                </c:pt>
                <c:pt idx="3012">
                  <c:v>3199.9023440000001</c:v>
                </c:pt>
                <c:pt idx="3013">
                  <c:v>3199.9023440000001</c:v>
                </c:pt>
                <c:pt idx="3014">
                  <c:v>3199.9023440000001</c:v>
                </c:pt>
                <c:pt idx="3015">
                  <c:v>3199.9023440000001</c:v>
                </c:pt>
                <c:pt idx="3016">
                  <c:v>3199.9023440000001</c:v>
                </c:pt>
                <c:pt idx="3017">
                  <c:v>3199.9023440000001</c:v>
                </c:pt>
                <c:pt idx="3018">
                  <c:v>3199.9023440000001</c:v>
                </c:pt>
                <c:pt idx="3019">
                  <c:v>3199.9023440000001</c:v>
                </c:pt>
                <c:pt idx="3020">
                  <c:v>3199.9023440000001</c:v>
                </c:pt>
                <c:pt idx="3021">
                  <c:v>3199.9023440000001</c:v>
                </c:pt>
                <c:pt idx="3022">
                  <c:v>3199.9023440000001</c:v>
                </c:pt>
                <c:pt idx="3023">
                  <c:v>3199.9023440000001</c:v>
                </c:pt>
                <c:pt idx="3024">
                  <c:v>3199.9023440000001</c:v>
                </c:pt>
                <c:pt idx="3025">
                  <c:v>3199.9023440000001</c:v>
                </c:pt>
                <c:pt idx="3026">
                  <c:v>3199.9023440000001</c:v>
                </c:pt>
                <c:pt idx="3027">
                  <c:v>3199.9023440000001</c:v>
                </c:pt>
                <c:pt idx="3028">
                  <c:v>3199.9023440000001</c:v>
                </c:pt>
                <c:pt idx="3029">
                  <c:v>3199.9023440000001</c:v>
                </c:pt>
                <c:pt idx="3030">
                  <c:v>3199.9023440000001</c:v>
                </c:pt>
                <c:pt idx="3031">
                  <c:v>3199.9023440000001</c:v>
                </c:pt>
                <c:pt idx="3032">
                  <c:v>3199.9023440000001</c:v>
                </c:pt>
                <c:pt idx="3033">
                  <c:v>3199.9023440000001</c:v>
                </c:pt>
                <c:pt idx="3034">
                  <c:v>3199.9023440000001</c:v>
                </c:pt>
                <c:pt idx="3035">
                  <c:v>3199.9023440000001</c:v>
                </c:pt>
                <c:pt idx="3036">
                  <c:v>3199.9023440000001</c:v>
                </c:pt>
                <c:pt idx="3037">
                  <c:v>3199.9023440000001</c:v>
                </c:pt>
                <c:pt idx="3038">
                  <c:v>3199.9023440000001</c:v>
                </c:pt>
                <c:pt idx="3039">
                  <c:v>3199.9023440000001</c:v>
                </c:pt>
                <c:pt idx="3040">
                  <c:v>3199.9023440000001</c:v>
                </c:pt>
                <c:pt idx="3041">
                  <c:v>3199.9023440000001</c:v>
                </c:pt>
                <c:pt idx="3042">
                  <c:v>3199.9023440000001</c:v>
                </c:pt>
                <c:pt idx="3043">
                  <c:v>3199.9023440000001</c:v>
                </c:pt>
                <c:pt idx="3044">
                  <c:v>3199.9023440000001</c:v>
                </c:pt>
                <c:pt idx="3045">
                  <c:v>3199.9023440000001</c:v>
                </c:pt>
                <c:pt idx="3046">
                  <c:v>3199.9023440000001</c:v>
                </c:pt>
                <c:pt idx="3047">
                  <c:v>3199.9023440000001</c:v>
                </c:pt>
                <c:pt idx="3048">
                  <c:v>3199.9023440000001</c:v>
                </c:pt>
                <c:pt idx="3049">
                  <c:v>3199.9023440000001</c:v>
                </c:pt>
                <c:pt idx="3050">
                  <c:v>3199.9023440000001</c:v>
                </c:pt>
                <c:pt idx="3051">
                  <c:v>3199.9023440000001</c:v>
                </c:pt>
                <c:pt idx="3052">
                  <c:v>3199.9023440000001</c:v>
                </c:pt>
                <c:pt idx="3053">
                  <c:v>3199.9023440000001</c:v>
                </c:pt>
                <c:pt idx="3054">
                  <c:v>3199.9023440000001</c:v>
                </c:pt>
                <c:pt idx="3055">
                  <c:v>3199.9023440000001</c:v>
                </c:pt>
                <c:pt idx="3056">
                  <c:v>3199.9023440000001</c:v>
                </c:pt>
                <c:pt idx="3057">
                  <c:v>3199.9023440000001</c:v>
                </c:pt>
                <c:pt idx="3058">
                  <c:v>3199.9023440000001</c:v>
                </c:pt>
                <c:pt idx="3059">
                  <c:v>3199.9023440000001</c:v>
                </c:pt>
                <c:pt idx="3060">
                  <c:v>3199.9023440000001</c:v>
                </c:pt>
                <c:pt idx="3061">
                  <c:v>3199.9023440000001</c:v>
                </c:pt>
                <c:pt idx="3062">
                  <c:v>3199.9023440000001</c:v>
                </c:pt>
                <c:pt idx="3063">
                  <c:v>3199.9023440000001</c:v>
                </c:pt>
                <c:pt idx="3064">
                  <c:v>3199.9023440000001</c:v>
                </c:pt>
                <c:pt idx="3065">
                  <c:v>3199.9023440000001</c:v>
                </c:pt>
                <c:pt idx="3066">
                  <c:v>3199.9023440000001</c:v>
                </c:pt>
                <c:pt idx="3067">
                  <c:v>3199.9023440000001</c:v>
                </c:pt>
                <c:pt idx="3068">
                  <c:v>3199.9023440000001</c:v>
                </c:pt>
                <c:pt idx="3069">
                  <c:v>3199.9023440000001</c:v>
                </c:pt>
                <c:pt idx="3070">
                  <c:v>3199.9023440000001</c:v>
                </c:pt>
                <c:pt idx="3071">
                  <c:v>3199.9023440000001</c:v>
                </c:pt>
                <c:pt idx="3072">
                  <c:v>3199.9023440000001</c:v>
                </c:pt>
                <c:pt idx="3073">
                  <c:v>3199.9023440000001</c:v>
                </c:pt>
                <c:pt idx="3074">
                  <c:v>3199.9023440000001</c:v>
                </c:pt>
                <c:pt idx="3075">
                  <c:v>3199.9023440000001</c:v>
                </c:pt>
                <c:pt idx="3076">
                  <c:v>3199.9023440000001</c:v>
                </c:pt>
                <c:pt idx="3077">
                  <c:v>3199.9023440000001</c:v>
                </c:pt>
                <c:pt idx="3078">
                  <c:v>3199.9023440000001</c:v>
                </c:pt>
                <c:pt idx="3079">
                  <c:v>3199.9023440000001</c:v>
                </c:pt>
                <c:pt idx="3080">
                  <c:v>3199.9023440000001</c:v>
                </c:pt>
                <c:pt idx="3081">
                  <c:v>3199.9023440000001</c:v>
                </c:pt>
                <c:pt idx="3082">
                  <c:v>3199.9023440000001</c:v>
                </c:pt>
                <c:pt idx="3083">
                  <c:v>3199.9023440000001</c:v>
                </c:pt>
                <c:pt idx="3084">
                  <c:v>3199.9023440000001</c:v>
                </c:pt>
                <c:pt idx="3085">
                  <c:v>3199.9023440000001</c:v>
                </c:pt>
                <c:pt idx="3086">
                  <c:v>3199.9023440000001</c:v>
                </c:pt>
                <c:pt idx="3087">
                  <c:v>3199.9023440000001</c:v>
                </c:pt>
                <c:pt idx="3088">
                  <c:v>3199.9023440000001</c:v>
                </c:pt>
                <c:pt idx="3089">
                  <c:v>3199.9023440000001</c:v>
                </c:pt>
                <c:pt idx="3090">
                  <c:v>3199.9023440000001</c:v>
                </c:pt>
                <c:pt idx="3091">
                  <c:v>3199.9023440000001</c:v>
                </c:pt>
                <c:pt idx="3092">
                  <c:v>3199.9023440000001</c:v>
                </c:pt>
                <c:pt idx="3093">
                  <c:v>3199.9023440000001</c:v>
                </c:pt>
                <c:pt idx="3094">
                  <c:v>3199.9023440000001</c:v>
                </c:pt>
                <c:pt idx="3095">
                  <c:v>3199.9023440000001</c:v>
                </c:pt>
                <c:pt idx="3096">
                  <c:v>3199.9023440000001</c:v>
                </c:pt>
                <c:pt idx="3097">
                  <c:v>3199.9023440000001</c:v>
                </c:pt>
                <c:pt idx="3098">
                  <c:v>3199.9023440000001</c:v>
                </c:pt>
                <c:pt idx="3099">
                  <c:v>3199.9023440000001</c:v>
                </c:pt>
                <c:pt idx="3100">
                  <c:v>3199.9023440000001</c:v>
                </c:pt>
                <c:pt idx="3101">
                  <c:v>3199.9023440000001</c:v>
                </c:pt>
                <c:pt idx="3102">
                  <c:v>3199.9023440000001</c:v>
                </c:pt>
                <c:pt idx="3103">
                  <c:v>3199.9023440000001</c:v>
                </c:pt>
                <c:pt idx="3104">
                  <c:v>3199.9023440000001</c:v>
                </c:pt>
                <c:pt idx="3105">
                  <c:v>3199.9023440000001</c:v>
                </c:pt>
                <c:pt idx="3106">
                  <c:v>3199.9023440000001</c:v>
                </c:pt>
                <c:pt idx="3107">
                  <c:v>3199.9023440000001</c:v>
                </c:pt>
                <c:pt idx="3108">
                  <c:v>3199.9023440000001</c:v>
                </c:pt>
                <c:pt idx="3109">
                  <c:v>3199.9023440000001</c:v>
                </c:pt>
                <c:pt idx="3110">
                  <c:v>3199.9023440000001</c:v>
                </c:pt>
                <c:pt idx="3111">
                  <c:v>3199.9023440000001</c:v>
                </c:pt>
                <c:pt idx="3112">
                  <c:v>3199.9023440000001</c:v>
                </c:pt>
                <c:pt idx="3113">
                  <c:v>3199.9023440000001</c:v>
                </c:pt>
                <c:pt idx="3114">
                  <c:v>3199.9023440000001</c:v>
                </c:pt>
                <c:pt idx="3115">
                  <c:v>3199.9023440000001</c:v>
                </c:pt>
                <c:pt idx="3116">
                  <c:v>3199.9023440000001</c:v>
                </c:pt>
                <c:pt idx="3117">
                  <c:v>3199.9023440000001</c:v>
                </c:pt>
                <c:pt idx="3118">
                  <c:v>3199.9023440000001</c:v>
                </c:pt>
                <c:pt idx="3119">
                  <c:v>3199.9023440000001</c:v>
                </c:pt>
                <c:pt idx="3120">
                  <c:v>3199.9023440000001</c:v>
                </c:pt>
                <c:pt idx="3121">
                  <c:v>3199.9023440000001</c:v>
                </c:pt>
                <c:pt idx="3122">
                  <c:v>3199.9023440000001</c:v>
                </c:pt>
                <c:pt idx="3123">
                  <c:v>3199.9023440000001</c:v>
                </c:pt>
                <c:pt idx="3124">
                  <c:v>3199.9023440000001</c:v>
                </c:pt>
                <c:pt idx="3125">
                  <c:v>3199.9023440000001</c:v>
                </c:pt>
                <c:pt idx="3126">
                  <c:v>3199.9023440000001</c:v>
                </c:pt>
                <c:pt idx="3127">
                  <c:v>3199.9023440000001</c:v>
                </c:pt>
                <c:pt idx="3128">
                  <c:v>3199.9023440000001</c:v>
                </c:pt>
                <c:pt idx="3129">
                  <c:v>3199.9023440000001</c:v>
                </c:pt>
                <c:pt idx="3130">
                  <c:v>3199.9023440000001</c:v>
                </c:pt>
                <c:pt idx="3131">
                  <c:v>3199.9023440000001</c:v>
                </c:pt>
                <c:pt idx="3132">
                  <c:v>3199.9023440000001</c:v>
                </c:pt>
                <c:pt idx="3133">
                  <c:v>3199.9023440000001</c:v>
                </c:pt>
                <c:pt idx="3134">
                  <c:v>3199.9023440000001</c:v>
                </c:pt>
                <c:pt idx="3135">
                  <c:v>3199.9023440000001</c:v>
                </c:pt>
                <c:pt idx="3136">
                  <c:v>3199.9023440000001</c:v>
                </c:pt>
                <c:pt idx="3137">
                  <c:v>3199.9023440000001</c:v>
                </c:pt>
                <c:pt idx="3138">
                  <c:v>3199.9023440000001</c:v>
                </c:pt>
                <c:pt idx="3139">
                  <c:v>3199.9023440000001</c:v>
                </c:pt>
                <c:pt idx="3140">
                  <c:v>3199.9023440000001</c:v>
                </c:pt>
                <c:pt idx="3141">
                  <c:v>3199.9023440000001</c:v>
                </c:pt>
                <c:pt idx="3142">
                  <c:v>3199.9023440000001</c:v>
                </c:pt>
                <c:pt idx="3143">
                  <c:v>3199.9023440000001</c:v>
                </c:pt>
                <c:pt idx="3144">
                  <c:v>3199.9023440000001</c:v>
                </c:pt>
                <c:pt idx="3145">
                  <c:v>3199.9023440000001</c:v>
                </c:pt>
                <c:pt idx="3146">
                  <c:v>3199.9023440000001</c:v>
                </c:pt>
                <c:pt idx="3147">
                  <c:v>3199.9023440000001</c:v>
                </c:pt>
                <c:pt idx="3148">
                  <c:v>3199.9023440000001</c:v>
                </c:pt>
                <c:pt idx="3149">
                  <c:v>3199.9023440000001</c:v>
                </c:pt>
                <c:pt idx="3150">
                  <c:v>3199.9023440000001</c:v>
                </c:pt>
                <c:pt idx="3151">
                  <c:v>3199.9023440000001</c:v>
                </c:pt>
                <c:pt idx="3152">
                  <c:v>3199.9023440000001</c:v>
                </c:pt>
                <c:pt idx="3153">
                  <c:v>3199.9023440000001</c:v>
                </c:pt>
                <c:pt idx="3154">
                  <c:v>3199.9023440000001</c:v>
                </c:pt>
                <c:pt idx="3155">
                  <c:v>3199.9023440000001</c:v>
                </c:pt>
                <c:pt idx="3156">
                  <c:v>3199.9023440000001</c:v>
                </c:pt>
                <c:pt idx="3157">
                  <c:v>3199.9023440000001</c:v>
                </c:pt>
                <c:pt idx="3158">
                  <c:v>3199.9023440000001</c:v>
                </c:pt>
                <c:pt idx="3159">
                  <c:v>3199.9023440000001</c:v>
                </c:pt>
                <c:pt idx="3160">
                  <c:v>3199.9023440000001</c:v>
                </c:pt>
                <c:pt idx="3161">
                  <c:v>3199.9023440000001</c:v>
                </c:pt>
                <c:pt idx="3162">
                  <c:v>3199.9023440000001</c:v>
                </c:pt>
                <c:pt idx="3163">
                  <c:v>3199.9023440000001</c:v>
                </c:pt>
                <c:pt idx="3164">
                  <c:v>3199.9023440000001</c:v>
                </c:pt>
                <c:pt idx="3165">
                  <c:v>3199.9023440000001</c:v>
                </c:pt>
                <c:pt idx="3166">
                  <c:v>3199.9023440000001</c:v>
                </c:pt>
                <c:pt idx="3167">
                  <c:v>3199.9023440000001</c:v>
                </c:pt>
                <c:pt idx="3168">
                  <c:v>3199.9023440000001</c:v>
                </c:pt>
                <c:pt idx="3169">
                  <c:v>3199.9023440000001</c:v>
                </c:pt>
                <c:pt idx="3170">
                  <c:v>3199.9023440000001</c:v>
                </c:pt>
                <c:pt idx="3171">
                  <c:v>3199.9023440000001</c:v>
                </c:pt>
                <c:pt idx="3172">
                  <c:v>3199.9023440000001</c:v>
                </c:pt>
                <c:pt idx="3173">
                  <c:v>3199.9023440000001</c:v>
                </c:pt>
                <c:pt idx="3174">
                  <c:v>3199.9023440000001</c:v>
                </c:pt>
                <c:pt idx="3175">
                  <c:v>3199.9023440000001</c:v>
                </c:pt>
                <c:pt idx="3176">
                  <c:v>3199.9023440000001</c:v>
                </c:pt>
                <c:pt idx="3177">
                  <c:v>3199.9023440000001</c:v>
                </c:pt>
                <c:pt idx="3178">
                  <c:v>3199.9023440000001</c:v>
                </c:pt>
                <c:pt idx="3179">
                  <c:v>3199.9023440000001</c:v>
                </c:pt>
                <c:pt idx="3180">
                  <c:v>3199.9023440000001</c:v>
                </c:pt>
                <c:pt idx="3181">
                  <c:v>3199.9023440000001</c:v>
                </c:pt>
                <c:pt idx="3182">
                  <c:v>3199.9023440000001</c:v>
                </c:pt>
                <c:pt idx="3183">
                  <c:v>3199.9023440000001</c:v>
                </c:pt>
                <c:pt idx="3184">
                  <c:v>3199.9023440000001</c:v>
                </c:pt>
                <c:pt idx="3185">
                  <c:v>3199.9023440000001</c:v>
                </c:pt>
                <c:pt idx="3186">
                  <c:v>3199.9023440000001</c:v>
                </c:pt>
                <c:pt idx="3187">
                  <c:v>3199.9023440000001</c:v>
                </c:pt>
                <c:pt idx="3188">
                  <c:v>3199.9023440000001</c:v>
                </c:pt>
                <c:pt idx="3189">
                  <c:v>3199.9023440000001</c:v>
                </c:pt>
                <c:pt idx="3190">
                  <c:v>3199.9023440000001</c:v>
                </c:pt>
                <c:pt idx="3191">
                  <c:v>3199.9023440000001</c:v>
                </c:pt>
                <c:pt idx="3192">
                  <c:v>3199.9023440000001</c:v>
                </c:pt>
                <c:pt idx="3193">
                  <c:v>3199.9023440000001</c:v>
                </c:pt>
                <c:pt idx="3194">
                  <c:v>3199.9023440000001</c:v>
                </c:pt>
                <c:pt idx="3195">
                  <c:v>3199.9023440000001</c:v>
                </c:pt>
                <c:pt idx="3196">
                  <c:v>3199.9023440000001</c:v>
                </c:pt>
                <c:pt idx="3197">
                  <c:v>3199.9023440000001</c:v>
                </c:pt>
                <c:pt idx="3198">
                  <c:v>3199.9023440000001</c:v>
                </c:pt>
                <c:pt idx="3199">
                  <c:v>3199.9023440000001</c:v>
                </c:pt>
                <c:pt idx="3200">
                  <c:v>3199.9023440000001</c:v>
                </c:pt>
                <c:pt idx="3201">
                  <c:v>3199.9023440000001</c:v>
                </c:pt>
                <c:pt idx="3202">
                  <c:v>3199.9023440000001</c:v>
                </c:pt>
                <c:pt idx="3203">
                  <c:v>3199.9023440000001</c:v>
                </c:pt>
                <c:pt idx="3204">
                  <c:v>3199.9023440000001</c:v>
                </c:pt>
                <c:pt idx="3205">
                  <c:v>3199.9023440000001</c:v>
                </c:pt>
                <c:pt idx="3206">
                  <c:v>3199.9023440000001</c:v>
                </c:pt>
                <c:pt idx="3207">
                  <c:v>3199.9023440000001</c:v>
                </c:pt>
                <c:pt idx="3208">
                  <c:v>3199.9023440000001</c:v>
                </c:pt>
                <c:pt idx="3209">
                  <c:v>3199.9023440000001</c:v>
                </c:pt>
                <c:pt idx="3210">
                  <c:v>3199.9023440000001</c:v>
                </c:pt>
                <c:pt idx="3211">
                  <c:v>3199.9023440000001</c:v>
                </c:pt>
                <c:pt idx="3212">
                  <c:v>3199.9023440000001</c:v>
                </c:pt>
                <c:pt idx="3213">
                  <c:v>3199.9023440000001</c:v>
                </c:pt>
                <c:pt idx="3214">
                  <c:v>3199.9023440000001</c:v>
                </c:pt>
                <c:pt idx="3215">
                  <c:v>3199.9023440000001</c:v>
                </c:pt>
                <c:pt idx="3216">
                  <c:v>3199.9023440000001</c:v>
                </c:pt>
                <c:pt idx="3217">
                  <c:v>3199.9023440000001</c:v>
                </c:pt>
                <c:pt idx="3218">
                  <c:v>3199.9023440000001</c:v>
                </c:pt>
                <c:pt idx="3219">
                  <c:v>3199.9023440000001</c:v>
                </c:pt>
                <c:pt idx="3220">
                  <c:v>3199.9023440000001</c:v>
                </c:pt>
                <c:pt idx="3221">
                  <c:v>3199.9023440000001</c:v>
                </c:pt>
                <c:pt idx="3222">
                  <c:v>3199.9023440000001</c:v>
                </c:pt>
                <c:pt idx="3223">
                  <c:v>3199.9023440000001</c:v>
                </c:pt>
                <c:pt idx="3224">
                  <c:v>3199.9023440000001</c:v>
                </c:pt>
                <c:pt idx="3225">
                  <c:v>3199.9023440000001</c:v>
                </c:pt>
                <c:pt idx="3226">
                  <c:v>3199.9023440000001</c:v>
                </c:pt>
                <c:pt idx="3227">
                  <c:v>3199.9023440000001</c:v>
                </c:pt>
                <c:pt idx="3228">
                  <c:v>3199.9023440000001</c:v>
                </c:pt>
                <c:pt idx="3229">
                  <c:v>3199.9023440000001</c:v>
                </c:pt>
                <c:pt idx="3230">
                  <c:v>3199.9023440000001</c:v>
                </c:pt>
                <c:pt idx="3231">
                  <c:v>3199.9023440000001</c:v>
                </c:pt>
                <c:pt idx="3232">
                  <c:v>3199.9023440000001</c:v>
                </c:pt>
                <c:pt idx="3233">
                  <c:v>3199.9023440000001</c:v>
                </c:pt>
                <c:pt idx="3234">
                  <c:v>3199.9023440000001</c:v>
                </c:pt>
                <c:pt idx="3235">
                  <c:v>3199.9023440000001</c:v>
                </c:pt>
                <c:pt idx="3236">
                  <c:v>3199.9023440000001</c:v>
                </c:pt>
                <c:pt idx="3237">
                  <c:v>3199.9023440000001</c:v>
                </c:pt>
                <c:pt idx="3238">
                  <c:v>3199.9023440000001</c:v>
                </c:pt>
                <c:pt idx="3239">
                  <c:v>3199.9023440000001</c:v>
                </c:pt>
                <c:pt idx="3240">
                  <c:v>3199.9023440000001</c:v>
                </c:pt>
                <c:pt idx="3241">
                  <c:v>3199.9023440000001</c:v>
                </c:pt>
                <c:pt idx="3242">
                  <c:v>3199.9023440000001</c:v>
                </c:pt>
                <c:pt idx="3243">
                  <c:v>3199.9023440000001</c:v>
                </c:pt>
                <c:pt idx="3244">
                  <c:v>3199.9023440000001</c:v>
                </c:pt>
                <c:pt idx="3245">
                  <c:v>3199.9023440000001</c:v>
                </c:pt>
                <c:pt idx="3246">
                  <c:v>3199.9023440000001</c:v>
                </c:pt>
                <c:pt idx="3247">
                  <c:v>3199.9023440000001</c:v>
                </c:pt>
                <c:pt idx="3248">
                  <c:v>3199.9023440000001</c:v>
                </c:pt>
                <c:pt idx="3249">
                  <c:v>3199.9023440000001</c:v>
                </c:pt>
                <c:pt idx="3250">
                  <c:v>3199.9023440000001</c:v>
                </c:pt>
                <c:pt idx="3251">
                  <c:v>3199.9023440000001</c:v>
                </c:pt>
                <c:pt idx="3252">
                  <c:v>3199.9023440000001</c:v>
                </c:pt>
                <c:pt idx="3253">
                  <c:v>3199.9023440000001</c:v>
                </c:pt>
                <c:pt idx="3254">
                  <c:v>3199.9023440000001</c:v>
                </c:pt>
                <c:pt idx="3255">
                  <c:v>3199.9023440000001</c:v>
                </c:pt>
                <c:pt idx="3256">
                  <c:v>3199.9023440000001</c:v>
                </c:pt>
                <c:pt idx="3257">
                  <c:v>3199.9023440000001</c:v>
                </c:pt>
                <c:pt idx="3258">
                  <c:v>3199.9023440000001</c:v>
                </c:pt>
                <c:pt idx="3259">
                  <c:v>3199.9023440000001</c:v>
                </c:pt>
                <c:pt idx="3260">
                  <c:v>3199.9023440000001</c:v>
                </c:pt>
                <c:pt idx="3261">
                  <c:v>3199.9023440000001</c:v>
                </c:pt>
                <c:pt idx="3262">
                  <c:v>3199.9023440000001</c:v>
                </c:pt>
                <c:pt idx="3263">
                  <c:v>3199.9023440000001</c:v>
                </c:pt>
                <c:pt idx="3264">
                  <c:v>3199.9023440000001</c:v>
                </c:pt>
                <c:pt idx="3265">
                  <c:v>3199.9023440000001</c:v>
                </c:pt>
                <c:pt idx="3266">
                  <c:v>3199.9023440000001</c:v>
                </c:pt>
                <c:pt idx="3267">
                  <c:v>3199.9023440000001</c:v>
                </c:pt>
                <c:pt idx="3268">
                  <c:v>3199.9023440000001</c:v>
                </c:pt>
                <c:pt idx="3269">
                  <c:v>3199.9023440000001</c:v>
                </c:pt>
                <c:pt idx="3270">
                  <c:v>3199.9023440000001</c:v>
                </c:pt>
                <c:pt idx="3271">
                  <c:v>3199.9023440000001</c:v>
                </c:pt>
                <c:pt idx="3272">
                  <c:v>3199.9023440000001</c:v>
                </c:pt>
                <c:pt idx="3273">
                  <c:v>3199.9023440000001</c:v>
                </c:pt>
                <c:pt idx="3274">
                  <c:v>3199.9023440000001</c:v>
                </c:pt>
                <c:pt idx="3275">
                  <c:v>3199.9023440000001</c:v>
                </c:pt>
                <c:pt idx="3276">
                  <c:v>3199.9023440000001</c:v>
                </c:pt>
                <c:pt idx="3277">
                  <c:v>3199.9023440000001</c:v>
                </c:pt>
                <c:pt idx="3278">
                  <c:v>3199.9023440000001</c:v>
                </c:pt>
                <c:pt idx="3279">
                  <c:v>3199.9023440000001</c:v>
                </c:pt>
                <c:pt idx="3280">
                  <c:v>3199.9023440000001</c:v>
                </c:pt>
                <c:pt idx="3281">
                  <c:v>3199.9023440000001</c:v>
                </c:pt>
                <c:pt idx="3282">
                  <c:v>3199.9023440000001</c:v>
                </c:pt>
                <c:pt idx="3283">
                  <c:v>3199.9023440000001</c:v>
                </c:pt>
                <c:pt idx="3284">
                  <c:v>3199.9023440000001</c:v>
                </c:pt>
                <c:pt idx="3285">
                  <c:v>3199.9023440000001</c:v>
                </c:pt>
                <c:pt idx="3286">
                  <c:v>3199.9023440000001</c:v>
                </c:pt>
                <c:pt idx="3287">
                  <c:v>3199.9023440000001</c:v>
                </c:pt>
                <c:pt idx="3288">
                  <c:v>3199.9023440000001</c:v>
                </c:pt>
                <c:pt idx="3289">
                  <c:v>3199.9023440000001</c:v>
                </c:pt>
                <c:pt idx="3290">
                  <c:v>3199.9023440000001</c:v>
                </c:pt>
                <c:pt idx="3291">
                  <c:v>3199.9023440000001</c:v>
                </c:pt>
                <c:pt idx="3292">
                  <c:v>3199.9023440000001</c:v>
                </c:pt>
                <c:pt idx="3293">
                  <c:v>3199.9023440000001</c:v>
                </c:pt>
                <c:pt idx="3294">
                  <c:v>3199.9023440000001</c:v>
                </c:pt>
                <c:pt idx="3295">
                  <c:v>3199.9023440000001</c:v>
                </c:pt>
                <c:pt idx="3296">
                  <c:v>3199.9023440000001</c:v>
                </c:pt>
                <c:pt idx="3297">
                  <c:v>3199.9023440000001</c:v>
                </c:pt>
                <c:pt idx="3298">
                  <c:v>3199.9023440000001</c:v>
                </c:pt>
                <c:pt idx="3299">
                  <c:v>3199.9023440000001</c:v>
                </c:pt>
                <c:pt idx="3300">
                  <c:v>3199.9023440000001</c:v>
                </c:pt>
                <c:pt idx="3301">
                  <c:v>3199.9023440000001</c:v>
                </c:pt>
                <c:pt idx="3302">
                  <c:v>3199.9023440000001</c:v>
                </c:pt>
                <c:pt idx="3303">
                  <c:v>3199.9023440000001</c:v>
                </c:pt>
                <c:pt idx="3304">
                  <c:v>3199.9023440000001</c:v>
                </c:pt>
                <c:pt idx="3305">
                  <c:v>3199.9023440000001</c:v>
                </c:pt>
                <c:pt idx="3306">
                  <c:v>3199.9023440000001</c:v>
                </c:pt>
                <c:pt idx="3307">
                  <c:v>3199.9023440000001</c:v>
                </c:pt>
                <c:pt idx="3308">
                  <c:v>3199.9023440000001</c:v>
                </c:pt>
                <c:pt idx="3309">
                  <c:v>3199.9023440000001</c:v>
                </c:pt>
                <c:pt idx="3310">
                  <c:v>3199.9023440000001</c:v>
                </c:pt>
                <c:pt idx="3311">
                  <c:v>3199.9023440000001</c:v>
                </c:pt>
                <c:pt idx="3312">
                  <c:v>3199.9023440000001</c:v>
                </c:pt>
                <c:pt idx="3313">
                  <c:v>3199.9023440000001</c:v>
                </c:pt>
                <c:pt idx="3314">
                  <c:v>3199.9023440000001</c:v>
                </c:pt>
                <c:pt idx="3315">
                  <c:v>3199.9023440000001</c:v>
                </c:pt>
                <c:pt idx="3316">
                  <c:v>3199.9023440000001</c:v>
                </c:pt>
                <c:pt idx="3317">
                  <c:v>3199.9023440000001</c:v>
                </c:pt>
                <c:pt idx="3318">
                  <c:v>3199.9023440000001</c:v>
                </c:pt>
                <c:pt idx="3319">
                  <c:v>3199.9023440000001</c:v>
                </c:pt>
                <c:pt idx="3320">
                  <c:v>3199.9023440000001</c:v>
                </c:pt>
                <c:pt idx="3321">
                  <c:v>3199.9023440000001</c:v>
                </c:pt>
                <c:pt idx="3322">
                  <c:v>3199.9023440000001</c:v>
                </c:pt>
                <c:pt idx="3323">
                  <c:v>3199.9023440000001</c:v>
                </c:pt>
                <c:pt idx="3324">
                  <c:v>3199.9023440000001</c:v>
                </c:pt>
                <c:pt idx="3325">
                  <c:v>3199.9023440000001</c:v>
                </c:pt>
                <c:pt idx="3326">
                  <c:v>3199.9023440000001</c:v>
                </c:pt>
                <c:pt idx="3327">
                  <c:v>3199.9023440000001</c:v>
                </c:pt>
                <c:pt idx="3328">
                  <c:v>3199.9023440000001</c:v>
                </c:pt>
                <c:pt idx="3329">
                  <c:v>3199.9023440000001</c:v>
                </c:pt>
                <c:pt idx="3330">
                  <c:v>3199.9023440000001</c:v>
                </c:pt>
                <c:pt idx="3331">
                  <c:v>3199.9023440000001</c:v>
                </c:pt>
                <c:pt idx="3332">
                  <c:v>3199.9023440000001</c:v>
                </c:pt>
                <c:pt idx="3333">
                  <c:v>3199.9023440000001</c:v>
                </c:pt>
                <c:pt idx="3334">
                  <c:v>3199.9023440000001</c:v>
                </c:pt>
                <c:pt idx="3335">
                  <c:v>3199.9023440000001</c:v>
                </c:pt>
                <c:pt idx="3336">
                  <c:v>3199.9023440000001</c:v>
                </c:pt>
                <c:pt idx="3337">
                  <c:v>3199.9023440000001</c:v>
                </c:pt>
                <c:pt idx="3338">
                  <c:v>3199.9023440000001</c:v>
                </c:pt>
                <c:pt idx="3339">
                  <c:v>3199.9023440000001</c:v>
                </c:pt>
                <c:pt idx="3340">
                  <c:v>3199.9023440000001</c:v>
                </c:pt>
                <c:pt idx="3341">
                  <c:v>3199.9023440000001</c:v>
                </c:pt>
                <c:pt idx="3342">
                  <c:v>3199.9023440000001</c:v>
                </c:pt>
                <c:pt idx="3343">
                  <c:v>3199.9023440000001</c:v>
                </c:pt>
                <c:pt idx="3344">
                  <c:v>3199.9023440000001</c:v>
                </c:pt>
                <c:pt idx="3345">
                  <c:v>3199.9023440000001</c:v>
                </c:pt>
                <c:pt idx="3346">
                  <c:v>3199.9023440000001</c:v>
                </c:pt>
                <c:pt idx="3347">
                  <c:v>3199.9023440000001</c:v>
                </c:pt>
                <c:pt idx="3348">
                  <c:v>3199.9023440000001</c:v>
                </c:pt>
                <c:pt idx="3349">
                  <c:v>3199.9023440000001</c:v>
                </c:pt>
                <c:pt idx="3350">
                  <c:v>3199.9023440000001</c:v>
                </c:pt>
                <c:pt idx="3351">
                  <c:v>3199.9023440000001</c:v>
                </c:pt>
                <c:pt idx="3352">
                  <c:v>3199.9023440000001</c:v>
                </c:pt>
                <c:pt idx="3353">
                  <c:v>3199.9023440000001</c:v>
                </c:pt>
                <c:pt idx="3354">
                  <c:v>3199.9023440000001</c:v>
                </c:pt>
                <c:pt idx="3355">
                  <c:v>3199.9023440000001</c:v>
                </c:pt>
                <c:pt idx="3356">
                  <c:v>3199.9023440000001</c:v>
                </c:pt>
                <c:pt idx="3357">
                  <c:v>3199.9023440000001</c:v>
                </c:pt>
                <c:pt idx="3358">
                  <c:v>3199.9023440000001</c:v>
                </c:pt>
                <c:pt idx="3359">
                  <c:v>3199.9023440000001</c:v>
                </c:pt>
                <c:pt idx="3360">
                  <c:v>3199.9023440000001</c:v>
                </c:pt>
                <c:pt idx="3361">
                  <c:v>3199.9023440000001</c:v>
                </c:pt>
                <c:pt idx="3362">
                  <c:v>3199.9023440000001</c:v>
                </c:pt>
                <c:pt idx="3363">
                  <c:v>3199.9023440000001</c:v>
                </c:pt>
                <c:pt idx="3364">
                  <c:v>3199.9023440000001</c:v>
                </c:pt>
                <c:pt idx="3365">
                  <c:v>3199.9023440000001</c:v>
                </c:pt>
                <c:pt idx="3366">
                  <c:v>3199.9023440000001</c:v>
                </c:pt>
                <c:pt idx="3367">
                  <c:v>3199.9023440000001</c:v>
                </c:pt>
                <c:pt idx="3368">
                  <c:v>3199.9023440000001</c:v>
                </c:pt>
                <c:pt idx="3369">
                  <c:v>3199.9023440000001</c:v>
                </c:pt>
                <c:pt idx="3370">
                  <c:v>3199.9023440000001</c:v>
                </c:pt>
                <c:pt idx="3371">
                  <c:v>3199.9023440000001</c:v>
                </c:pt>
                <c:pt idx="3372">
                  <c:v>3199.9023440000001</c:v>
                </c:pt>
                <c:pt idx="3373">
                  <c:v>3199.9023440000001</c:v>
                </c:pt>
                <c:pt idx="3374">
                  <c:v>3199.9023440000001</c:v>
                </c:pt>
                <c:pt idx="3375">
                  <c:v>3199.9023440000001</c:v>
                </c:pt>
                <c:pt idx="3376">
                  <c:v>3199.9023440000001</c:v>
                </c:pt>
                <c:pt idx="3377">
                  <c:v>3199.9023440000001</c:v>
                </c:pt>
                <c:pt idx="3378">
                  <c:v>3199.9023440000001</c:v>
                </c:pt>
                <c:pt idx="3379">
                  <c:v>3199.9023440000001</c:v>
                </c:pt>
                <c:pt idx="3380">
                  <c:v>3199.9023440000001</c:v>
                </c:pt>
                <c:pt idx="3381">
                  <c:v>3199.9023440000001</c:v>
                </c:pt>
                <c:pt idx="3382">
                  <c:v>3199.9023440000001</c:v>
                </c:pt>
                <c:pt idx="3383">
                  <c:v>3199.9023440000001</c:v>
                </c:pt>
                <c:pt idx="3384">
                  <c:v>3199.9023440000001</c:v>
                </c:pt>
                <c:pt idx="3385">
                  <c:v>3199.9023440000001</c:v>
                </c:pt>
                <c:pt idx="3386">
                  <c:v>3199.9023440000001</c:v>
                </c:pt>
                <c:pt idx="3387">
                  <c:v>3199.9023440000001</c:v>
                </c:pt>
                <c:pt idx="3388">
                  <c:v>3199.9023440000001</c:v>
                </c:pt>
                <c:pt idx="3389">
                  <c:v>3199.9023440000001</c:v>
                </c:pt>
                <c:pt idx="3390">
                  <c:v>3199.9023440000001</c:v>
                </c:pt>
                <c:pt idx="3391">
                  <c:v>3199.9023440000001</c:v>
                </c:pt>
                <c:pt idx="3392">
                  <c:v>3199.9023440000001</c:v>
                </c:pt>
                <c:pt idx="3393">
                  <c:v>3199.9023440000001</c:v>
                </c:pt>
                <c:pt idx="3394">
                  <c:v>3199.9023440000001</c:v>
                </c:pt>
                <c:pt idx="3395">
                  <c:v>3199.9023440000001</c:v>
                </c:pt>
                <c:pt idx="3396">
                  <c:v>3199.9023440000001</c:v>
                </c:pt>
                <c:pt idx="3397">
                  <c:v>3199.9023440000001</c:v>
                </c:pt>
                <c:pt idx="3398">
                  <c:v>3199.9023440000001</c:v>
                </c:pt>
                <c:pt idx="3399">
                  <c:v>3199.9023440000001</c:v>
                </c:pt>
                <c:pt idx="3400">
                  <c:v>3199.9023440000001</c:v>
                </c:pt>
                <c:pt idx="3401">
                  <c:v>3199.9023440000001</c:v>
                </c:pt>
                <c:pt idx="3402">
                  <c:v>3199.9023440000001</c:v>
                </c:pt>
                <c:pt idx="3403">
                  <c:v>3199.9023440000001</c:v>
                </c:pt>
                <c:pt idx="3404">
                  <c:v>3199.9023440000001</c:v>
                </c:pt>
                <c:pt idx="3405">
                  <c:v>3199.9023440000001</c:v>
                </c:pt>
                <c:pt idx="3406">
                  <c:v>3199.9023440000001</c:v>
                </c:pt>
                <c:pt idx="3407">
                  <c:v>3199.9023440000001</c:v>
                </c:pt>
                <c:pt idx="3408">
                  <c:v>3199.9023440000001</c:v>
                </c:pt>
                <c:pt idx="3409">
                  <c:v>3199.9023440000001</c:v>
                </c:pt>
                <c:pt idx="3410">
                  <c:v>3199.9023440000001</c:v>
                </c:pt>
                <c:pt idx="3411">
                  <c:v>3199.9023440000001</c:v>
                </c:pt>
                <c:pt idx="3412">
                  <c:v>3199.9023440000001</c:v>
                </c:pt>
                <c:pt idx="3413">
                  <c:v>3199.9023440000001</c:v>
                </c:pt>
                <c:pt idx="3414">
                  <c:v>3199.9023440000001</c:v>
                </c:pt>
                <c:pt idx="3415">
                  <c:v>3199.9023440000001</c:v>
                </c:pt>
                <c:pt idx="3416">
                  <c:v>3199.9023440000001</c:v>
                </c:pt>
                <c:pt idx="3417">
                  <c:v>3199.9023440000001</c:v>
                </c:pt>
                <c:pt idx="3418">
                  <c:v>3199.9023440000001</c:v>
                </c:pt>
                <c:pt idx="3419">
                  <c:v>3199.9023440000001</c:v>
                </c:pt>
                <c:pt idx="3420">
                  <c:v>3199.9023440000001</c:v>
                </c:pt>
                <c:pt idx="3421">
                  <c:v>3199.9023440000001</c:v>
                </c:pt>
                <c:pt idx="3422">
                  <c:v>3199.9023440000001</c:v>
                </c:pt>
                <c:pt idx="3423">
                  <c:v>3199.9023440000001</c:v>
                </c:pt>
                <c:pt idx="3424">
                  <c:v>3199.9023440000001</c:v>
                </c:pt>
                <c:pt idx="3425">
                  <c:v>3199.9023440000001</c:v>
                </c:pt>
                <c:pt idx="3426">
                  <c:v>3199.9023440000001</c:v>
                </c:pt>
                <c:pt idx="3427">
                  <c:v>3199.9023440000001</c:v>
                </c:pt>
                <c:pt idx="3428">
                  <c:v>3199.9023440000001</c:v>
                </c:pt>
                <c:pt idx="3429">
                  <c:v>3199.9023440000001</c:v>
                </c:pt>
                <c:pt idx="3430">
                  <c:v>3199.9023440000001</c:v>
                </c:pt>
                <c:pt idx="3431">
                  <c:v>3199.9023440000001</c:v>
                </c:pt>
                <c:pt idx="3432">
                  <c:v>3199.9023440000001</c:v>
                </c:pt>
                <c:pt idx="3433">
                  <c:v>3199.9023440000001</c:v>
                </c:pt>
                <c:pt idx="3434">
                  <c:v>3199.9023440000001</c:v>
                </c:pt>
                <c:pt idx="3435">
                  <c:v>3199.9023440000001</c:v>
                </c:pt>
                <c:pt idx="3436">
                  <c:v>3199.9023440000001</c:v>
                </c:pt>
                <c:pt idx="3437">
                  <c:v>3199.9023440000001</c:v>
                </c:pt>
                <c:pt idx="3438">
                  <c:v>3199.9023440000001</c:v>
                </c:pt>
                <c:pt idx="3439">
                  <c:v>3199.9023440000001</c:v>
                </c:pt>
                <c:pt idx="3440">
                  <c:v>3199.9023440000001</c:v>
                </c:pt>
                <c:pt idx="3441">
                  <c:v>3199.9023440000001</c:v>
                </c:pt>
                <c:pt idx="3442">
                  <c:v>3199.9023440000001</c:v>
                </c:pt>
                <c:pt idx="3443">
                  <c:v>3199.9023440000001</c:v>
                </c:pt>
                <c:pt idx="3444">
                  <c:v>3199.9023440000001</c:v>
                </c:pt>
                <c:pt idx="3445">
                  <c:v>3199.9023440000001</c:v>
                </c:pt>
                <c:pt idx="3446">
                  <c:v>3199.9023440000001</c:v>
                </c:pt>
                <c:pt idx="3447">
                  <c:v>3199.9023440000001</c:v>
                </c:pt>
                <c:pt idx="3448">
                  <c:v>3199.9023440000001</c:v>
                </c:pt>
                <c:pt idx="3449">
                  <c:v>3199.9023440000001</c:v>
                </c:pt>
                <c:pt idx="3450">
                  <c:v>3199.9023440000001</c:v>
                </c:pt>
                <c:pt idx="3451">
                  <c:v>3199.9023440000001</c:v>
                </c:pt>
                <c:pt idx="3452">
                  <c:v>3199.9023440000001</c:v>
                </c:pt>
                <c:pt idx="3453">
                  <c:v>3199.9023440000001</c:v>
                </c:pt>
                <c:pt idx="3454">
                  <c:v>3199.9023440000001</c:v>
                </c:pt>
                <c:pt idx="3455">
                  <c:v>3199.9023440000001</c:v>
                </c:pt>
                <c:pt idx="3456">
                  <c:v>3199.9023440000001</c:v>
                </c:pt>
                <c:pt idx="3457">
                  <c:v>3199.9023440000001</c:v>
                </c:pt>
                <c:pt idx="3458">
                  <c:v>3199.9023440000001</c:v>
                </c:pt>
                <c:pt idx="3459">
                  <c:v>3199.9023440000001</c:v>
                </c:pt>
                <c:pt idx="3460">
                  <c:v>3199.9023440000001</c:v>
                </c:pt>
                <c:pt idx="3461">
                  <c:v>3199.9023440000001</c:v>
                </c:pt>
                <c:pt idx="3462">
                  <c:v>3199.9023440000001</c:v>
                </c:pt>
                <c:pt idx="3463">
                  <c:v>3199.9023440000001</c:v>
                </c:pt>
                <c:pt idx="3464">
                  <c:v>3199.9023440000001</c:v>
                </c:pt>
                <c:pt idx="3465">
                  <c:v>3199.9023440000001</c:v>
                </c:pt>
                <c:pt idx="3466">
                  <c:v>3199.9023440000001</c:v>
                </c:pt>
                <c:pt idx="3467">
                  <c:v>3199.9023440000001</c:v>
                </c:pt>
                <c:pt idx="3468">
                  <c:v>3199.9023440000001</c:v>
                </c:pt>
                <c:pt idx="3469">
                  <c:v>3199.9023440000001</c:v>
                </c:pt>
                <c:pt idx="3470">
                  <c:v>3199.9023440000001</c:v>
                </c:pt>
                <c:pt idx="3471">
                  <c:v>3199.9023440000001</c:v>
                </c:pt>
                <c:pt idx="3472">
                  <c:v>3199.9023440000001</c:v>
                </c:pt>
                <c:pt idx="3473">
                  <c:v>3199.9023440000001</c:v>
                </c:pt>
                <c:pt idx="3474">
                  <c:v>3199.9023440000001</c:v>
                </c:pt>
                <c:pt idx="3475">
                  <c:v>3199.9023440000001</c:v>
                </c:pt>
                <c:pt idx="3476">
                  <c:v>3199.9023440000001</c:v>
                </c:pt>
                <c:pt idx="3477">
                  <c:v>3199.9023440000001</c:v>
                </c:pt>
                <c:pt idx="3478">
                  <c:v>3199.9023440000001</c:v>
                </c:pt>
                <c:pt idx="3479">
                  <c:v>3199.9023440000001</c:v>
                </c:pt>
                <c:pt idx="3480">
                  <c:v>3199.9023440000001</c:v>
                </c:pt>
                <c:pt idx="3481">
                  <c:v>3199.9023440000001</c:v>
                </c:pt>
                <c:pt idx="3482">
                  <c:v>3199.9023440000001</c:v>
                </c:pt>
                <c:pt idx="3483">
                  <c:v>3199.9023440000001</c:v>
                </c:pt>
                <c:pt idx="3484">
                  <c:v>3199.9023440000001</c:v>
                </c:pt>
                <c:pt idx="3485">
                  <c:v>3199.9023440000001</c:v>
                </c:pt>
                <c:pt idx="3486">
                  <c:v>3199.9023440000001</c:v>
                </c:pt>
                <c:pt idx="3487">
                  <c:v>3199.9023440000001</c:v>
                </c:pt>
                <c:pt idx="3488">
                  <c:v>3199.9023440000001</c:v>
                </c:pt>
                <c:pt idx="3489">
                  <c:v>3199.9023440000001</c:v>
                </c:pt>
                <c:pt idx="3490">
                  <c:v>3199.9023440000001</c:v>
                </c:pt>
                <c:pt idx="3491">
                  <c:v>3199.9023440000001</c:v>
                </c:pt>
                <c:pt idx="3492">
                  <c:v>3199.9023440000001</c:v>
                </c:pt>
                <c:pt idx="3493">
                  <c:v>3199.9023440000001</c:v>
                </c:pt>
                <c:pt idx="3494">
                  <c:v>3199.9023440000001</c:v>
                </c:pt>
                <c:pt idx="3495">
                  <c:v>3199.9023440000001</c:v>
                </c:pt>
                <c:pt idx="3496">
                  <c:v>3199.9023440000001</c:v>
                </c:pt>
                <c:pt idx="3497">
                  <c:v>3199.9023440000001</c:v>
                </c:pt>
                <c:pt idx="3498">
                  <c:v>3199.9023440000001</c:v>
                </c:pt>
                <c:pt idx="3499">
                  <c:v>3199.9023440000001</c:v>
                </c:pt>
                <c:pt idx="3500">
                  <c:v>3199.9023440000001</c:v>
                </c:pt>
                <c:pt idx="3501">
                  <c:v>3199.9023440000001</c:v>
                </c:pt>
                <c:pt idx="3502">
                  <c:v>3199.9023440000001</c:v>
                </c:pt>
                <c:pt idx="3503">
                  <c:v>3199.9023440000001</c:v>
                </c:pt>
                <c:pt idx="3504">
                  <c:v>3199.9023440000001</c:v>
                </c:pt>
                <c:pt idx="3505">
                  <c:v>3199.9023440000001</c:v>
                </c:pt>
                <c:pt idx="3506">
                  <c:v>3199.9023440000001</c:v>
                </c:pt>
                <c:pt idx="3507">
                  <c:v>3199.9023440000001</c:v>
                </c:pt>
                <c:pt idx="3508">
                  <c:v>3199.9023440000001</c:v>
                </c:pt>
                <c:pt idx="3509">
                  <c:v>3199.9023440000001</c:v>
                </c:pt>
                <c:pt idx="3510">
                  <c:v>3199.9023440000001</c:v>
                </c:pt>
                <c:pt idx="3511">
                  <c:v>3199.9023440000001</c:v>
                </c:pt>
                <c:pt idx="3512">
                  <c:v>3199.9023440000001</c:v>
                </c:pt>
                <c:pt idx="3513">
                  <c:v>3199.9023440000001</c:v>
                </c:pt>
                <c:pt idx="3514">
                  <c:v>3199.9023440000001</c:v>
                </c:pt>
                <c:pt idx="3515">
                  <c:v>3199.9023440000001</c:v>
                </c:pt>
                <c:pt idx="3516">
                  <c:v>3199.9023440000001</c:v>
                </c:pt>
                <c:pt idx="3517">
                  <c:v>3199.9023440000001</c:v>
                </c:pt>
                <c:pt idx="3518">
                  <c:v>3199.9023440000001</c:v>
                </c:pt>
                <c:pt idx="3519">
                  <c:v>3199.9023440000001</c:v>
                </c:pt>
                <c:pt idx="3520">
                  <c:v>3199.9023440000001</c:v>
                </c:pt>
                <c:pt idx="3521">
                  <c:v>3199.9023440000001</c:v>
                </c:pt>
                <c:pt idx="3522">
                  <c:v>3199.9023440000001</c:v>
                </c:pt>
                <c:pt idx="3523">
                  <c:v>3199.9023440000001</c:v>
                </c:pt>
                <c:pt idx="3524">
                  <c:v>3199.9023440000001</c:v>
                </c:pt>
                <c:pt idx="3525">
                  <c:v>3199.9023440000001</c:v>
                </c:pt>
                <c:pt idx="3526">
                  <c:v>3199.9023440000001</c:v>
                </c:pt>
                <c:pt idx="3527">
                  <c:v>3199.9023440000001</c:v>
                </c:pt>
                <c:pt idx="3528">
                  <c:v>3199.9023440000001</c:v>
                </c:pt>
                <c:pt idx="3529">
                  <c:v>3199.9023440000001</c:v>
                </c:pt>
                <c:pt idx="3530">
                  <c:v>3199.9023440000001</c:v>
                </c:pt>
                <c:pt idx="3531">
                  <c:v>3199.9023440000001</c:v>
                </c:pt>
                <c:pt idx="3532">
                  <c:v>3199.9023440000001</c:v>
                </c:pt>
                <c:pt idx="3533">
                  <c:v>3199.9023440000001</c:v>
                </c:pt>
                <c:pt idx="3534">
                  <c:v>3199.9023440000001</c:v>
                </c:pt>
                <c:pt idx="3535">
                  <c:v>3199.9023440000001</c:v>
                </c:pt>
                <c:pt idx="3536">
                  <c:v>3199.9023440000001</c:v>
                </c:pt>
                <c:pt idx="3537">
                  <c:v>3199.9023440000001</c:v>
                </c:pt>
                <c:pt idx="3538">
                  <c:v>3199.9023440000001</c:v>
                </c:pt>
                <c:pt idx="3539">
                  <c:v>3199.9023440000001</c:v>
                </c:pt>
                <c:pt idx="3540">
                  <c:v>3199.9023440000001</c:v>
                </c:pt>
                <c:pt idx="3541">
                  <c:v>3199.9023440000001</c:v>
                </c:pt>
                <c:pt idx="3542">
                  <c:v>3199.9023440000001</c:v>
                </c:pt>
                <c:pt idx="3543">
                  <c:v>3199.9023440000001</c:v>
                </c:pt>
                <c:pt idx="3544">
                  <c:v>3199.9023440000001</c:v>
                </c:pt>
                <c:pt idx="3545">
                  <c:v>3199.9023440000001</c:v>
                </c:pt>
                <c:pt idx="3546">
                  <c:v>3199.9023440000001</c:v>
                </c:pt>
                <c:pt idx="3547">
                  <c:v>3199.9023440000001</c:v>
                </c:pt>
                <c:pt idx="3548">
                  <c:v>3199.9023440000001</c:v>
                </c:pt>
                <c:pt idx="3549">
                  <c:v>3199.9023440000001</c:v>
                </c:pt>
                <c:pt idx="3550">
                  <c:v>3199.9023440000001</c:v>
                </c:pt>
                <c:pt idx="3551">
                  <c:v>3199.9023440000001</c:v>
                </c:pt>
                <c:pt idx="3552">
                  <c:v>3199.9023440000001</c:v>
                </c:pt>
                <c:pt idx="3553">
                  <c:v>3199.9023440000001</c:v>
                </c:pt>
                <c:pt idx="3554">
                  <c:v>3199.9023440000001</c:v>
                </c:pt>
                <c:pt idx="3555">
                  <c:v>3199.9023440000001</c:v>
                </c:pt>
                <c:pt idx="3556">
                  <c:v>3199.9023440000001</c:v>
                </c:pt>
                <c:pt idx="3557">
                  <c:v>3199.9023440000001</c:v>
                </c:pt>
                <c:pt idx="3558">
                  <c:v>3199.9023440000001</c:v>
                </c:pt>
                <c:pt idx="3559">
                  <c:v>3199.9023440000001</c:v>
                </c:pt>
                <c:pt idx="3560">
                  <c:v>3199.9023440000001</c:v>
                </c:pt>
                <c:pt idx="3561">
                  <c:v>3199.9023440000001</c:v>
                </c:pt>
                <c:pt idx="3562">
                  <c:v>3199.9023440000001</c:v>
                </c:pt>
                <c:pt idx="3563">
                  <c:v>3199.9023440000001</c:v>
                </c:pt>
                <c:pt idx="3564">
                  <c:v>3199.9023440000001</c:v>
                </c:pt>
                <c:pt idx="3565">
                  <c:v>3199.9023440000001</c:v>
                </c:pt>
                <c:pt idx="3566">
                  <c:v>3199.9023440000001</c:v>
                </c:pt>
                <c:pt idx="3567">
                  <c:v>3199.9023440000001</c:v>
                </c:pt>
                <c:pt idx="3568">
                  <c:v>3199.9023440000001</c:v>
                </c:pt>
                <c:pt idx="3569">
                  <c:v>3199.9023440000001</c:v>
                </c:pt>
                <c:pt idx="3570">
                  <c:v>3199.9023440000001</c:v>
                </c:pt>
                <c:pt idx="3571">
                  <c:v>3199.9023440000001</c:v>
                </c:pt>
                <c:pt idx="3572">
                  <c:v>3199.9023440000001</c:v>
                </c:pt>
                <c:pt idx="3573">
                  <c:v>3199.9023440000001</c:v>
                </c:pt>
                <c:pt idx="3574">
                  <c:v>3199.9023440000001</c:v>
                </c:pt>
                <c:pt idx="3575">
                  <c:v>3199.9023440000001</c:v>
                </c:pt>
                <c:pt idx="3576">
                  <c:v>3199.9023440000001</c:v>
                </c:pt>
                <c:pt idx="3577">
                  <c:v>3199.9023440000001</c:v>
                </c:pt>
                <c:pt idx="3578">
                  <c:v>3199.9023440000001</c:v>
                </c:pt>
                <c:pt idx="3579">
                  <c:v>3199.9023440000001</c:v>
                </c:pt>
                <c:pt idx="3580">
                  <c:v>3199.9023440000001</c:v>
                </c:pt>
                <c:pt idx="3581">
                  <c:v>3199.9023440000001</c:v>
                </c:pt>
                <c:pt idx="3582">
                  <c:v>3199.9023440000001</c:v>
                </c:pt>
                <c:pt idx="3583">
                  <c:v>3199.9023440000001</c:v>
                </c:pt>
                <c:pt idx="3584">
                  <c:v>3199.9023440000001</c:v>
                </c:pt>
                <c:pt idx="3585">
                  <c:v>3199.9023440000001</c:v>
                </c:pt>
                <c:pt idx="3586">
                  <c:v>3199.9023440000001</c:v>
                </c:pt>
                <c:pt idx="3587">
                  <c:v>3199.9023440000001</c:v>
                </c:pt>
                <c:pt idx="3588">
                  <c:v>3199.9023440000001</c:v>
                </c:pt>
                <c:pt idx="3589">
                  <c:v>3199.9023440000001</c:v>
                </c:pt>
                <c:pt idx="3590">
                  <c:v>3199.9023440000001</c:v>
                </c:pt>
                <c:pt idx="3591">
                  <c:v>3199.9023440000001</c:v>
                </c:pt>
                <c:pt idx="3592">
                  <c:v>3199.9023440000001</c:v>
                </c:pt>
                <c:pt idx="3593">
                  <c:v>3199.9023440000001</c:v>
                </c:pt>
                <c:pt idx="3594">
                  <c:v>3199.9023440000001</c:v>
                </c:pt>
                <c:pt idx="3595">
                  <c:v>3199.9023440000001</c:v>
                </c:pt>
                <c:pt idx="3596">
                  <c:v>3199.9023440000001</c:v>
                </c:pt>
                <c:pt idx="3597">
                  <c:v>3199.9023440000001</c:v>
                </c:pt>
                <c:pt idx="3598">
                  <c:v>3199.9023440000001</c:v>
                </c:pt>
                <c:pt idx="3599">
                  <c:v>3199.9023440000001</c:v>
                </c:pt>
                <c:pt idx="3600">
                  <c:v>3199.9023440000001</c:v>
                </c:pt>
                <c:pt idx="3601">
                  <c:v>3199.9023440000001</c:v>
                </c:pt>
                <c:pt idx="3602">
                  <c:v>3199.9023440000001</c:v>
                </c:pt>
                <c:pt idx="3603">
                  <c:v>3199.9023440000001</c:v>
                </c:pt>
                <c:pt idx="3604">
                  <c:v>3199.9023440000001</c:v>
                </c:pt>
                <c:pt idx="3605">
                  <c:v>3199.9023440000001</c:v>
                </c:pt>
                <c:pt idx="3606">
                  <c:v>3199.9023440000001</c:v>
                </c:pt>
                <c:pt idx="3607">
                  <c:v>3199.9023440000001</c:v>
                </c:pt>
                <c:pt idx="3608">
                  <c:v>3199.9023440000001</c:v>
                </c:pt>
                <c:pt idx="3609">
                  <c:v>3199.9023440000001</c:v>
                </c:pt>
                <c:pt idx="3610">
                  <c:v>3199.9023440000001</c:v>
                </c:pt>
                <c:pt idx="3611">
                  <c:v>3199.9023440000001</c:v>
                </c:pt>
                <c:pt idx="3612">
                  <c:v>3199.9023440000001</c:v>
                </c:pt>
                <c:pt idx="3613">
                  <c:v>3199.9023440000001</c:v>
                </c:pt>
                <c:pt idx="3614">
                  <c:v>3199.9023440000001</c:v>
                </c:pt>
                <c:pt idx="3615">
                  <c:v>3199.9023440000001</c:v>
                </c:pt>
                <c:pt idx="3616">
                  <c:v>3199.9023440000001</c:v>
                </c:pt>
                <c:pt idx="3617">
                  <c:v>3199.9023440000001</c:v>
                </c:pt>
                <c:pt idx="3618">
                  <c:v>3199.9023440000001</c:v>
                </c:pt>
                <c:pt idx="3619">
                  <c:v>3199.9023440000001</c:v>
                </c:pt>
                <c:pt idx="3620">
                  <c:v>3199.9023440000001</c:v>
                </c:pt>
                <c:pt idx="3621">
                  <c:v>3199.9023440000001</c:v>
                </c:pt>
                <c:pt idx="3622">
                  <c:v>3199.9023440000001</c:v>
                </c:pt>
                <c:pt idx="3623">
                  <c:v>3199.9023440000001</c:v>
                </c:pt>
                <c:pt idx="3624">
                  <c:v>3199.9023440000001</c:v>
                </c:pt>
                <c:pt idx="3625">
                  <c:v>3199.9023440000001</c:v>
                </c:pt>
                <c:pt idx="3626">
                  <c:v>3199.9023440000001</c:v>
                </c:pt>
                <c:pt idx="3627">
                  <c:v>3199.9023440000001</c:v>
                </c:pt>
                <c:pt idx="3628">
                  <c:v>3199.9023440000001</c:v>
                </c:pt>
                <c:pt idx="3629">
                  <c:v>3199.9023440000001</c:v>
                </c:pt>
                <c:pt idx="3630">
                  <c:v>3199.9023440000001</c:v>
                </c:pt>
                <c:pt idx="3631">
                  <c:v>3199.9023440000001</c:v>
                </c:pt>
                <c:pt idx="3632">
                  <c:v>3199.9023440000001</c:v>
                </c:pt>
                <c:pt idx="3633">
                  <c:v>3199.9023440000001</c:v>
                </c:pt>
                <c:pt idx="3634">
                  <c:v>3199.9023440000001</c:v>
                </c:pt>
                <c:pt idx="3635">
                  <c:v>3199.9023440000001</c:v>
                </c:pt>
                <c:pt idx="3636">
                  <c:v>3199.9023440000001</c:v>
                </c:pt>
                <c:pt idx="3637">
                  <c:v>3199.9023440000001</c:v>
                </c:pt>
                <c:pt idx="3638">
                  <c:v>3199.9023440000001</c:v>
                </c:pt>
                <c:pt idx="3639">
                  <c:v>3199.9023440000001</c:v>
                </c:pt>
                <c:pt idx="3640">
                  <c:v>3199.9023440000001</c:v>
                </c:pt>
                <c:pt idx="3641">
                  <c:v>3199.9023440000001</c:v>
                </c:pt>
                <c:pt idx="3642">
                  <c:v>3199.9023440000001</c:v>
                </c:pt>
                <c:pt idx="3643">
                  <c:v>3199.9023440000001</c:v>
                </c:pt>
                <c:pt idx="3644">
                  <c:v>3199.9023440000001</c:v>
                </c:pt>
                <c:pt idx="3645">
                  <c:v>3199.9023440000001</c:v>
                </c:pt>
                <c:pt idx="3646">
                  <c:v>3199.9023440000001</c:v>
                </c:pt>
                <c:pt idx="3647">
                  <c:v>3199.9023440000001</c:v>
                </c:pt>
                <c:pt idx="3648">
                  <c:v>3199.9023440000001</c:v>
                </c:pt>
                <c:pt idx="3649">
                  <c:v>3199.9023440000001</c:v>
                </c:pt>
                <c:pt idx="3650">
                  <c:v>3199.9023440000001</c:v>
                </c:pt>
                <c:pt idx="3651">
                  <c:v>3199.9023440000001</c:v>
                </c:pt>
                <c:pt idx="3652">
                  <c:v>3199.9023440000001</c:v>
                </c:pt>
                <c:pt idx="3653">
                  <c:v>3199.9023440000001</c:v>
                </c:pt>
                <c:pt idx="3654">
                  <c:v>3199.9023440000001</c:v>
                </c:pt>
                <c:pt idx="3655">
                  <c:v>3199.9023440000001</c:v>
                </c:pt>
                <c:pt idx="3656">
                  <c:v>3199.9023440000001</c:v>
                </c:pt>
                <c:pt idx="3657">
                  <c:v>3199.9023440000001</c:v>
                </c:pt>
                <c:pt idx="3658">
                  <c:v>3199.9023440000001</c:v>
                </c:pt>
                <c:pt idx="3659">
                  <c:v>3199.9023440000001</c:v>
                </c:pt>
                <c:pt idx="3660">
                  <c:v>3199.9023440000001</c:v>
                </c:pt>
                <c:pt idx="3661">
                  <c:v>3199.9023440000001</c:v>
                </c:pt>
                <c:pt idx="3662">
                  <c:v>3199.9023440000001</c:v>
                </c:pt>
                <c:pt idx="3663">
                  <c:v>3199.9023440000001</c:v>
                </c:pt>
                <c:pt idx="3664">
                  <c:v>3199.9023440000001</c:v>
                </c:pt>
                <c:pt idx="3665">
                  <c:v>3199.9023440000001</c:v>
                </c:pt>
                <c:pt idx="3666">
                  <c:v>3199.9023440000001</c:v>
                </c:pt>
                <c:pt idx="3667">
                  <c:v>3199.9023440000001</c:v>
                </c:pt>
                <c:pt idx="3668">
                  <c:v>3199.9023440000001</c:v>
                </c:pt>
                <c:pt idx="3669">
                  <c:v>3199.9023440000001</c:v>
                </c:pt>
                <c:pt idx="3670">
                  <c:v>3199.9023440000001</c:v>
                </c:pt>
                <c:pt idx="3671">
                  <c:v>3199.9023440000001</c:v>
                </c:pt>
                <c:pt idx="3672">
                  <c:v>3199.9023440000001</c:v>
                </c:pt>
                <c:pt idx="3673">
                  <c:v>3199.9023440000001</c:v>
                </c:pt>
                <c:pt idx="3674">
                  <c:v>3199.9023440000001</c:v>
                </c:pt>
                <c:pt idx="3675">
                  <c:v>3199.9023440000001</c:v>
                </c:pt>
                <c:pt idx="3676">
                  <c:v>3199.9023440000001</c:v>
                </c:pt>
                <c:pt idx="3677">
                  <c:v>3199.9023440000001</c:v>
                </c:pt>
                <c:pt idx="3678">
                  <c:v>3199.9023440000001</c:v>
                </c:pt>
                <c:pt idx="3679">
                  <c:v>3199.9023440000001</c:v>
                </c:pt>
                <c:pt idx="3680">
                  <c:v>3199.9023440000001</c:v>
                </c:pt>
                <c:pt idx="3681">
                  <c:v>3199.9023440000001</c:v>
                </c:pt>
                <c:pt idx="3682">
                  <c:v>3199.9023440000001</c:v>
                </c:pt>
                <c:pt idx="3683">
                  <c:v>3199.9023440000001</c:v>
                </c:pt>
                <c:pt idx="3684">
                  <c:v>3199.9023440000001</c:v>
                </c:pt>
                <c:pt idx="3685">
                  <c:v>3199.9023440000001</c:v>
                </c:pt>
                <c:pt idx="3686">
                  <c:v>3199.9023440000001</c:v>
                </c:pt>
                <c:pt idx="3687">
                  <c:v>3199.9023440000001</c:v>
                </c:pt>
                <c:pt idx="3688">
                  <c:v>3199.9023440000001</c:v>
                </c:pt>
                <c:pt idx="3689">
                  <c:v>3199.9023440000001</c:v>
                </c:pt>
                <c:pt idx="3690">
                  <c:v>3199.9023440000001</c:v>
                </c:pt>
                <c:pt idx="3691">
                  <c:v>3199.9023440000001</c:v>
                </c:pt>
                <c:pt idx="3692">
                  <c:v>3199.9023440000001</c:v>
                </c:pt>
                <c:pt idx="3693">
                  <c:v>3199.9023440000001</c:v>
                </c:pt>
                <c:pt idx="3694">
                  <c:v>3199.9023440000001</c:v>
                </c:pt>
                <c:pt idx="3695">
                  <c:v>3199.9023440000001</c:v>
                </c:pt>
                <c:pt idx="3696">
                  <c:v>3199.9023440000001</c:v>
                </c:pt>
                <c:pt idx="3697">
                  <c:v>3199.9023440000001</c:v>
                </c:pt>
                <c:pt idx="3698">
                  <c:v>3199.9023440000001</c:v>
                </c:pt>
                <c:pt idx="3699">
                  <c:v>3199.9023440000001</c:v>
                </c:pt>
                <c:pt idx="3700">
                  <c:v>3199.9023440000001</c:v>
                </c:pt>
                <c:pt idx="3701">
                  <c:v>3199.9023440000001</c:v>
                </c:pt>
                <c:pt idx="3702">
                  <c:v>3199.9023440000001</c:v>
                </c:pt>
                <c:pt idx="3703">
                  <c:v>3199.9023440000001</c:v>
                </c:pt>
                <c:pt idx="3704">
                  <c:v>3199.9023440000001</c:v>
                </c:pt>
                <c:pt idx="3705">
                  <c:v>3199.9023440000001</c:v>
                </c:pt>
                <c:pt idx="3706">
                  <c:v>3199.9023440000001</c:v>
                </c:pt>
                <c:pt idx="3707">
                  <c:v>3199.9023440000001</c:v>
                </c:pt>
                <c:pt idx="3708">
                  <c:v>3199.9023440000001</c:v>
                </c:pt>
                <c:pt idx="3709">
                  <c:v>3199.9023440000001</c:v>
                </c:pt>
                <c:pt idx="3710">
                  <c:v>3199.9023440000001</c:v>
                </c:pt>
                <c:pt idx="3711">
                  <c:v>3199.9023440000001</c:v>
                </c:pt>
                <c:pt idx="3712">
                  <c:v>3199.9023440000001</c:v>
                </c:pt>
                <c:pt idx="3713">
                  <c:v>3199.9023440000001</c:v>
                </c:pt>
                <c:pt idx="3714">
                  <c:v>3199.9023440000001</c:v>
                </c:pt>
                <c:pt idx="3715">
                  <c:v>3199.9023440000001</c:v>
                </c:pt>
                <c:pt idx="3716">
                  <c:v>3199.9023440000001</c:v>
                </c:pt>
                <c:pt idx="3717">
                  <c:v>3199.9023440000001</c:v>
                </c:pt>
                <c:pt idx="3718">
                  <c:v>3199.9023440000001</c:v>
                </c:pt>
                <c:pt idx="3719">
                  <c:v>3199.9023440000001</c:v>
                </c:pt>
                <c:pt idx="3720">
                  <c:v>3199.9023440000001</c:v>
                </c:pt>
                <c:pt idx="3721">
                  <c:v>3199.9023440000001</c:v>
                </c:pt>
                <c:pt idx="3722">
                  <c:v>3199.9023440000001</c:v>
                </c:pt>
                <c:pt idx="3723">
                  <c:v>3199.9023440000001</c:v>
                </c:pt>
                <c:pt idx="3724">
                  <c:v>3199.9023440000001</c:v>
                </c:pt>
                <c:pt idx="3725">
                  <c:v>3199.9023440000001</c:v>
                </c:pt>
                <c:pt idx="3726">
                  <c:v>3199.9023440000001</c:v>
                </c:pt>
                <c:pt idx="3727">
                  <c:v>3199.9023440000001</c:v>
                </c:pt>
                <c:pt idx="3728">
                  <c:v>3199.9023440000001</c:v>
                </c:pt>
                <c:pt idx="3729">
                  <c:v>3199.9023440000001</c:v>
                </c:pt>
                <c:pt idx="3730">
                  <c:v>3199.9023440000001</c:v>
                </c:pt>
                <c:pt idx="3731">
                  <c:v>3199.9023440000001</c:v>
                </c:pt>
                <c:pt idx="3732">
                  <c:v>3199.9023440000001</c:v>
                </c:pt>
                <c:pt idx="3733">
                  <c:v>3199.9023440000001</c:v>
                </c:pt>
                <c:pt idx="3734">
                  <c:v>3199.9023440000001</c:v>
                </c:pt>
                <c:pt idx="3735">
                  <c:v>3199.9023440000001</c:v>
                </c:pt>
                <c:pt idx="3736">
                  <c:v>3199.9023440000001</c:v>
                </c:pt>
                <c:pt idx="3737">
                  <c:v>3199.9023440000001</c:v>
                </c:pt>
                <c:pt idx="3738">
                  <c:v>3199.9023440000001</c:v>
                </c:pt>
                <c:pt idx="3739">
                  <c:v>3199.9023440000001</c:v>
                </c:pt>
                <c:pt idx="3740">
                  <c:v>3199.9023440000001</c:v>
                </c:pt>
                <c:pt idx="3741">
                  <c:v>3199.9023440000001</c:v>
                </c:pt>
                <c:pt idx="3742">
                  <c:v>3199.9023440000001</c:v>
                </c:pt>
                <c:pt idx="3743">
                  <c:v>3199.9023440000001</c:v>
                </c:pt>
                <c:pt idx="3744">
                  <c:v>3199.9023440000001</c:v>
                </c:pt>
                <c:pt idx="3745">
                  <c:v>3199.9023440000001</c:v>
                </c:pt>
                <c:pt idx="3746">
                  <c:v>3199.9023440000001</c:v>
                </c:pt>
                <c:pt idx="3747">
                  <c:v>3199.9023440000001</c:v>
                </c:pt>
                <c:pt idx="3748">
                  <c:v>3199.9023440000001</c:v>
                </c:pt>
                <c:pt idx="3749">
                  <c:v>3199.9023440000001</c:v>
                </c:pt>
                <c:pt idx="3750">
                  <c:v>3199.9023440000001</c:v>
                </c:pt>
                <c:pt idx="3751">
                  <c:v>3199.9023440000001</c:v>
                </c:pt>
                <c:pt idx="3752">
                  <c:v>3199.9023440000001</c:v>
                </c:pt>
                <c:pt idx="3753">
                  <c:v>3199.9023440000001</c:v>
                </c:pt>
                <c:pt idx="3754">
                  <c:v>3199.9023440000001</c:v>
                </c:pt>
                <c:pt idx="3755">
                  <c:v>3199.9023440000001</c:v>
                </c:pt>
                <c:pt idx="3756">
                  <c:v>3199.9023440000001</c:v>
                </c:pt>
                <c:pt idx="3757">
                  <c:v>3199.9023440000001</c:v>
                </c:pt>
                <c:pt idx="3758">
                  <c:v>3199.9023440000001</c:v>
                </c:pt>
                <c:pt idx="3759">
                  <c:v>3199.9023440000001</c:v>
                </c:pt>
                <c:pt idx="3760">
                  <c:v>3199.9023440000001</c:v>
                </c:pt>
                <c:pt idx="3761">
                  <c:v>3199.9023440000001</c:v>
                </c:pt>
                <c:pt idx="3762">
                  <c:v>3199.9023440000001</c:v>
                </c:pt>
                <c:pt idx="3763">
                  <c:v>3199.9023440000001</c:v>
                </c:pt>
                <c:pt idx="3764">
                  <c:v>3199.9023440000001</c:v>
                </c:pt>
                <c:pt idx="3765">
                  <c:v>3199.9023440000001</c:v>
                </c:pt>
                <c:pt idx="3766">
                  <c:v>3199.9023440000001</c:v>
                </c:pt>
                <c:pt idx="3767">
                  <c:v>3199.9023440000001</c:v>
                </c:pt>
                <c:pt idx="3768">
                  <c:v>3199.9023440000001</c:v>
                </c:pt>
                <c:pt idx="3769">
                  <c:v>3199.9023440000001</c:v>
                </c:pt>
                <c:pt idx="3770">
                  <c:v>3199.9023440000001</c:v>
                </c:pt>
                <c:pt idx="3771">
                  <c:v>3199.9023440000001</c:v>
                </c:pt>
                <c:pt idx="3772">
                  <c:v>3199.9023440000001</c:v>
                </c:pt>
                <c:pt idx="3773">
                  <c:v>3199.9023440000001</c:v>
                </c:pt>
                <c:pt idx="3774">
                  <c:v>3199.9023440000001</c:v>
                </c:pt>
                <c:pt idx="3775">
                  <c:v>3199.9023440000001</c:v>
                </c:pt>
                <c:pt idx="3776">
                  <c:v>3199.9023440000001</c:v>
                </c:pt>
                <c:pt idx="3777">
                  <c:v>3199.9023440000001</c:v>
                </c:pt>
                <c:pt idx="3778">
                  <c:v>3199.9023440000001</c:v>
                </c:pt>
                <c:pt idx="3779">
                  <c:v>3199.9023440000001</c:v>
                </c:pt>
                <c:pt idx="3780">
                  <c:v>3199.9023440000001</c:v>
                </c:pt>
                <c:pt idx="3781">
                  <c:v>3199.9023440000001</c:v>
                </c:pt>
                <c:pt idx="3782">
                  <c:v>3199.9023440000001</c:v>
                </c:pt>
                <c:pt idx="3783">
                  <c:v>3199.9023440000001</c:v>
                </c:pt>
                <c:pt idx="3784">
                  <c:v>3199.9023440000001</c:v>
                </c:pt>
                <c:pt idx="3785">
                  <c:v>3199.9023440000001</c:v>
                </c:pt>
                <c:pt idx="3786">
                  <c:v>3199.9023440000001</c:v>
                </c:pt>
                <c:pt idx="3787">
                  <c:v>3199.9023440000001</c:v>
                </c:pt>
                <c:pt idx="3788">
                  <c:v>3199.9023440000001</c:v>
                </c:pt>
                <c:pt idx="3789">
                  <c:v>3199.9023440000001</c:v>
                </c:pt>
                <c:pt idx="3790">
                  <c:v>3199.9023440000001</c:v>
                </c:pt>
                <c:pt idx="3791">
                  <c:v>3199.9023440000001</c:v>
                </c:pt>
                <c:pt idx="3792">
                  <c:v>3199.9023440000001</c:v>
                </c:pt>
                <c:pt idx="3793">
                  <c:v>3199.9023440000001</c:v>
                </c:pt>
                <c:pt idx="3794">
                  <c:v>3199.9023440000001</c:v>
                </c:pt>
                <c:pt idx="3795">
                  <c:v>3199.9023440000001</c:v>
                </c:pt>
                <c:pt idx="3796">
                  <c:v>3199.9023440000001</c:v>
                </c:pt>
                <c:pt idx="3797">
                  <c:v>3199.9023440000001</c:v>
                </c:pt>
                <c:pt idx="3798">
                  <c:v>3199.9023440000001</c:v>
                </c:pt>
                <c:pt idx="3799">
                  <c:v>3199.9023440000001</c:v>
                </c:pt>
                <c:pt idx="3800">
                  <c:v>3199.9023440000001</c:v>
                </c:pt>
                <c:pt idx="3801">
                  <c:v>3199.9023440000001</c:v>
                </c:pt>
                <c:pt idx="3802">
                  <c:v>3199.9023440000001</c:v>
                </c:pt>
                <c:pt idx="3803">
                  <c:v>3199.9023440000001</c:v>
                </c:pt>
                <c:pt idx="3804">
                  <c:v>3199.9023440000001</c:v>
                </c:pt>
                <c:pt idx="3805">
                  <c:v>3199.9023440000001</c:v>
                </c:pt>
                <c:pt idx="3806">
                  <c:v>3199.9023440000001</c:v>
                </c:pt>
                <c:pt idx="3807">
                  <c:v>3199.9023440000001</c:v>
                </c:pt>
                <c:pt idx="3808">
                  <c:v>3199.9023440000001</c:v>
                </c:pt>
                <c:pt idx="3809">
                  <c:v>3199.9023440000001</c:v>
                </c:pt>
                <c:pt idx="3810">
                  <c:v>3199.9023440000001</c:v>
                </c:pt>
                <c:pt idx="3811">
                  <c:v>3199.9023440000001</c:v>
                </c:pt>
                <c:pt idx="3812">
                  <c:v>3199.9023440000001</c:v>
                </c:pt>
                <c:pt idx="3813">
                  <c:v>3199.9023440000001</c:v>
                </c:pt>
                <c:pt idx="3814">
                  <c:v>3199.9023440000001</c:v>
                </c:pt>
                <c:pt idx="3815">
                  <c:v>3199.9023440000001</c:v>
                </c:pt>
                <c:pt idx="3816">
                  <c:v>3199.9023440000001</c:v>
                </c:pt>
                <c:pt idx="3817">
                  <c:v>3199.9023440000001</c:v>
                </c:pt>
                <c:pt idx="3818">
                  <c:v>3199.9023440000001</c:v>
                </c:pt>
                <c:pt idx="3819">
                  <c:v>3199.9023440000001</c:v>
                </c:pt>
                <c:pt idx="3820">
                  <c:v>3199.9023440000001</c:v>
                </c:pt>
                <c:pt idx="3821">
                  <c:v>3199.9023440000001</c:v>
                </c:pt>
                <c:pt idx="3822">
                  <c:v>3199.9023440000001</c:v>
                </c:pt>
                <c:pt idx="3823">
                  <c:v>3199.9023440000001</c:v>
                </c:pt>
                <c:pt idx="3824">
                  <c:v>3199.9023440000001</c:v>
                </c:pt>
                <c:pt idx="3825">
                  <c:v>3199.9023440000001</c:v>
                </c:pt>
                <c:pt idx="3826">
                  <c:v>3199.9023440000001</c:v>
                </c:pt>
                <c:pt idx="3827">
                  <c:v>3199.9023440000001</c:v>
                </c:pt>
                <c:pt idx="3828">
                  <c:v>3199.9023440000001</c:v>
                </c:pt>
                <c:pt idx="3829">
                  <c:v>3199.9023440000001</c:v>
                </c:pt>
                <c:pt idx="3830">
                  <c:v>3199.9023440000001</c:v>
                </c:pt>
                <c:pt idx="3831">
                  <c:v>3199.9023440000001</c:v>
                </c:pt>
                <c:pt idx="3832">
                  <c:v>3199.9023440000001</c:v>
                </c:pt>
                <c:pt idx="3833">
                  <c:v>3199.9023440000001</c:v>
                </c:pt>
                <c:pt idx="3834">
                  <c:v>3199.9023440000001</c:v>
                </c:pt>
                <c:pt idx="3835">
                  <c:v>3199.9023440000001</c:v>
                </c:pt>
                <c:pt idx="3836">
                  <c:v>3199.9023440000001</c:v>
                </c:pt>
                <c:pt idx="3837">
                  <c:v>3199.9023440000001</c:v>
                </c:pt>
                <c:pt idx="3838">
                  <c:v>3199.9023440000001</c:v>
                </c:pt>
                <c:pt idx="3839">
                  <c:v>3199.9023440000001</c:v>
                </c:pt>
                <c:pt idx="3840">
                  <c:v>3199.9023440000001</c:v>
                </c:pt>
                <c:pt idx="3841">
                  <c:v>3199.9023440000001</c:v>
                </c:pt>
                <c:pt idx="3842">
                  <c:v>3199.9023440000001</c:v>
                </c:pt>
                <c:pt idx="3843">
                  <c:v>3199.9023440000001</c:v>
                </c:pt>
                <c:pt idx="3844">
                  <c:v>3199.9023440000001</c:v>
                </c:pt>
                <c:pt idx="3845">
                  <c:v>3199.9023440000001</c:v>
                </c:pt>
                <c:pt idx="3846">
                  <c:v>3199.9023440000001</c:v>
                </c:pt>
                <c:pt idx="3847">
                  <c:v>3199.9023440000001</c:v>
                </c:pt>
                <c:pt idx="3848">
                  <c:v>3199.9023440000001</c:v>
                </c:pt>
                <c:pt idx="3849">
                  <c:v>3199.9023440000001</c:v>
                </c:pt>
                <c:pt idx="3850">
                  <c:v>3199.9023440000001</c:v>
                </c:pt>
                <c:pt idx="3851">
                  <c:v>3199.9023440000001</c:v>
                </c:pt>
                <c:pt idx="3852">
                  <c:v>3199.9023440000001</c:v>
                </c:pt>
                <c:pt idx="3853">
                  <c:v>3199.9023440000001</c:v>
                </c:pt>
                <c:pt idx="3854">
                  <c:v>3199.9023440000001</c:v>
                </c:pt>
                <c:pt idx="3855">
                  <c:v>3199.9023440000001</c:v>
                </c:pt>
                <c:pt idx="3856">
                  <c:v>3199.9023440000001</c:v>
                </c:pt>
                <c:pt idx="3857">
                  <c:v>3199.9023440000001</c:v>
                </c:pt>
                <c:pt idx="3858">
                  <c:v>3199.9023440000001</c:v>
                </c:pt>
                <c:pt idx="3859">
                  <c:v>3199.9023440000001</c:v>
                </c:pt>
                <c:pt idx="3860">
                  <c:v>3199.9023440000001</c:v>
                </c:pt>
                <c:pt idx="3861">
                  <c:v>3199.9023440000001</c:v>
                </c:pt>
                <c:pt idx="3862">
                  <c:v>3199.9023440000001</c:v>
                </c:pt>
                <c:pt idx="3863">
                  <c:v>3199.9023440000001</c:v>
                </c:pt>
                <c:pt idx="3864">
                  <c:v>3199.9023440000001</c:v>
                </c:pt>
                <c:pt idx="3865">
                  <c:v>3199.9023440000001</c:v>
                </c:pt>
                <c:pt idx="3866">
                  <c:v>3199.9023440000001</c:v>
                </c:pt>
                <c:pt idx="3867">
                  <c:v>3199.9023440000001</c:v>
                </c:pt>
                <c:pt idx="3868">
                  <c:v>3199.9023440000001</c:v>
                </c:pt>
                <c:pt idx="3869">
                  <c:v>3199.9023440000001</c:v>
                </c:pt>
                <c:pt idx="3870">
                  <c:v>3199.9023440000001</c:v>
                </c:pt>
                <c:pt idx="3871">
                  <c:v>3199.9023440000001</c:v>
                </c:pt>
                <c:pt idx="3872">
                  <c:v>3199.9023440000001</c:v>
                </c:pt>
                <c:pt idx="3873">
                  <c:v>3199.9023440000001</c:v>
                </c:pt>
                <c:pt idx="3874">
                  <c:v>3199.9023440000001</c:v>
                </c:pt>
                <c:pt idx="3875">
                  <c:v>3199.9023440000001</c:v>
                </c:pt>
                <c:pt idx="3876">
                  <c:v>3199.9023440000001</c:v>
                </c:pt>
                <c:pt idx="3877">
                  <c:v>3199.9023440000001</c:v>
                </c:pt>
                <c:pt idx="3878">
                  <c:v>3199.9023440000001</c:v>
                </c:pt>
                <c:pt idx="3879">
                  <c:v>3199.9023440000001</c:v>
                </c:pt>
                <c:pt idx="3880">
                  <c:v>3199.9023440000001</c:v>
                </c:pt>
                <c:pt idx="3881">
                  <c:v>3199.9023440000001</c:v>
                </c:pt>
                <c:pt idx="3882">
                  <c:v>3199.9023440000001</c:v>
                </c:pt>
                <c:pt idx="3883">
                  <c:v>3199.9023440000001</c:v>
                </c:pt>
                <c:pt idx="3884">
                  <c:v>3199.9023440000001</c:v>
                </c:pt>
                <c:pt idx="3885">
                  <c:v>3199.9023440000001</c:v>
                </c:pt>
                <c:pt idx="3886">
                  <c:v>3199.9023440000001</c:v>
                </c:pt>
                <c:pt idx="3887">
                  <c:v>3199.9023440000001</c:v>
                </c:pt>
                <c:pt idx="3888">
                  <c:v>3199.9023440000001</c:v>
                </c:pt>
                <c:pt idx="3889">
                  <c:v>3199.9023440000001</c:v>
                </c:pt>
                <c:pt idx="3890">
                  <c:v>3199.9023440000001</c:v>
                </c:pt>
                <c:pt idx="3891">
                  <c:v>3199.9023440000001</c:v>
                </c:pt>
                <c:pt idx="3892">
                  <c:v>3199.9023440000001</c:v>
                </c:pt>
                <c:pt idx="3893">
                  <c:v>3199.9023440000001</c:v>
                </c:pt>
                <c:pt idx="3894">
                  <c:v>3199.9023440000001</c:v>
                </c:pt>
                <c:pt idx="3895">
                  <c:v>3199.9023440000001</c:v>
                </c:pt>
                <c:pt idx="3896">
                  <c:v>3199.9023440000001</c:v>
                </c:pt>
                <c:pt idx="3897">
                  <c:v>3199.9023440000001</c:v>
                </c:pt>
                <c:pt idx="3898">
                  <c:v>3199.9023440000001</c:v>
                </c:pt>
                <c:pt idx="3899">
                  <c:v>3199.9023440000001</c:v>
                </c:pt>
                <c:pt idx="3900">
                  <c:v>3199.9023440000001</c:v>
                </c:pt>
                <c:pt idx="3901">
                  <c:v>3199.9023440000001</c:v>
                </c:pt>
                <c:pt idx="3902">
                  <c:v>3199.9023440000001</c:v>
                </c:pt>
                <c:pt idx="3903">
                  <c:v>3199.9023440000001</c:v>
                </c:pt>
                <c:pt idx="3904">
                  <c:v>3199.9023440000001</c:v>
                </c:pt>
                <c:pt idx="3905">
                  <c:v>3199.9023440000001</c:v>
                </c:pt>
                <c:pt idx="3906">
                  <c:v>3199.9023440000001</c:v>
                </c:pt>
                <c:pt idx="3907">
                  <c:v>3199.9023440000001</c:v>
                </c:pt>
                <c:pt idx="3908">
                  <c:v>3199.9023440000001</c:v>
                </c:pt>
                <c:pt idx="3909">
                  <c:v>3199.9023440000001</c:v>
                </c:pt>
                <c:pt idx="3910">
                  <c:v>3199.9023440000001</c:v>
                </c:pt>
                <c:pt idx="3911">
                  <c:v>3199.9023440000001</c:v>
                </c:pt>
                <c:pt idx="3912">
                  <c:v>3199.9023440000001</c:v>
                </c:pt>
                <c:pt idx="3913">
                  <c:v>3199.9023440000001</c:v>
                </c:pt>
                <c:pt idx="3914">
                  <c:v>3199.9023440000001</c:v>
                </c:pt>
                <c:pt idx="3915">
                  <c:v>3199.9023440000001</c:v>
                </c:pt>
                <c:pt idx="3916">
                  <c:v>3199.9023440000001</c:v>
                </c:pt>
                <c:pt idx="3917">
                  <c:v>3199.9023440000001</c:v>
                </c:pt>
                <c:pt idx="3918">
                  <c:v>3199.9023440000001</c:v>
                </c:pt>
                <c:pt idx="3919">
                  <c:v>3199.9023440000001</c:v>
                </c:pt>
                <c:pt idx="3920">
                  <c:v>3199.9023440000001</c:v>
                </c:pt>
                <c:pt idx="3921">
                  <c:v>3199.9023440000001</c:v>
                </c:pt>
                <c:pt idx="3922">
                  <c:v>3199.9023440000001</c:v>
                </c:pt>
                <c:pt idx="3923">
                  <c:v>3199.9023440000001</c:v>
                </c:pt>
                <c:pt idx="3924">
                  <c:v>3199.9023440000001</c:v>
                </c:pt>
                <c:pt idx="3925">
                  <c:v>3199.9023440000001</c:v>
                </c:pt>
                <c:pt idx="3926">
                  <c:v>3199.9023440000001</c:v>
                </c:pt>
                <c:pt idx="3927">
                  <c:v>3199.9023440000001</c:v>
                </c:pt>
                <c:pt idx="3928">
                  <c:v>3199.9023440000001</c:v>
                </c:pt>
                <c:pt idx="3929">
                  <c:v>3199.9023440000001</c:v>
                </c:pt>
                <c:pt idx="3930">
                  <c:v>3199.9023440000001</c:v>
                </c:pt>
                <c:pt idx="3931">
                  <c:v>3199.9023440000001</c:v>
                </c:pt>
                <c:pt idx="3932">
                  <c:v>3199.9023440000001</c:v>
                </c:pt>
                <c:pt idx="3933">
                  <c:v>3199.9023440000001</c:v>
                </c:pt>
                <c:pt idx="3934">
                  <c:v>3199.9023440000001</c:v>
                </c:pt>
                <c:pt idx="3935">
                  <c:v>3199.9023440000001</c:v>
                </c:pt>
                <c:pt idx="3936">
                  <c:v>3199.9023440000001</c:v>
                </c:pt>
                <c:pt idx="3937">
                  <c:v>3199.9023440000001</c:v>
                </c:pt>
                <c:pt idx="3938">
                  <c:v>3199.9023440000001</c:v>
                </c:pt>
                <c:pt idx="3939">
                  <c:v>3199.9023440000001</c:v>
                </c:pt>
                <c:pt idx="3940">
                  <c:v>3199.9023440000001</c:v>
                </c:pt>
                <c:pt idx="3941">
                  <c:v>3199.9023440000001</c:v>
                </c:pt>
                <c:pt idx="3942">
                  <c:v>3199.9023440000001</c:v>
                </c:pt>
                <c:pt idx="3943">
                  <c:v>3199.9023440000001</c:v>
                </c:pt>
                <c:pt idx="3944">
                  <c:v>3199.9023440000001</c:v>
                </c:pt>
                <c:pt idx="3945">
                  <c:v>3199.9023440000001</c:v>
                </c:pt>
                <c:pt idx="3946">
                  <c:v>3199.9023440000001</c:v>
                </c:pt>
                <c:pt idx="3947">
                  <c:v>3199.9023440000001</c:v>
                </c:pt>
                <c:pt idx="3948">
                  <c:v>3199.9023440000001</c:v>
                </c:pt>
                <c:pt idx="3949">
                  <c:v>3199.9023440000001</c:v>
                </c:pt>
                <c:pt idx="3950">
                  <c:v>3199.9023440000001</c:v>
                </c:pt>
                <c:pt idx="3951">
                  <c:v>3199.9023440000001</c:v>
                </c:pt>
                <c:pt idx="3952">
                  <c:v>3199.9023440000001</c:v>
                </c:pt>
                <c:pt idx="3953">
                  <c:v>3199.9023440000001</c:v>
                </c:pt>
                <c:pt idx="3954">
                  <c:v>3199.9023440000001</c:v>
                </c:pt>
                <c:pt idx="3955">
                  <c:v>3199.9023440000001</c:v>
                </c:pt>
                <c:pt idx="3956">
                  <c:v>3199.9023440000001</c:v>
                </c:pt>
                <c:pt idx="3957">
                  <c:v>3199.9023440000001</c:v>
                </c:pt>
                <c:pt idx="3958">
                  <c:v>3199.9023440000001</c:v>
                </c:pt>
                <c:pt idx="3959">
                  <c:v>3199.9023440000001</c:v>
                </c:pt>
                <c:pt idx="3960">
                  <c:v>3199.9023440000001</c:v>
                </c:pt>
                <c:pt idx="3961">
                  <c:v>3199.9023440000001</c:v>
                </c:pt>
                <c:pt idx="3962">
                  <c:v>3199.9023440000001</c:v>
                </c:pt>
                <c:pt idx="3963">
                  <c:v>3199.9023440000001</c:v>
                </c:pt>
                <c:pt idx="3964">
                  <c:v>3199.9023440000001</c:v>
                </c:pt>
                <c:pt idx="3965">
                  <c:v>3199.9023440000001</c:v>
                </c:pt>
                <c:pt idx="3966">
                  <c:v>3199.9023440000001</c:v>
                </c:pt>
                <c:pt idx="3967">
                  <c:v>3199.9023440000001</c:v>
                </c:pt>
                <c:pt idx="3968">
                  <c:v>3199.9023440000001</c:v>
                </c:pt>
                <c:pt idx="3969">
                  <c:v>3199.9023440000001</c:v>
                </c:pt>
                <c:pt idx="3970">
                  <c:v>3199.9023440000001</c:v>
                </c:pt>
                <c:pt idx="3971">
                  <c:v>3199.9023440000001</c:v>
                </c:pt>
                <c:pt idx="3972">
                  <c:v>3199.9023440000001</c:v>
                </c:pt>
                <c:pt idx="3973">
                  <c:v>3199.9023440000001</c:v>
                </c:pt>
                <c:pt idx="3974">
                  <c:v>3199.9023440000001</c:v>
                </c:pt>
                <c:pt idx="3975">
                  <c:v>3199.9023440000001</c:v>
                </c:pt>
                <c:pt idx="3976">
                  <c:v>3199.9023440000001</c:v>
                </c:pt>
                <c:pt idx="3977">
                  <c:v>3199.9023440000001</c:v>
                </c:pt>
                <c:pt idx="3978">
                  <c:v>3199.9023440000001</c:v>
                </c:pt>
                <c:pt idx="3979">
                  <c:v>3199.9023440000001</c:v>
                </c:pt>
                <c:pt idx="3980">
                  <c:v>3199.9023440000001</c:v>
                </c:pt>
                <c:pt idx="3981">
                  <c:v>3199.9023440000001</c:v>
                </c:pt>
                <c:pt idx="3982">
                  <c:v>3199.9023440000001</c:v>
                </c:pt>
                <c:pt idx="3983">
                  <c:v>3199.9023440000001</c:v>
                </c:pt>
                <c:pt idx="3984">
                  <c:v>3199.9023440000001</c:v>
                </c:pt>
                <c:pt idx="3985">
                  <c:v>3199.9023440000001</c:v>
                </c:pt>
                <c:pt idx="3986">
                  <c:v>3199.9023440000001</c:v>
                </c:pt>
                <c:pt idx="3987">
                  <c:v>3199.9023440000001</c:v>
                </c:pt>
                <c:pt idx="3988">
                  <c:v>3199.9023440000001</c:v>
                </c:pt>
                <c:pt idx="3989">
                  <c:v>3199.9023440000001</c:v>
                </c:pt>
                <c:pt idx="3990">
                  <c:v>3199.9023440000001</c:v>
                </c:pt>
                <c:pt idx="3991">
                  <c:v>3199.9023440000001</c:v>
                </c:pt>
                <c:pt idx="3992">
                  <c:v>3199.9023440000001</c:v>
                </c:pt>
                <c:pt idx="3993">
                  <c:v>3199.9023440000001</c:v>
                </c:pt>
                <c:pt idx="3994">
                  <c:v>3199.9023440000001</c:v>
                </c:pt>
                <c:pt idx="3995">
                  <c:v>3199.9023440000001</c:v>
                </c:pt>
                <c:pt idx="3996">
                  <c:v>3199.9023440000001</c:v>
                </c:pt>
                <c:pt idx="3997">
                  <c:v>3199.9023440000001</c:v>
                </c:pt>
                <c:pt idx="3998">
                  <c:v>3199.9023440000001</c:v>
                </c:pt>
              </c:numCache>
            </c:numRef>
          </c:yVal>
          <c:smooth val="1"/>
        </c:ser>
        <c:ser>
          <c:idx val="15"/>
          <c:order val="15"/>
          <c:tx>
            <c:v>PX-003_P9</c:v>
          </c:tx>
          <c:spPr>
            <a:ln w="12700">
              <a:solidFill>
                <a:srgbClr val="00B050"/>
              </a:solidFill>
            </a:ln>
          </c:spPr>
          <c:marker>
            <c:symbol val="none"/>
          </c:marker>
          <c:yVal>
            <c:numRef>
              <c:f>Sheet1!$V$2:$V$4000</c:f>
              <c:numCache>
                <c:formatCode>General</c:formatCode>
                <c:ptCount val="3999"/>
                <c:pt idx="0">
                  <c:v>50.111046000000002</c:v>
                </c:pt>
                <c:pt idx="1">
                  <c:v>50.202629999999999</c:v>
                </c:pt>
                <c:pt idx="2">
                  <c:v>50.141556999999999</c:v>
                </c:pt>
                <c:pt idx="3">
                  <c:v>50.208742999999998</c:v>
                </c:pt>
                <c:pt idx="4">
                  <c:v>50.386305</c:v>
                </c:pt>
                <c:pt idx="5">
                  <c:v>50.153765</c:v>
                </c:pt>
                <c:pt idx="6">
                  <c:v>50.196520999999997</c:v>
                </c:pt>
                <c:pt idx="7">
                  <c:v>50.141556999999999</c:v>
                </c:pt>
                <c:pt idx="8">
                  <c:v>50.552191000000001</c:v>
                </c:pt>
                <c:pt idx="9">
                  <c:v>49.970944000000003</c:v>
                </c:pt>
                <c:pt idx="10">
                  <c:v>50.141556999999999</c:v>
                </c:pt>
                <c:pt idx="11">
                  <c:v>50.693936999999998</c:v>
                </c:pt>
                <c:pt idx="12">
                  <c:v>50.429260999999997</c:v>
                </c:pt>
                <c:pt idx="13">
                  <c:v>50.441538999999999</c:v>
                </c:pt>
                <c:pt idx="14">
                  <c:v>50.724803999999999</c:v>
                </c:pt>
                <c:pt idx="15">
                  <c:v>50.423121000000002</c:v>
                </c:pt>
                <c:pt idx="16">
                  <c:v>50.490687999999999</c:v>
                </c:pt>
                <c:pt idx="17">
                  <c:v>50.172085000000003</c:v>
                </c:pt>
                <c:pt idx="18">
                  <c:v>50.245427999999997</c:v>
                </c:pt>
                <c:pt idx="19">
                  <c:v>50.276020000000003</c:v>
                </c:pt>
                <c:pt idx="20">
                  <c:v>50.466107999999998</c:v>
                </c:pt>
                <c:pt idx="21">
                  <c:v>50.380172000000002</c:v>
                </c:pt>
                <c:pt idx="22">
                  <c:v>50.257662000000003</c:v>
                </c:pt>
                <c:pt idx="23">
                  <c:v>50.910409000000001</c:v>
                </c:pt>
                <c:pt idx="24">
                  <c:v>50.141556999999999</c:v>
                </c:pt>
                <c:pt idx="25">
                  <c:v>50.552191000000001</c:v>
                </c:pt>
                <c:pt idx="26">
                  <c:v>50.459964999999997</c:v>
                </c:pt>
                <c:pt idx="27">
                  <c:v>50.478395999999996</c:v>
                </c:pt>
                <c:pt idx="28">
                  <c:v>49.989196999999997</c:v>
                </c:pt>
                <c:pt idx="29">
                  <c:v>50.282139999999998</c:v>
                </c:pt>
                <c:pt idx="30">
                  <c:v>50.2699</c:v>
                </c:pt>
                <c:pt idx="31">
                  <c:v>50.712456000000003</c:v>
                </c:pt>
                <c:pt idx="32">
                  <c:v>50.576813999999999</c:v>
                </c:pt>
                <c:pt idx="33">
                  <c:v>50.607610000000001</c:v>
                </c:pt>
                <c:pt idx="34">
                  <c:v>50.104947000000003</c:v>
                </c:pt>
                <c:pt idx="35">
                  <c:v>50.447679999999998</c:v>
                </c:pt>
                <c:pt idx="36">
                  <c:v>50.227082000000003</c:v>
                </c:pt>
                <c:pt idx="37">
                  <c:v>50.429260999999997</c:v>
                </c:pt>
                <c:pt idx="38">
                  <c:v>50.141556999999999</c:v>
                </c:pt>
                <c:pt idx="39">
                  <c:v>50.496834999999997</c:v>
                </c:pt>
                <c:pt idx="40">
                  <c:v>50.318879000000003</c:v>
                </c:pt>
                <c:pt idx="41">
                  <c:v>50.410845999999999</c:v>
                </c:pt>
                <c:pt idx="42">
                  <c:v>50.294384000000001</c:v>
                </c:pt>
                <c:pt idx="43">
                  <c:v>50.558346999999998</c:v>
                </c:pt>
                <c:pt idx="44">
                  <c:v>50.706282000000002</c:v>
                </c:pt>
                <c:pt idx="45">
                  <c:v>50.276020000000003</c:v>
                </c:pt>
                <c:pt idx="46">
                  <c:v>50.220967999999999</c:v>
                </c:pt>
                <c:pt idx="47">
                  <c:v>50.582971999999998</c:v>
                </c:pt>
                <c:pt idx="48">
                  <c:v>50.165976999999998</c:v>
                </c:pt>
                <c:pt idx="49">
                  <c:v>50.687766000000003</c:v>
                </c:pt>
                <c:pt idx="50">
                  <c:v>50.576813999999999</c:v>
                </c:pt>
                <c:pt idx="51">
                  <c:v>50.798965000000003</c:v>
                </c:pt>
                <c:pt idx="52">
                  <c:v>50.355646</c:v>
                </c:pt>
                <c:pt idx="53">
                  <c:v>50.749512000000003</c:v>
                </c:pt>
                <c:pt idx="54">
                  <c:v>50.755692000000003</c:v>
                </c:pt>
                <c:pt idx="55">
                  <c:v>50.172085000000003</c:v>
                </c:pt>
                <c:pt idx="56">
                  <c:v>50.245427999999997</c:v>
                </c:pt>
                <c:pt idx="57">
                  <c:v>50.466107999999998</c:v>
                </c:pt>
                <c:pt idx="58">
                  <c:v>50.472251999999997</c:v>
                </c:pt>
                <c:pt idx="59">
                  <c:v>50.129351</c:v>
                </c:pt>
                <c:pt idx="60">
                  <c:v>50.502983</c:v>
                </c:pt>
                <c:pt idx="61">
                  <c:v>50.564501</c:v>
                </c:pt>
                <c:pt idx="62">
                  <c:v>50.257662000000003</c:v>
                </c:pt>
                <c:pt idx="63">
                  <c:v>49.928381999999999</c:v>
                </c:pt>
                <c:pt idx="64">
                  <c:v>50.343387</c:v>
                </c:pt>
                <c:pt idx="65">
                  <c:v>50.251545</c:v>
                </c:pt>
                <c:pt idx="66">
                  <c:v>50.374040000000001</c:v>
                </c:pt>
                <c:pt idx="67">
                  <c:v>50.349516000000001</c:v>
                </c:pt>
                <c:pt idx="68">
                  <c:v>50.398575000000001</c:v>
                </c:pt>
                <c:pt idx="69">
                  <c:v>50.435400000000001</c:v>
                </c:pt>
                <c:pt idx="70">
                  <c:v>50.687766000000003</c:v>
                </c:pt>
                <c:pt idx="71">
                  <c:v>50.080556000000001</c:v>
                </c:pt>
                <c:pt idx="72">
                  <c:v>50.558346999999998</c:v>
                </c:pt>
                <c:pt idx="73">
                  <c:v>49.964861999999997</c:v>
                </c:pt>
                <c:pt idx="74">
                  <c:v>50.141556999999999</c:v>
                </c:pt>
                <c:pt idx="75">
                  <c:v>50.257662000000003</c:v>
                </c:pt>
                <c:pt idx="76">
                  <c:v>50.172085000000003</c:v>
                </c:pt>
                <c:pt idx="77">
                  <c:v>50.392440000000001</c:v>
                </c:pt>
                <c:pt idx="78">
                  <c:v>50.484543000000002</c:v>
                </c:pt>
                <c:pt idx="79">
                  <c:v>50.282139999999998</c:v>
                </c:pt>
                <c:pt idx="80">
                  <c:v>50.276020000000003</c:v>
                </c:pt>
                <c:pt idx="81">
                  <c:v>50.123249000000001</c:v>
                </c:pt>
                <c:pt idx="82">
                  <c:v>50.056176999999998</c:v>
                </c:pt>
                <c:pt idx="83">
                  <c:v>50.466107999999998</c:v>
                </c:pt>
                <c:pt idx="84">
                  <c:v>49.989196999999997</c:v>
                </c:pt>
                <c:pt idx="85">
                  <c:v>50.092751</c:v>
                </c:pt>
                <c:pt idx="86">
                  <c:v>50.220967999999999</c:v>
                </c:pt>
                <c:pt idx="87">
                  <c:v>50.386305</c:v>
                </c:pt>
                <c:pt idx="88">
                  <c:v>50.404710000000001</c:v>
                </c:pt>
                <c:pt idx="89">
                  <c:v>50.441538999999999</c:v>
                </c:pt>
                <c:pt idx="90">
                  <c:v>50.276020000000003</c:v>
                </c:pt>
                <c:pt idx="91">
                  <c:v>50.172085000000003</c:v>
                </c:pt>
                <c:pt idx="92">
                  <c:v>50.392440000000001</c:v>
                </c:pt>
                <c:pt idx="93">
                  <c:v>50.001367999999999</c:v>
                </c:pt>
                <c:pt idx="94">
                  <c:v>50.374040000000001</c:v>
                </c:pt>
                <c:pt idx="95">
                  <c:v>50.502983</c:v>
                </c:pt>
                <c:pt idx="96">
                  <c:v>50.367908</c:v>
                </c:pt>
                <c:pt idx="97">
                  <c:v>49.958779999999997</c:v>
                </c:pt>
                <c:pt idx="98">
                  <c:v>50.429260999999997</c:v>
                </c:pt>
                <c:pt idx="99">
                  <c:v>50.288260999999999</c:v>
                </c:pt>
                <c:pt idx="100">
                  <c:v>50.318879000000003</c:v>
                </c:pt>
                <c:pt idx="101">
                  <c:v>51.053172000000004</c:v>
                </c:pt>
                <c:pt idx="102">
                  <c:v>50.349516000000001</c:v>
                </c:pt>
                <c:pt idx="103">
                  <c:v>50.153765</c:v>
                </c:pt>
                <c:pt idx="104">
                  <c:v>50.245427999999997</c:v>
                </c:pt>
                <c:pt idx="105">
                  <c:v>50.276020000000003</c:v>
                </c:pt>
                <c:pt idx="106">
                  <c:v>50.276020000000003</c:v>
                </c:pt>
                <c:pt idx="107">
                  <c:v>50.472251999999997</c:v>
                </c:pt>
                <c:pt idx="108">
                  <c:v>50.331131999999997</c:v>
                </c:pt>
                <c:pt idx="109">
                  <c:v>50.263779999999997</c:v>
                </c:pt>
                <c:pt idx="110">
                  <c:v>50.123249000000001</c:v>
                </c:pt>
                <c:pt idx="111">
                  <c:v>50.159872</c:v>
                </c:pt>
                <c:pt idx="112">
                  <c:v>50.392440000000001</c:v>
                </c:pt>
                <c:pt idx="113">
                  <c:v>50.484543000000002</c:v>
                </c:pt>
                <c:pt idx="114">
                  <c:v>50.380172000000002</c:v>
                </c:pt>
                <c:pt idx="115">
                  <c:v>50.056176999999998</c:v>
                </c:pt>
                <c:pt idx="116">
                  <c:v>50.811334000000002</c:v>
                </c:pt>
                <c:pt idx="117">
                  <c:v>50.404710000000001</c:v>
                </c:pt>
                <c:pt idx="118">
                  <c:v>50.780414</c:v>
                </c:pt>
                <c:pt idx="119">
                  <c:v>50.2699</c:v>
                </c:pt>
                <c:pt idx="120">
                  <c:v>49.983111000000001</c:v>
                </c:pt>
                <c:pt idx="121">
                  <c:v>50.626095999999997</c:v>
                </c:pt>
                <c:pt idx="122">
                  <c:v>49.910153000000001</c:v>
                </c:pt>
                <c:pt idx="123">
                  <c:v>50.098847999999997</c:v>
                </c:pt>
                <c:pt idx="124">
                  <c:v>50.355646</c:v>
                </c:pt>
                <c:pt idx="125">
                  <c:v>50.300507000000003</c:v>
                </c:pt>
                <c:pt idx="126">
                  <c:v>50.361775999999999</c:v>
                </c:pt>
                <c:pt idx="127">
                  <c:v>50.700108999999998</c:v>
                </c:pt>
                <c:pt idx="128">
                  <c:v>50.374040000000001</c:v>
                </c:pt>
                <c:pt idx="129">
                  <c:v>50.842275000000001</c:v>
                </c:pt>
                <c:pt idx="130">
                  <c:v>50.447679999999998</c:v>
                </c:pt>
                <c:pt idx="131">
                  <c:v>50.423121000000002</c:v>
                </c:pt>
                <c:pt idx="132">
                  <c:v>50.050083999999998</c:v>
                </c:pt>
                <c:pt idx="133">
                  <c:v>50.706282000000002</c:v>
                </c:pt>
                <c:pt idx="134">
                  <c:v>50.129351</c:v>
                </c:pt>
                <c:pt idx="135">
                  <c:v>50.743333999999997</c:v>
                </c:pt>
                <c:pt idx="136">
                  <c:v>50.564501</c:v>
                </c:pt>
                <c:pt idx="137">
                  <c:v>50.700108999999998</c:v>
                </c:pt>
                <c:pt idx="138">
                  <c:v>50.472251999999997</c:v>
                </c:pt>
                <c:pt idx="139">
                  <c:v>50.184300999999998</c:v>
                </c:pt>
                <c:pt idx="140">
                  <c:v>50.935209</c:v>
                </c:pt>
                <c:pt idx="141">
                  <c:v>50.564501</c:v>
                </c:pt>
                <c:pt idx="142">
                  <c:v>50.558346999999998</c:v>
                </c:pt>
                <c:pt idx="143">
                  <c:v>50.257662000000003</c:v>
                </c:pt>
                <c:pt idx="144">
                  <c:v>50.178193</c:v>
                </c:pt>
                <c:pt idx="145">
                  <c:v>50.490687999999999</c:v>
                </c:pt>
                <c:pt idx="146">
                  <c:v>49.831235</c:v>
                </c:pt>
                <c:pt idx="147">
                  <c:v>50.367908</c:v>
                </c:pt>
                <c:pt idx="148">
                  <c:v>50.700108999999998</c:v>
                </c:pt>
                <c:pt idx="149">
                  <c:v>50.184300999999998</c:v>
                </c:pt>
                <c:pt idx="150">
                  <c:v>50.245427999999997</c:v>
                </c:pt>
                <c:pt idx="151">
                  <c:v>49.977027</c:v>
                </c:pt>
                <c:pt idx="152">
                  <c:v>50.429260999999997</c:v>
                </c:pt>
                <c:pt idx="153">
                  <c:v>50.490687999999999</c:v>
                </c:pt>
                <c:pt idx="154">
                  <c:v>50.466107999999998</c:v>
                </c:pt>
                <c:pt idx="155">
                  <c:v>50.423121000000002</c:v>
                </c:pt>
                <c:pt idx="156">
                  <c:v>50.589129</c:v>
                </c:pt>
                <c:pt idx="157">
                  <c:v>50.001367999999999</c:v>
                </c:pt>
                <c:pt idx="158">
                  <c:v>50.374040000000001</c:v>
                </c:pt>
                <c:pt idx="159">
                  <c:v>50.208742999999998</c:v>
                </c:pt>
                <c:pt idx="160">
                  <c:v>50.478395999999996</c:v>
                </c:pt>
                <c:pt idx="161">
                  <c:v>50.276020000000003</c:v>
                </c:pt>
                <c:pt idx="162">
                  <c:v>50.325004999999997</c:v>
                </c:pt>
                <c:pt idx="163">
                  <c:v>50.361775999999999</c:v>
                </c:pt>
                <c:pt idx="164">
                  <c:v>50.257662000000003</c:v>
                </c:pt>
                <c:pt idx="165">
                  <c:v>50.466107999999998</c:v>
                </c:pt>
                <c:pt idx="166">
                  <c:v>51.221280999999998</c:v>
                </c:pt>
                <c:pt idx="167">
                  <c:v>50.276020000000003</c:v>
                </c:pt>
                <c:pt idx="168">
                  <c:v>50.867040000000003</c:v>
                </c:pt>
                <c:pt idx="169">
                  <c:v>50.104947000000003</c:v>
                </c:pt>
                <c:pt idx="170">
                  <c:v>50.453822000000002</c:v>
                </c:pt>
                <c:pt idx="171">
                  <c:v>50.626095999999997</c:v>
                </c:pt>
                <c:pt idx="172">
                  <c:v>50.693936999999998</c:v>
                </c:pt>
                <c:pt idx="173">
                  <c:v>50.626095999999997</c:v>
                </c:pt>
                <c:pt idx="174">
                  <c:v>50.398575000000001</c:v>
                </c:pt>
                <c:pt idx="175">
                  <c:v>50.288260999999999</c:v>
                </c:pt>
                <c:pt idx="176">
                  <c:v>50.123249000000001</c:v>
                </c:pt>
                <c:pt idx="177">
                  <c:v>49.819104000000003</c:v>
                </c:pt>
                <c:pt idx="178">
                  <c:v>50.466107999999998</c:v>
                </c:pt>
                <c:pt idx="179">
                  <c:v>50.570658000000002</c:v>
                </c:pt>
                <c:pt idx="180">
                  <c:v>50.111046000000002</c:v>
                </c:pt>
                <c:pt idx="181">
                  <c:v>50.552191000000001</c:v>
                </c:pt>
                <c:pt idx="182">
                  <c:v>49.776673000000002</c:v>
                </c:pt>
                <c:pt idx="183">
                  <c:v>50.817520999999999</c:v>
                </c:pt>
                <c:pt idx="184">
                  <c:v>50.355646</c:v>
                </c:pt>
                <c:pt idx="185">
                  <c:v>50.062269999999998</c:v>
                </c:pt>
                <c:pt idx="186">
                  <c:v>50.613771</c:v>
                </c:pt>
                <c:pt idx="187">
                  <c:v>50.349516000000001</c:v>
                </c:pt>
                <c:pt idx="188">
                  <c:v>50.251545</c:v>
                </c:pt>
                <c:pt idx="189">
                  <c:v>50.472251999999997</c:v>
                </c:pt>
                <c:pt idx="190">
                  <c:v>50.619933000000003</c:v>
                </c:pt>
                <c:pt idx="191">
                  <c:v>50.935209</c:v>
                </c:pt>
                <c:pt idx="192">
                  <c:v>50.860847999999997</c:v>
                </c:pt>
                <c:pt idx="193">
                  <c:v>50.441538999999999</c:v>
                </c:pt>
                <c:pt idx="194">
                  <c:v>50.331131999999997</c:v>
                </c:pt>
                <c:pt idx="195">
                  <c:v>50.459964999999997</c:v>
                </c:pt>
                <c:pt idx="196">
                  <c:v>50.724803999999999</c:v>
                </c:pt>
                <c:pt idx="197">
                  <c:v>50.429260999999997</c:v>
                </c:pt>
                <c:pt idx="198">
                  <c:v>50.490687999999999</c:v>
                </c:pt>
                <c:pt idx="199">
                  <c:v>50.860847999999997</c:v>
                </c:pt>
                <c:pt idx="200">
                  <c:v>50.687766000000003</c:v>
                </c:pt>
                <c:pt idx="201">
                  <c:v>50.724803999999999</c:v>
                </c:pt>
                <c:pt idx="202">
                  <c:v>50.037900999999998</c:v>
                </c:pt>
                <c:pt idx="203">
                  <c:v>50.768051</c:v>
                </c:pt>
                <c:pt idx="204">
                  <c:v>50.466107999999998</c:v>
                </c:pt>
                <c:pt idx="205">
                  <c:v>50.570658000000002</c:v>
                </c:pt>
                <c:pt idx="206">
                  <c:v>50.355646</c:v>
                </c:pt>
                <c:pt idx="207">
                  <c:v>50.898014000000003</c:v>
                </c:pt>
                <c:pt idx="208">
                  <c:v>50.386305</c:v>
                </c:pt>
                <c:pt idx="209">
                  <c:v>50.947612999999997</c:v>
                </c:pt>
                <c:pt idx="210">
                  <c:v>50.227082000000003</c:v>
                </c:pt>
                <c:pt idx="211">
                  <c:v>50.533732999999998</c:v>
                </c:pt>
                <c:pt idx="212">
                  <c:v>50.416983999999999</c:v>
                </c:pt>
                <c:pt idx="213">
                  <c:v>50.435400000000001</c:v>
                </c:pt>
                <c:pt idx="214">
                  <c:v>50.441538999999999</c:v>
                </c:pt>
                <c:pt idx="215">
                  <c:v>50.817520999999999</c:v>
                </c:pt>
                <c:pt idx="216">
                  <c:v>50.552191000000001</c:v>
                </c:pt>
                <c:pt idx="217">
                  <c:v>50.263779999999997</c:v>
                </c:pt>
                <c:pt idx="218">
                  <c:v>50.811334000000002</c:v>
                </c:pt>
                <c:pt idx="219">
                  <c:v>50.749512000000003</c:v>
                </c:pt>
                <c:pt idx="220">
                  <c:v>50.904210999999997</c:v>
                </c:pt>
                <c:pt idx="221">
                  <c:v>50.879427999999997</c:v>
                </c:pt>
                <c:pt idx="222">
                  <c:v>50.737157000000003</c:v>
                </c:pt>
                <c:pt idx="223">
                  <c:v>50.019630999999997</c:v>
                </c:pt>
                <c:pt idx="224">
                  <c:v>50.227082000000003</c:v>
                </c:pt>
                <c:pt idx="225">
                  <c:v>50.337259000000003</c:v>
                </c:pt>
                <c:pt idx="226">
                  <c:v>50.607610000000001</c:v>
                </c:pt>
                <c:pt idx="227">
                  <c:v>50.098847999999997</c:v>
                </c:pt>
                <c:pt idx="228">
                  <c:v>49.964861999999997</c:v>
                </c:pt>
                <c:pt idx="229">
                  <c:v>50.19041</c:v>
                </c:pt>
                <c:pt idx="230">
                  <c:v>50.589129</c:v>
                </c:pt>
                <c:pt idx="231">
                  <c:v>50.693936999999998</c:v>
                </c:pt>
                <c:pt idx="232">
                  <c:v>50.521430000000002</c:v>
                </c:pt>
                <c:pt idx="233">
                  <c:v>50.663088000000002</c:v>
                </c:pt>
                <c:pt idx="234">
                  <c:v>50.435400000000001</c:v>
                </c:pt>
                <c:pt idx="235">
                  <c:v>50.288260999999999</c:v>
                </c:pt>
                <c:pt idx="236">
                  <c:v>50.466107999999998</c:v>
                </c:pt>
                <c:pt idx="237">
                  <c:v>50.724803999999999</c:v>
                </c:pt>
                <c:pt idx="238">
                  <c:v>49.843367999999998</c:v>
                </c:pt>
                <c:pt idx="239">
                  <c:v>50.416983999999999</c:v>
                </c:pt>
                <c:pt idx="240">
                  <c:v>50.294384000000001</c:v>
                </c:pt>
                <c:pt idx="241">
                  <c:v>50.019630999999997</c:v>
                </c:pt>
                <c:pt idx="242">
                  <c:v>50.768051</c:v>
                </c:pt>
                <c:pt idx="243">
                  <c:v>50.074460999999999</c:v>
                </c:pt>
                <c:pt idx="244">
                  <c:v>50.663088000000002</c:v>
                </c:pt>
                <c:pt idx="245">
                  <c:v>50.582971999999998</c:v>
                </c:pt>
                <c:pt idx="246">
                  <c:v>50.068365</c:v>
                </c:pt>
                <c:pt idx="247">
                  <c:v>50.410845999999999</c:v>
                </c:pt>
                <c:pt idx="248">
                  <c:v>50.737157000000003</c:v>
                </c:pt>
                <c:pt idx="249">
                  <c:v>49.922305000000001</c:v>
                </c:pt>
                <c:pt idx="250">
                  <c:v>50.687766000000003</c:v>
                </c:pt>
                <c:pt idx="251">
                  <c:v>50.282139999999998</c:v>
                </c:pt>
                <c:pt idx="252">
                  <c:v>50.423121000000002</c:v>
                </c:pt>
                <c:pt idx="253">
                  <c:v>50.687766000000003</c:v>
                </c:pt>
                <c:pt idx="254">
                  <c:v>50.423121000000002</c:v>
                </c:pt>
                <c:pt idx="255">
                  <c:v>50.539884999999998</c:v>
                </c:pt>
                <c:pt idx="256">
                  <c:v>50.257662000000003</c:v>
                </c:pt>
                <c:pt idx="257">
                  <c:v>50.423121000000002</c:v>
                </c:pt>
                <c:pt idx="258">
                  <c:v>50.441538999999999</c:v>
                </c:pt>
                <c:pt idx="259">
                  <c:v>50.774231999999998</c:v>
                </c:pt>
                <c:pt idx="260">
                  <c:v>50.459964999999997</c:v>
                </c:pt>
                <c:pt idx="261">
                  <c:v>50.178193</c:v>
                </c:pt>
                <c:pt idx="262">
                  <c:v>50.737157000000003</c:v>
                </c:pt>
                <c:pt idx="263">
                  <c:v>50.214855</c:v>
                </c:pt>
                <c:pt idx="264">
                  <c:v>50.478395999999996</c:v>
                </c:pt>
                <c:pt idx="265">
                  <c:v>50.429260999999997</c:v>
                </c:pt>
                <c:pt idx="266">
                  <c:v>51.034528000000002</c:v>
                </c:pt>
                <c:pt idx="267">
                  <c:v>50.546038000000003</c:v>
                </c:pt>
                <c:pt idx="268">
                  <c:v>50.257662000000003</c:v>
                </c:pt>
                <c:pt idx="269">
                  <c:v>50.521430000000002</c:v>
                </c:pt>
                <c:pt idx="270">
                  <c:v>50.416983999999999</c:v>
                </c:pt>
                <c:pt idx="271">
                  <c:v>50.245427999999997</c:v>
                </c:pt>
                <c:pt idx="272">
                  <c:v>50.867040000000003</c:v>
                </c:pt>
                <c:pt idx="273">
                  <c:v>50.441538999999999</c:v>
                </c:pt>
                <c:pt idx="274">
                  <c:v>50.478395999999996</c:v>
                </c:pt>
                <c:pt idx="275">
                  <c:v>50.380172000000002</c:v>
                </c:pt>
                <c:pt idx="276">
                  <c:v>50.898014000000003</c:v>
                </c:pt>
                <c:pt idx="277">
                  <c:v>50.429260999999997</c:v>
                </c:pt>
                <c:pt idx="278">
                  <c:v>50.582971999999998</c:v>
                </c:pt>
                <c:pt idx="279">
                  <c:v>50.208742999999998</c:v>
                </c:pt>
                <c:pt idx="280">
                  <c:v>50.533732999999998</c:v>
                </c:pt>
                <c:pt idx="281">
                  <c:v>50.564501</c:v>
                </c:pt>
                <c:pt idx="282">
                  <c:v>50.60145</c:v>
                </c:pt>
                <c:pt idx="283">
                  <c:v>50.202629999999999</c:v>
                </c:pt>
                <c:pt idx="284">
                  <c:v>50.184300999999998</c:v>
                </c:pt>
                <c:pt idx="285">
                  <c:v>50.490687999999999</c:v>
                </c:pt>
                <c:pt idx="286">
                  <c:v>50.564501</c:v>
                </c:pt>
                <c:pt idx="287">
                  <c:v>50.60145</c:v>
                </c:pt>
                <c:pt idx="288">
                  <c:v>50.539884999999998</c:v>
                </c:pt>
                <c:pt idx="289">
                  <c:v>50.404710000000001</c:v>
                </c:pt>
                <c:pt idx="290">
                  <c:v>50.294384000000001</c:v>
                </c:pt>
                <c:pt idx="291">
                  <c:v>50.410845999999999</c:v>
                </c:pt>
                <c:pt idx="292">
                  <c:v>50.539884999999998</c:v>
                </c:pt>
                <c:pt idx="293">
                  <c:v>50.798965000000003</c:v>
                </c:pt>
                <c:pt idx="294">
                  <c:v>50.898014000000003</c:v>
                </c:pt>
                <c:pt idx="295">
                  <c:v>50.632258999999998</c:v>
                </c:pt>
                <c:pt idx="296">
                  <c:v>50.644587999999999</c:v>
                </c:pt>
                <c:pt idx="297">
                  <c:v>50.978636999999999</c:v>
                </c:pt>
                <c:pt idx="298">
                  <c:v>50.172085000000003</c:v>
                </c:pt>
                <c:pt idx="299">
                  <c:v>50.589129</c:v>
                </c:pt>
                <c:pt idx="300">
                  <c:v>50.202629999999999</c:v>
                </c:pt>
                <c:pt idx="301">
                  <c:v>50.922806999999999</c:v>
                </c:pt>
                <c:pt idx="302">
                  <c:v>50.092751</c:v>
                </c:pt>
                <c:pt idx="303">
                  <c:v>50.509130999999996</c:v>
                </c:pt>
                <c:pt idx="304">
                  <c:v>50.564501</c:v>
                </c:pt>
                <c:pt idx="305">
                  <c:v>50.650754999999997</c:v>
                </c:pt>
                <c:pt idx="306">
                  <c:v>50.780414</c:v>
                </c:pt>
                <c:pt idx="307">
                  <c:v>50.663088000000002</c:v>
                </c:pt>
                <c:pt idx="308">
                  <c:v>50.533732999999998</c:v>
                </c:pt>
                <c:pt idx="309">
                  <c:v>50.466107999999998</c:v>
                </c:pt>
                <c:pt idx="310">
                  <c:v>50.086652999999998</c:v>
                </c:pt>
                <c:pt idx="311">
                  <c:v>50.761870999999999</c:v>
                </c:pt>
                <c:pt idx="312">
                  <c:v>50.509130999999996</c:v>
                </c:pt>
                <c:pt idx="313">
                  <c:v>50.515281000000002</c:v>
                </c:pt>
                <c:pt idx="314">
                  <c:v>50.712456000000003</c:v>
                </c:pt>
                <c:pt idx="315">
                  <c:v>50.178193</c:v>
                </c:pt>
                <c:pt idx="316">
                  <c:v>50.687766000000003</c:v>
                </c:pt>
                <c:pt idx="317">
                  <c:v>50.626095999999997</c:v>
                </c:pt>
                <c:pt idx="318">
                  <c:v>50.737157000000003</c:v>
                </c:pt>
                <c:pt idx="319">
                  <c:v>50.706282000000002</c:v>
                </c:pt>
                <c:pt idx="320">
                  <c:v>50.478395999999996</c:v>
                </c:pt>
                <c:pt idx="321">
                  <c:v>50.626095999999997</c:v>
                </c:pt>
                <c:pt idx="322">
                  <c:v>50.300507000000003</c:v>
                </c:pt>
                <c:pt idx="323">
                  <c:v>50.706282000000002</c:v>
                </c:pt>
                <c:pt idx="324">
                  <c:v>50.626095999999997</c:v>
                </c:pt>
                <c:pt idx="325">
                  <c:v>50.343387</c:v>
                </c:pt>
                <c:pt idx="326">
                  <c:v>50.349516000000001</c:v>
                </c:pt>
                <c:pt idx="327">
                  <c:v>50.502983</c:v>
                </c:pt>
                <c:pt idx="328">
                  <c:v>50.761870999999999</c:v>
                </c:pt>
                <c:pt idx="329">
                  <c:v>50.361775999999999</c:v>
                </c:pt>
                <c:pt idx="330">
                  <c:v>50.404710000000001</c:v>
                </c:pt>
                <c:pt idx="331">
                  <c:v>50.484543000000002</c:v>
                </c:pt>
                <c:pt idx="332">
                  <c:v>51.022101999999997</c:v>
                </c:pt>
                <c:pt idx="333">
                  <c:v>50.509130999999996</c:v>
                </c:pt>
                <c:pt idx="334">
                  <c:v>50.712456000000003</c:v>
                </c:pt>
                <c:pt idx="335">
                  <c:v>50.331131999999997</c:v>
                </c:pt>
                <c:pt idx="336">
                  <c:v>50.854655999999999</c:v>
                </c:pt>
                <c:pt idx="337">
                  <c:v>50.294384000000001</c:v>
                </c:pt>
                <c:pt idx="338">
                  <c:v>50.558346999999998</c:v>
                </c:pt>
                <c:pt idx="339">
                  <c:v>50.60145</c:v>
                </c:pt>
                <c:pt idx="340">
                  <c:v>50.743333999999997</c:v>
                </c:pt>
                <c:pt idx="341">
                  <c:v>50.854655999999999</c:v>
                </c:pt>
                <c:pt idx="342">
                  <c:v>50.941411000000002</c:v>
                </c:pt>
                <c:pt idx="343">
                  <c:v>50.276020000000003</c:v>
                </c:pt>
                <c:pt idx="344">
                  <c:v>50.811334000000002</c:v>
                </c:pt>
                <c:pt idx="345">
                  <c:v>50.404710000000001</c:v>
                </c:pt>
                <c:pt idx="346">
                  <c:v>50.589129</c:v>
                </c:pt>
                <c:pt idx="347">
                  <c:v>50.546038000000003</c:v>
                </c:pt>
                <c:pt idx="348">
                  <c:v>50.904210999999997</c:v>
                </c:pt>
                <c:pt idx="349">
                  <c:v>50.435400000000001</c:v>
                </c:pt>
                <c:pt idx="350">
                  <c:v>50.786597</c:v>
                </c:pt>
                <c:pt idx="351">
                  <c:v>50.700108999999998</c:v>
                </c:pt>
                <c:pt idx="352">
                  <c:v>51.071823000000002</c:v>
                </c:pt>
                <c:pt idx="353">
                  <c:v>50.898014000000003</c:v>
                </c:pt>
                <c:pt idx="354">
                  <c:v>50.435400000000001</c:v>
                </c:pt>
                <c:pt idx="355">
                  <c:v>50.589129</c:v>
                </c:pt>
                <c:pt idx="356">
                  <c:v>50.595289000000001</c:v>
                </c:pt>
                <c:pt idx="357">
                  <c:v>50.885621999999998</c:v>
                </c:pt>
                <c:pt idx="358">
                  <c:v>50.879427999999997</c:v>
                </c:pt>
                <c:pt idx="359">
                  <c:v>51.034528000000002</c:v>
                </c:pt>
                <c:pt idx="360">
                  <c:v>50.848464999999997</c:v>
                </c:pt>
                <c:pt idx="361">
                  <c:v>50.392440000000001</c:v>
                </c:pt>
                <c:pt idx="362">
                  <c:v>50.780414</c:v>
                </c:pt>
                <c:pt idx="363">
                  <c:v>50.910409000000001</c:v>
                </c:pt>
                <c:pt idx="364">
                  <c:v>50.478395999999996</c:v>
                </c:pt>
                <c:pt idx="365">
                  <c:v>50.916607999999997</c:v>
                </c:pt>
                <c:pt idx="366">
                  <c:v>51.078042000000003</c:v>
                </c:pt>
                <c:pt idx="367">
                  <c:v>50.792780999999998</c:v>
                </c:pt>
                <c:pt idx="368">
                  <c:v>50.208742999999998</c:v>
                </c:pt>
                <c:pt idx="369">
                  <c:v>51.177643000000003</c:v>
                </c:pt>
                <c:pt idx="370">
                  <c:v>50.527582000000002</c:v>
                </c:pt>
                <c:pt idx="371">
                  <c:v>50.466107999999998</c:v>
                </c:pt>
                <c:pt idx="372">
                  <c:v>50.873232999999999</c:v>
                </c:pt>
                <c:pt idx="373">
                  <c:v>50.343387</c:v>
                </c:pt>
                <c:pt idx="374">
                  <c:v>50.842275000000001</c:v>
                </c:pt>
                <c:pt idx="375">
                  <c:v>50.891818000000001</c:v>
                </c:pt>
                <c:pt idx="376">
                  <c:v>50.724803999999999</c:v>
                </c:pt>
                <c:pt idx="377">
                  <c:v>50.423121000000002</c:v>
                </c:pt>
                <c:pt idx="378">
                  <c:v>50.780414</c:v>
                </c:pt>
                <c:pt idx="379">
                  <c:v>50.367908</c:v>
                </c:pt>
                <c:pt idx="380">
                  <c:v>50.60145</c:v>
                </c:pt>
                <c:pt idx="381">
                  <c:v>50.743333999999997</c:v>
                </c:pt>
                <c:pt idx="382">
                  <c:v>50.466107999999998</c:v>
                </c:pt>
                <c:pt idx="383">
                  <c:v>50.626095999999997</c:v>
                </c:pt>
                <c:pt idx="384">
                  <c:v>51.090482000000002</c:v>
                </c:pt>
                <c:pt idx="385">
                  <c:v>50.435400000000001</c:v>
                </c:pt>
                <c:pt idx="386">
                  <c:v>50.978636999999999</c:v>
                </c:pt>
                <c:pt idx="387">
                  <c:v>50.220967999999999</c:v>
                </c:pt>
                <c:pt idx="388">
                  <c:v>51.071823000000002</c:v>
                </c:pt>
                <c:pt idx="389">
                  <c:v>50.257662000000003</c:v>
                </c:pt>
                <c:pt idx="390">
                  <c:v>50.768051</c:v>
                </c:pt>
                <c:pt idx="391">
                  <c:v>51.158954000000001</c:v>
                </c:pt>
                <c:pt idx="392">
                  <c:v>50.922806999999999</c:v>
                </c:pt>
                <c:pt idx="393">
                  <c:v>50.484543000000002</c:v>
                </c:pt>
                <c:pt idx="394">
                  <c:v>50.429260999999997</c:v>
                </c:pt>
                <c:pt idx="395">
                  <c:v>50.879427999999997</c:v>
                </c:pt>
                <c:pt idx="396">
                  <c:v>50.392440000000001</c:v>
                </c:pt>
                <c:pt idx="397">
                  <c:v>50.929006999999999</c:v>
                </c:pt>
                <c:pt idx="398">
                  <c:v>51.071823000000002</c:v>
                </c:pt>
                <c:pt idx="399">
                  <c:v>50.496834999999997</c:v>
                </c:pt>
                <c:pt idx="400">
                  <c:v>50.960019000000003</c:v>
                </c:pt>
                <c:pt idx="401">
                  <c:v>50.613771</c:v>
                </c:pt>
                <c:pt idx="402">
                  <c:v>50.392440000000001</c:v>
                </c:pt>
                <c:pt idx="403">
                  <c:v>50.533732999999998</c:v>
                </c:pt>
                <c:pt idx="404">
                  <c:v>50.613771</c:v>
                </c:pt>
                <c:pt idx="405">
                  <c:v>50.441538999999999</c:v>
                </c:pt>
                <c:pt idx="406">
                  <c:v>50.619933000000003</c:v>
                </c:pt>
                <c:pt idx="407">
                  <c:v>50.737157000000003</c:v>
                </c:pt>
                <c:pt idx="408">
                  <c:v>50.663088000000002</c:v>
                </c:pt>
                <c:pt idx="409">
                  <c:v>50.879427999999997</c:v>
                </c:pt>
                <c:pt idx="410">
                  <c:v>50.941411000000002</c:v>
                </c:pt>
                <c:pt idx="411">
                  <c:v>50.712456000000003</c:v>
                </c:pt>
                <c:pt idx="412">
                  <c:v>50.966223999999997</c:v>
                </c:pt>
                <c:pt idx="413">
                  <c:v>50.916607999999997</c:v>
                </c:pt>
                <c:pt idx="414">
                  <c:v>50.829895999999998</c:v>
                </c:pt>
                <c:pt idx="415">
                  <c:v>50.552191000000001</c:v>
                </c:pt>
                <c:pt idx="416">
                  <c:v>50.509130999999996</c:v>
                </c:pt>
                <c:pt idx="417">
                  <c:v>50.416983999999999</c:v>
                </c:pt>
                <c:pt idx="418">
                  <c:v>50.929006999999999</c:v>
                </c:pt>
                <c:pt idx="419">
                  <c:v>50.681595999999999</c:v>
                </c:pt>
                <c:pt idx="420">
                  <c:v>50.582971999999998</c:v>
                </c:pt>
                <c:pt idx="421">
                  <c:v>50.953816000000003</c:v>
                </c:pt>
                <c:pt idx="422">
                  <c:v>50.619933000000003</c:v>
                </c:pt>
                <c:pt idx="423">
                  <c:v>50.539884999999998</c:v>
                </c:pt>
                <c:pt idx="424">
                  <c:v>50.509130999999996</c:v>
                </c:pt>
                <c:pt idx="425">
                  <c:v>50.564501</c:v>
                </c:pt>
                <c:pt idx="426">
                  <c:v>50.700108999999998</c:v>
                </c:pt>
                <c:pt idx="427">
                  <c:v>51.215045000000003</c:v>
                </c:pt>
                <c:pt idx="428">
                  <c:v>50.669257000000002</c:v>
                </c:pt>
                <c:pt idx="429">
                  <c:v>50.484543000000002</c:v>
                </c:pt>
                <c:pt idx="430">
                  <c:v>50.472251999999997</c:v>
                </c:pt>
                <c:pt idx="431">
                  <c:v>50.823708000000003</c:v>
                </c:pt>
                <c:pt idx="432">
                  <c:v>50.947612999999997</c:v>
                </c:pt>
                <c:pt idx="433">
                  <c:v>50.768051</c:v>
                </c:pt>
                <c:pt idx="434">
                  <c:v>50.509130999999996</c:v>
                </c:pt>
                <c:pt idx="435">
                  <c:v>50.367908</c:v>
                </c:pt>
                <c:pt idx="436">
                  <c:v>50.447679999999998</c:v>
                </c:pt>
                <c:pt idx="437">
                  <c:v>50.626095999999997</c:v>
                </c:pt>
                <c:pt idx="438">
                  <c:v>50.687766000000003</c:v>
                </c:pt>
                <c:pt idx="439">
                  <c:v>51.065606000000002</c:v>
                </c:pt>
                <c:pt idx="440">
                  <c:v>50.991050999999999</c:v>
                </c:pt>
                <c:pt idx="441">
                  <c:v>51.102924000000002</c:v>
                </c:pt>
                <c:pt idx="442">
                  <c:v>50.780414</c:v>
                </c:pt>
                <c:pt idx="443">
                  <c:v>50.712456000000003</c:v>
                </c:pt>
                <c:pt idx="444">
                  <c:v>50.380172000000002</c:v>
                </c:pt>
                <c:pt idx="445">
                  <c:v>51.140270000000001</c:v>
                </c:pt>
                <c:pt idx="446">
                  <c:v>50.774231999999998</c:v>
                </c:pt>
                <c:pt idx="447">
                  <c:v>50.515281000000002</c:v>
                </c:pt>
                <c:pt idx="448">
                  <c:v>50.613771</c:v>
                </c:pt>
                <c:pt idx="449">
                  <c:v>50.885621999999998</c:v>
                </c:pt>
                <c:pt idx="450">
                  <c:v>50.724803999999999</c:v>
                </c:pt>
                <c:pt idx="451">
                  <c:v>50.774231999999998</c:v>
                </c:pt>
                <c:pt idx="452">
                  <c:v>50.367908</c:v>
                </c:pt>
                <c:pt idx="453">
                  <c:v>50.257662000000003</c:v>
                </c:pt>
                <c:pt idx="454">
                  <c:v>51.258716</c:v>
                </c:pt>
                <c:pt idx="455">
                  <c:v>50.953816000000003</c:v>
                </c:pt>
                <c:pt idx="456">
                  <c:v>50.178193</c:v>
                </c:pt>
                <c:pt idx="457">
                  <c:v>50.245427999999997</c:v>
                </c:pt>
                <c:pt idx="458">
                  <c:v>50.860847999999997</c:v>
                </c:pt>
                <c:pt idx="459">
                  <c:v>50.935209</c:v>
                </c:pt>
                <c:pt idx="460">
                  <c:v>50.761870999999999</c:v>
                </c:pt>
                <c:pt idx="461">
                  <c:v>50.558346999999998</c:v>
                </c:pt>
                <c:pt idx="462">
                  <c:v>50.306629999999998</c:v>
                </c:pt>
                <c:pt idx="463">
                  <c:v>50.706282000000002</c:v>
                </c:pt>
                <c:pt idx="464">
                  <c:v>50.423121000000002</c:v>
                </c:pt>
                <c:pt idx="465">
                  <c:v>50.836084999999997</c:v>
                </c:pt>
                <c:pt idx="466">
                  <c:v>50.539884999999998</c:v>
                </c:pt>
                <c:pt idx="467">
                  <c:v>50.404710000000001</c:v>
                </c:pt>
                <c:pt idx="468">
                  <c:v>50.539884999999998</c:v>
                </c:pt>
                <c:pt idx="469">
                  <c:v>51.046956999999999</c:v>
                </c:pt>
                <c:pt idx="470">
                  <c:v>51.146496999999997</c:v>
                </c:pt>
                <c:pt idx="471">
                  <c:v>50.774231999999998</c:v>
                </c:pt>
                <c:pt idx="472">
                  <c:v>50.904210999999997</c:v>
                </c:pt>
                <c:pt idx="473">
                  <c:v>50.429260999999997</c:v>
                </c:pt>
                <c:pt idx="474">
                  <c:v>50.836084999999997</c:v>
                </c:pt>
                <c:pt idx="475">
                  <c:v>50.595289000000001</c:v>
                </c:pt>
                <c:pt idx="476">
                  <c:v>50.343387</c:v>
                </c:pt>
                <c:pt idx="477">
                  <c:v>50.798965000000003</c:v>
                </c:pt>
                <c:pt idx="478">
                  <c:v>50.453822000000002</c:v>
                </c:pt>
                <c:pt idx="479">
                  <c:v>50.823708000000003</c:v>
                </c:pt>
                <c:pt idx="480">
                  <c:v>50.208742999999998</c:v>
                </c:pt>
                <c:pt idx="481">
                  <c:v>50.873232999999999</c:v>
                </c:pt>
                <c:pt idx="482">
                  <c:v>50.202629999999999</c:v>
                </c:pt>
                <c:pt idx="483">
                  <c:v>50.429260999999997</c:v>
                </c:pt>
                <c:pt idx="484">
                  <c:v>50.929006999999999</c:v>
                </c:pt>
                <c:pt idx="485">
                  <c:v>50.879427999999997</c:v>
                </c:pt>
                <c:pt idx="486">
                  <c:v>50.743333999999997</c:v>
                </c:pt>
                <c:pt idx="487">
                  <c:v>50.663088000000002</c:v>
                </c:pt>
                <c:pt idx="488">
                  <c:v>50.780414</c:v>
                </c:pt>
                <c:pt idx="489">
                  <c:v>50.509130999999996</c:v>
                </c:pt>
                <c:pt idx="490">
                  <c:v>50.466107999999998</c:v>
                </c:pt>
                <c:pt idx="491">
                  <c:v>50.823708000000003</c:v>
                </c:pt>
                <c:pt idx="492">
                  <c:v>50.111046000000002</c:v>
                </c:pt>
                <c:pt idx="493">
                  <c:v>50.349516000000001</c:v>
                </c:pt>
                <c:pt idx="494">
                  <c:v>50.404710000000001</c:v>
                </c:pt>
                <c:pt idx="495">
                  <c:v>50.441538999999999</c:v>
                </c:pt>
                <c:pt idx="496">
                  <c:v>50.768051</c:v>
                </c:pt>
                <c:pt idx="497">
                  <c:v>50.466107999999998</c:v>
                </c:pt>
                <c:pt idx="498">
                  <c:v>50.724803999999999</c:v>
                </c:pt>
                <c:pt idx="499">
                  <c:v>51.115369999999999</c:v>
                </c:pt>
                <c:pt idx="500">
                  <c:v>50.885621999999998</c:v>
                </c:pt>
                <c:pt idx="501">
                  <c:v>50.724803999999999</c:v>
                </c:pt>
                <c:pt idx="502">
                  <c:v>50.472251999999997</c:v>
                </c:pt>
                <c:pt idx="503">
                  <c:v>50.626095999999997</c:v>
                </c:pt>
                <c:pt idx="504">
                  <c:v>50.490687999999999</c:v>
                </c:pt>
                <c:pt idx="505">
                  <c:v>50.860847999999997</c:v>
                </c:pt>
                <c:pt idx="506">
                  <c:v>50.743333999999997</c:v>
                </c:pt>
                <c:pt idx="507">
                  <c:v>50.466107999999998</c:v>
                </c:pt>
                <c:pt idx="508">
                  <c:v>50.570658000000002</c:v>
                </c:pt>
                <c:pt idx="509">
                  <c:v>50.854655999999999</c:v>
                </c:pt>
                <c:pt idx="510">
                  <c:v>50.638424000000001</c:v>
                </c:pt>
                <c:pt idx="511">
                  <c:v>50.386305</c:v>
                </c:pt>
                <c:pt idx="512">
                  <c:v>51.046956999999999</c:v>
                </c:pt>
                <c:pt idx="513">
                  <c:v>50.842275000000001</c:v>
                </c:pt>
                <c:pt idx="514">
                  <c:v>50.300507000000003</c:v>
                </c:pt>
                <c:pt idx="515">
                  <c:v>50.904210999999997</c:v>
                </c:pt>
                <c:pt idx="516">
                  <c:v>50.774231999999998</c:v>
                </c:pt>
                <c:pt idx="517">
                  <c:v>50.613771</c:v>
                </c:pt>
                <c:pt idx="518">
                  <c:v>50.496834999999997</c:v>
                </c:pt>
                <c:pt idx="519">
                  <c:v>50.515281000000002</c:v>
                </c:pt>
                <c:pt idx="520">
                  <c:v>50.960019000000003</c:v>
                </c:pt>
                <c:pt idx="521">
                  <c:v>50.910409000000001</c:v>
                </c:pt>
                <c:pt idx="522">
                  <c:v>50.484543000000002</c:v>
                </c:pt>
                <c:pt idx="523">
                  <c:v>50.916607999999997</c:v>
                </c:pt>
                <c:pt idx="524">
                  <c:v>50.484543000000002</c:v>
                </c:pt>
                <c:pt idx="525">
                  <c:v>50.774231999999998</c:v>
                </c:pt>
                <c:pt idx="526">
                  <c:v>50.712456000000003</c:v>
                </c:pt>
                <c:pt idx="527">
                  <c:v>51.071823000000002</c:v>
                </c:pt>
                <c:pt idx="528">
                  <c:v>50.848464999999997</c:v>
                </c:pt>
                <c:pt idx="529">
                  <c:v>50.490687999999999</c:v>
                </c:pt>
                <c:pt idx="530">
                  <c:v>50.515281000000002</c:v>
                </c:pt>
                <c:pt idx="531">
                  <c:v>50.515281000000002</c:v>
                </c:pt>
                <c:pt idx="532">
                  <c:v>51.258716</c:v>
                </c:pt>
                <c:pt idx="533">
                  <c:v>50.755692000000003</c:v>
                </c:pt>
                <c:pt idx="534">
                  <c:v>50.564501</c:v>
                </c:pt>
                <c:pt idx="535">
                  <c:v>50.361775999999999</c:v>
                </c:pt>
                <c:pt idx="536">
                  <c:v>50.552191000000001</c:v>
                </c:pt>
                <c:pt idx="537">
                  <c:v>50.848464999999997</c:v>
                </c:pt>
                <c:pt idx="538">
                  <c:v>50.392440000000001</c:v>
                </c:pt>
                <c:pt idx="539">
                  <c:v>51.327418000000002</c:v>
                </c:pt>
                <c:pt idx="540">
                  <c:v>50.496834999999997</c:v>
                </c:pt>
                <c:pt idx="541">
                  <c:v>50.613771</c:v>
                </c:pt>
                <c:pt idx="542">
                  <c:v>50.496834999999997</c:v>
                </c:pt>
                <c:pt idx="543">
                  <c:v>50.416983999999999</c:v>
                </c:pt>
                <c:pt idx="544">
                  <c:v>50.337259000000003</c:v>
                </c:pt>
                <c:pt idx="545">
                  <c:v>50.755692000000003</c:v>
                </c:pt>
                <c:pt idx="546">
                  <c:v>49.970944000000003</c:v>
                </c:pt>
                <c:pt idx="547">
                  <c:v>50.730981</c:v>
                </c:pt>
                <c:pt idx="548">
                  <c:v>51.071823000000002</c:v>
                </c:pt>
                <c:pt idx="549">
                  <c:v>51.146496999999997</c:v>
                </c:pt>
                <c:pt idx="550">
                  <c:v>50.429260999999997</c:v>
                </c:pt>
                <c:pt idx="551">
                  <c:v>51.084260999999998</c:v>
                </c:pt>
                <c:pt idx="552">
                  <c:v>50.589129</c:v>
                </c:pt>
                <c:pt idx="553">
                  <c:v>50.743333999999997</c:v>
                </c:pt>
                <c:pt idx="554">
                  <c:v>50.706282000000002</c:v>
                </c:pt>
                <c:pt idx="555">
                  <c:v>50.282139999999998</c:v>
                </c:pt>
                <c:pt idx="556">
                  <c:v>50.910409000000001</c:v>
                </c:pt>
                <c:pt idx="557">
                  <c:v>50.626095999999997</c:v>
                </c:pt>
                <c:pt idx="558">
                  <c:v>50.441538999999999</c:v>
                </c:pt>
                <c:pt idx="559">
                  <c:v>50.227082000000003</c:v>
                </c:pt>
                <c:pt idx="560">
                  <c:v>50.527582000000002</c:v>
                </c:pt>
                <c:pt idx="561">
                  <c:v>50.761870999999999</c:v>
                </c:pt>
                <c:pt idx="562">
                  <c:v>51.152726000000001</c:v>
                </c:pt>
                <c:pt idx="563">
                  <c:v>50.922806999999999</c:v>
                </c:pt>
                <c:pt idx="564">
                  <c:v>50.972430000000003</c:v>
                </c:pt>
                <c:pt idx="565">
                  <c:v>50.817520999999999</c:v>
                </c:pt>
                <c:pt idx="566">
                  <c:v>50.798965000000003</c:v>
                </c:pt>
                <c:pt idx="567">
                  <c:v>50.947612999999997</c:v>
                </c:pt>
                <c:pt idx="568">
                  <c:v>50.374040000000001</c:v>
                </c:pt>
                <c:pt idx="569">
                  <c:v>50.404710000000001</c:v>
                </c:pt>
                <c:pt idx="570">
                  <c:v>50.632258999999998</c:v>
                </c:pt>
                <c:pt idx="571">
                  <c:v>50.792780999999998</c:v>
                </c:pt>
                <c:pt idx="572">
                  <c:v>50.947612999999997</c:v>
                </c:pt>
                <c:pt idx="573">
                  <c:v>50.564501</c:v>
                </c:pt>
                <c:pt idx="574">
                  <c:v>50.650754999999997</c:v>
                </c:pt>
                <c:pt idx="575">
                  <c:v>50.780414</c:v>
                </c:pt>
                <c:pt idx="576">
                  <c:v>50.564501</c:v>
                </c:pt>
                <c:pt idx="577">
                  <c:v>50.953816000000003</c:v>
                </c:pt>
                <c:pt idx="578">
                  <c:v>50.367908</c:v>
                </c:pt>
                <c:pt idx="579">
                  <c:v>50.749512000000003</c:v>
                </c:pt>
                <c:pt idx="580">
                  <c:v>50.558346999999998</c:v>
                </c:pt>
                <c:pt idx="581">
                  <c:v>51.00347</c:v>
                </c:pt>
                <c:pt idx="582">
                  <c:v>50.558346999999998</c:v>
                </c:pt>
                <c:pt idx="583">
                  <c:v>50.404710000000001</c:v>
                </c:pt>
                <c:pt idx="584">
                  <c:v>50.836084999999997</c:v>
                </c:pt>
                <c:pt idx="585">
                  <c:v>50.343387</c:v>
                </c:pt>
                <c:pt idx="586">
                  <c:v>50.398575000000001</c:v>
                </c:pt>
                <c:pt idx="587">
                  <c:v>50.780414</c:v>
                </c:pt>
                <c:pt idx="588">
                  <c:v>50.263779999999997</c:v>
                </c:pt>
                <c:pt idx="589">
                  <c:v>50.916607999999997</c:v>
                </c:pt>
                <c:pt idx="590">
                  <c:v>50.386305</c:v>
                </c:pt>
                <c:pt idx="591">
                  <c:v>50.453822000000002</c:v>
                </c:pt>
                <c:pt idx="592">
                  <c:v>50.374040000000001</c:v>
                </c:pt>
                <c:pt idx="593">
                  <c:v>50.552191000000001</c:v>
                </c:pt>
                <c:pt idx="594">
                  <c:v>51.046956999999999</c:v>
                </c:pt>
                <c:pt idx="595">
                  <c:v>51.396211999999998</c:v>
                </c:pt>
                <c:pt idx="596">
                  <c:v>51.015889999999999</c:v>
                </c:pt>
                <c:pt idx="597">
                  <c:v>50.805148000000003</c:v>
                </c:pt>
                <c:pt idx="598">
                  <c:v>51.346170999999998</c:v>
                </c:pt>
                <c:pt idx="599">
                  <c:v>50.978636999999999</c:v>
                </c:pt>
                <c:pt idx="600">
                  <c:v>50.966223999999997</c:v>
                </c:pt>
                <c:pt idx="601">
                  <c:v>50.374040000000001</c:v>
                </c:pt>
                <c:pt idx="602">
                  <c:v>50.693936999999998</c:v>
                </c:pt>
                <c:pt idx="603">
                  <c:v>50.374040000000001</c:v>
                </c:pt>
                <c:pt idx="604">
                  <c:v>50.798965000000003</c:v>
                </c:pt>
                <c:pt idx="605">
                  <c:v>50.848464999999997</c:v>
                </c:pt>
                <c:pt idx="606">
                  <c:v>50.490687999999999</c:v>
                </c:pt>
                <c:pt idx="607">
                  <c:v>50.960019000000003</c:v>
                </c:pt>
                <c:pt idx="608">
                  <c:v>50.860847999999997</c:v>
                </c:pt>
                <c:pt idx="609">
                  <c:v>50.496834999999997</c:v>
                </c:pt>
                <c:pt idx="610">
                  <c:v>50.960019000000003</c:v>
                </c:pt>
                <c:pt idx="611">
                  <c:v>50.718629</c:v>
                </c:pt>
                <c:pt idx="612">
                  <c:v>50.768051</c:v>
                </c:pt>
                <c:pt idx="613">
                  <c:v>51.109146000000003</c:v>
                </c:pt>
                <c:pt idx="614">
                  <c:v>50.539884999999998</c:v>
                </c:pt>
                <c:pt idx="615">
                  <c:v>50.509130999999996</c:v>
                </c:pt>
                <c:pt idx="616">
                  <c:v>50.367908</c:v>
                </c:pt>
                <c:pt idx="617">
                  <c:v>50.997259999999997</c:v>
                </c:pt>
                <c:pt idx="618">
                  <c:v>50.459964999999997</c:v>
                </c:pt>
                <c:pt idx="619">
                  <c:v>50.916607999999997</c:v>
                </c:pt>
                <c:pt idx="620">
                  <c:v>50.879427999999997</c:v>
                </c:pt>
                <c:pt idx="621">
                  <c:v>50.935209</c:v>
                </c:pt>
                <c:pt idx="622">
                  <c:v>50.718629</c:v>
                </c:pt>
                <c:pt idx="623">
                  <c:v>51.521535</c:v>
                </c:pt>
                <c:pt idx="624">
                  <c:v>51.053172000000004</c:v>
                </c:pt>
                <c:pt idx="625">
                  <c:v>50.552191000000001</c:v>
                </c:pt>
                <c:pt idx="626">
                  <c:v>50.798965000000003</c:v>
                </c:pt>
                <c:pt idx="627">
                  <c:v>51.146496999999997</c:v>
                </c:pt>
                <c:pt idx="628">
                  <c:v>50.873232999999999</c:v>
                </c:pt>
                <c:pt idx="629">
                  <c:v>51.190108000000002</c:v>
                </c:pt>
                <c:pt idx="630">
                  <c:v>51.258716</c:v>
                </c:pt>
                <c:pt idx="631">
                  <c:v>50.552191000000001</c:v>
                </c:pt>
                <c:pt idx="632">
                  <c:v>51.053172000000004</c:v>
                </c:pt>
                <c:pt idx="633">
                  <c:v>50.743333999999997</c:v>
                </c:pt>
                <c:pt idx="634">
                  <c:v>51.00347</c:v>
                </c:pt>
                <c:pt idx="635">
                  <c:v>50.459964999999997</c:v>
                </c:pt>
                <c:pt idx="636">
                  <c:v>50.724803999999999</c:v>
                </c:pt>
                <c:pt idx="637">
                  <c:v>50.823708000000003</c:v>
                </c:pt>
                <c:pt idx="638">
                  <c:v>50.947612999999997</c:v>
                </c:pt>
                <c:pt idx="639">
                  <c:v>50.619933000000003</c:v>
                </c:pt>
                <c:pt idx="640">
                  <c:v>50.885621999999998</c:v>
                </c:pt>
                <c:pt idx="641">
                  <c:v>50.972430000000003</c:v>
                </c:pt>
                <c:pt idx="642">
                  <c:v>51.408729999999998</c:v>
                </c:pt>
                <c:pt idx="643">
                  <c:v>51.015889999999999</c:v>
                </c:pt>
                <c:pt idx="644">
                  <c:v>50.755692000000003</c:v>
                </c:pt>
                <c:pt idx="645">
                  <c:v>50.656920999999997</c:v>
                </c:pt>
                <c:pt idx="646">
                  <c:v>50.632258999999998</c:v>
                </c:pt>
                <c:pt idx="647">
                  <c:v>50.687766000000003</c:v>
                </c:pt>
                <c:pt idx="648">
                  <c:v>51.071823000000002</c:v>
                </c:pt>
                <c:pt idx="649">
                  <c:v>50.947612999999997</c:v>
                </c:pt>
                <c:pt idx="650">
                  <c:v>50.916607999999997</c:v>
                </c:pt>
                <c:pt idx="651">
                  <c:v>50.724803999999999</c:v>
                </c:pt>
                <c:pt idx="652">
                  <c:v>50.922806999999999</c:v>
                </c:pt>
                <c:pt idx="653">
                  <c:v>50.929006999999999</c:v>
                </c:pt>
                <c:pt idx="654">
                  <c:v>51.071823000000002</c:v>
                </c:pt>
                <c:pt idx="655">
                  <c:v>50.792780999999998</c:v>
                </c:pt>
                <c:pt idx="656">
                  <c:v>50.700108999999998</c:v>
                </c:pt>
                <c:pt idx="657">
                  <c:v>51.022101999999997</c:v>
                </c:pt>
                <c:pt idx="658">
                  <c:v>51.053172000000004</c:v>
                </c:pt>
                <c:pt idx="659">
                  <c:v>51.196340999999997</c:v>
                </c:pt>
                <c:pt idx="660">
                  <c:v>51.065606000000002</c:v>
                </c:pt>
                <c:pt idx="661">
                  <c:v>50.947612999999997</c:v>
                </c:pt>
                <c:pt idx="662">
                  <c:v>50.718629</c:v>
                </c:pt>
                <c:pt idx="663">
                  <c:v>50.922806999999999</c:v>
                </c:pt>
                <c:pt idx="664">
                  <c:v>50.576813999999999</c:v>
                </c:pt>
                <c:pt idx="665">
                  <c:v>50.898014000000003</c:v>
                </c:pt>
                <c:pt idx="666">
                  <c:v>50.978636999999999</c:v>
                </c:pt>
                <c:pt idx="667">
                  <c:v>50.811334000000002</c:v>
                </c:pt>
                <c:pt idx="668">
                  <c:v>50.60145</c:v>
                </c:pt>
                <c:pt idx="669">
                  <c:v>51.183875</c:v>
                </c:pt>
                <c:pt idx="670">
                  <c:v>50.761870999999999</c:v>
                </c:pt>
                <c:pt idx="671">
                  <c:v>50.755692000000003</c:v>
                </c:pt>
                <c:pt idx="672">
                  <c:v>50.910409000000001</c:v>
                </c:pt>
                <c:pt idx="673">
                  <c:v>50.780414</c:v>
                </c:pt>
                <c:pt idx="674">
                  <c:v>50.613771</c:v>
                </c:pt>
                <c:pt idx="675">
                  <c:v>50.349516000000001</c:v>
                </c:pt>
                <c:pt idx="676">
                  <c:v>50.848464999999997</c:v>
                </c:pt>
                <c:pt idx="677">
                  <c:v>50.991050999999999</c:v>
                </c:pt>
                <c:pt idx="678">
                  <c:v>50.953816000000003</c:v>
                </c:pt>
                <c:pt idx="679">
                  <c:v>50.916607999999997</c:v>
                </c:pt>
                <c:pt idx="680">
                  <c:v>50.724803999999999</c:v>
                </c:pt>
                <c:pt idx="681">
                  <c:v>50.768051</c:v>
                </c:pt>
                <c:pt idx="682">
                  <c:v>50.706282000000002</c:v>
                </c:pt>
                <c:pt idx="683">
                  <c:v>50.922806999999999</c:v>
                </c:pt>
                <c:pt idx="684">
                  <c:v>51.028314000000002</c:v>
                </c:pt>
                <c:pt idx="685">
                  <c:v>50.805148000000003</c:v>
                </c:pt>
                <c:pt idx="686">
                  <c:v>50.798965000000003</c:v>
                </c:pt>
                <c:pt idx="687">
                  <c:v>50.700108999999998</c:v>
                </c:pt>
                <c:pt idx="688">
                  <c:v>51.221280999999998</c:v>
                </c:pt>
                <c:pt idx="689">
                  <c:v>51.059387999999998</c:v>
                </c:pt>
                <c:pt idx="690">
                  <c:v>51.196340999999997</c:v>
                </c:pt>
                <c:pt idx="691">
                  <c:v>50.960019000000003</c:v>
                </c:pt>
                <c:pt idx="692">
                  <c:v>50.768051</c:v>
                </c:pt>
                <c:pt idx="693">
                  <c:v>50.854655999999999</c:v>
                </c:pt>
                <c:pt idx="694">
                  <c:v>50.885621999999998</c:v>
                </c:pt>
                <c:pt idx="695">
                  <c:v>50.429260999999997</c:v>
                </c:pt>
                <c:pt idx="696">
                  <c:v>50.484543000000002</c:v>
                </c:pt>
                <c:pt idx="697">
                  <c:v>50.423121000000002</c:v>
                </c:pt>
                <c:pt idx="698">
                  <c:v>50.786597</c:v>
                </c:pt>
                <c:pt idx="699">
                  <c:v>50.898014000000003</c:v>
                </c:pt>
                <c:pt idx="700">
                  <c:v>51.022101999999997</c:v>
                </c:pt>
                <c:pt idx="701">
                  <c:v>50.459964999999997</c:v>
                </c:pt>
                <c:pt idx="702">
                  <c:v>51.121594000000002</c:v>
                </c:pt>
                <c:pt idx="703">
                  <c:v>51.483907000000002</c:v>
                </c:pt>
                <c:pt idx="704">
                  <c:v>50.558346999999998</c:v>
                </c:pt>
                <c:pt idx="705">
                  <c:v>50.607610000000001</c:v>
                </c:pt>
                <c:pt idx="706">
                  <c:v>50.941411000000002</c:v>
                </c:pt>
                <c:pt idx="707">
                  <c:v>50.466107999999998</c:v>
                </c:pt>
                <c:pt idx="708">
                  <c:v>50.873232999999999</c:v>
                </c:pt>
                <c:pt idx="709">
                  <c:v>50.991050999999999</c:v>
                </c:pt>
                <c:pt idx="710">
                  <c:v>51.102924000000002</c:v>
                </c:pt>
                <c:pt idx="711">
                  <c:v>50.935209</c:v>
                </c:pt>
                <c:pt idx="712">
                  <c:v>50.613771</c:v>
                </c:pt>
                <c:pt idx="713">
                  <c:v>51.183875</c:v>
                </c:pt>
                <c:pt idx="714">
                  <c:v>51.059387999999998</c:v>
                </c:pt>
                <c:pt idx="715">
                  <c:v>50.546038000000003</c:v>
                </c:pt>
                <c:pt idx="716">
                  <c:v>50.904210999999997</c:v>
                </c:pt>
                <c:pt idx="717">
                  <c:v>50.922806999999999</c:v>
                </c:pt>
                <c:pt idx="718">
                  <c:v>51.121594000000002</c:v>
                </c:pt>
                <c:pt idx="719">
                  <c:v>51.483907000000002</c:v>
                </c:pt>
                <c:pt idx="720">
                  <c:v>51.00347</c:v>
                </c:pt>
                <c:pt idx="721">
                  <c:v>50.805148000000003</c:v>
                </c:pt>
                <c:pt idx="722">
                  <c:v>50.947612999999997</c:v>
                </c:pt>
                <c:pt idx="723">
                  <c:v>50.613771</c:v>
                </c:pt>
                <c:pt idx="724">
                  <c:v>51.084260999999998</c:v>
                </c:pt>
                <c:pt idx="725">
                  <c:v>51.034528000000002</c:v>
                </c:pt>
                <c:pt idx="726">
                  <c:v>50.997259999999997</c:v>
                </c:pt>
                <c:pt idx="727">
                  <c:v>51.102924000000002</c:v>
                </c:pt>
                <c:pt idx="728">
                  <c:v>51.078042000000003</c:v>
                </c:pt>
                <c:pt idx="729">
                  <c:v>50.700108999999998</c:v>
                </c:pt>
                <c:pt idx="730">
                  <c:v>51.264958</c:v>
                </c:pt>
                <c:pt idx="731">
                  <c:v>50.854655999999999</c:v>
                </c:pt>
                <c:pt idx="732">
                  <c:v>50.941411000000002</c:v>
                </c:pt>
                <c:pt idx="733">
                  <c:v>51.308672000000001</c:v>
                </c:pt>
                <c:pt idx="734">
                  <c:v>50.891818000000001</c:v>
                </c:pt>
                <c:pt idx="735">
                  <c:v>51.227519000000001</c:v>
                </c:pt>
                <c:pt idx="736">
                  <c:v>50.811334000000002</c:v>
                </c:pt>
                <c:pt idx="737">
                  <c:v>51.296177999999998</c:v>
                </c:pt>
                <c:pt idx="738">
                  <c:v>50.693936999999998</c:v>
                </c:pt>
                <c:pt idx="739">
                  <c:v>51.321168</c:v>
                </c:pt>
                <c:pt idx="740">
                  <c:v>51.190108000000002</c:v>
                </c:pt>
                <c:pt idx="741">
                  <c:v>50.910409000000001</c:v>
                </c:pt>
                <c:pt idx="742">
                  <c:v>51.221280999999998</c:v>
                </c:pt>
                <c:pt idx="743">
                  <c:v>51.508989999999997</c:v>
                </c:pt>
                <c:pt idx="744">
                  <c:v>51.102924000000002</c:v>
                </c:pt>
                <c:pt idx="745">
                  <c:v>51.427515</c:v>
                </c:pt>
                <c:pt idx="746">
                  <c:v>51.521535</c:v>
                </c:pt>
                <c:pt idx="747">
                  <c:v>51.446305000000002</c:v>
                </c:pt>
                <c:pt idx="748">
                  <c:v>51.609448</c:v>
                </c:pt>
                <c:pt idx="749">
                  <c:v>52.025956000000001</c:v>
                </c:pt>
                <c:pt idx="750">
                  <c:v>51.346170999999998</c:v>
                </c:pt>
                <c:pt idx="751">
                  <c:v>52.343783000000002</c:v>
                </c:pt>
                <c:pt idx="752">
                  <c:v>51.924669999999999</c:v>
                </c:pt>
                <c:pt idx="753">
                  <c:v>52.063989999999997</c:v>
                </c:pt>
                <c:pt idx="754">
                  <c:v>52.083018000000003</c:v>
                </c:pt>
                <c:pt idx="755">
                  <c:v>52.083018000000003</c:v>
                </c:pt>
                <c:pt idx="756">
                  <c:v>52.343783000000002</c:v>
                </c:pt>
                <c:pt idx="757">
                  <c:v>52.740662999999998</c:v>
                </c:pt>
                <c:pt idx="758">
                  <c:v>52.766374999999996</c:v>
                </c:pt>
                <c:pt idx="759">
                  <c:v>52.90802</c:v>
                </c:pt>
                <c:pt idx="760">
                  <c:v>53.082391999999999</c:v>
                </c:pt>
                <c:pt idx="761">
                  <c:v>52.991903000000001</c:v>
                </c:pt>
                <c:pt idx="762">
                  <c:v>52.452298999999996</c:v>
                </c:pt>
                <c:pt idx="763">
                  <c:v>52.203693999999999</c:v>
                </c:pt>
                <c:pt idx="764">
                  <c:v>52.458689</c:v>
                </c:pt>
                <c:pt idx="765">
                  <c:v>52.203693999999999</c:v>
                </c:pt>
                <c:pt idx="766">
                  <c:v>52.714964999999999</c:v>
                </c:pt>
                <c:pt idx="767">
                  <c:v>52.051309000000003</c:v>
                </c:pt>
                <c:pt idx="768">
                  <c:v>52.140144999999997</c:v>
                </c:pt>
                <c:pt idx="769">
                  <c:v>52.070332000000001</c:v>
                </c:pt>
                <c:pt idx="770">
                  <c:v>51.684922</c:v>
                </c:pt>
                <c:pt idx="771">
                  <c:v>51.703808000000002</c:v>
                </c:pt>
                <c:pt idx="772">
                  <c:v>51.609448</c:v>
                </c:pt>
                <c:pt idx="773">
                  <c:v>51.371184999999997</c:v>
                </c:pt>
                <c:pt idx="774">
                  <c:v>51.377440999999997</c:v>
                </c:pt>
                <c:pt idx="775">
                  <c:v>51.377440999999997</c:v>
                </c:pt>
                <c:pt idx="776">
                  <c:v>51.134044000000003</c:v>
                </c:pt>
                <c:pt idx="777">
                  <c:v>50.972430000000003</c:v>
                </c:pt>
                <c:pt idx="778">
                  <c:v>51.009678999999998</c:v>
                </c:pt>
                <c:pt idx="779">
                  <c:v>50.904210999999997</c:v>
                </c:pt>
                <c:pt idx="780">
                  <c:v>50.929006999999999</c:v>
                </c:pt>
                <c:pt idx="781">
                  <c:v>51.2712</c:v>
                </c:pt>
                <c:pt idx="782">
                  <c:v>50.607610000000001</c:v>
                </c:pt>
                <c:pt idx="783">
                  <c:v>50.687766000000003</c:v>
                </c:pt>
                <c:pt idx="784">
                  <c:v>50.626095999999997</c:v>
                </c:pt>
                <c:pt idx="785">
                  <c:v>50.786597</c:v>
                </c:pt>
                <c:pt idx="786">
                  <c:v>50.013542000000001</c:v>
                </c:pt>
                <c:pt idx="787">
                  <c:v>50.374040000000001</c:v>
                </c:pt>
                <c:pt idx="788">
                  <c:v>50.111046000000002</c:v>
                </c:pt>
                <c:pt idx="789">
                  <c:v>50.153765</c:v>
                </c:pt>
                <c:pt idx="790">
                  <c:v>50.343387</c:v>
                </c:pt>
                <c:pt idx="791">
                  <c:v>49.625425</c:v>
                </c:pt>
                <c:pt idx="792">
                  <c:v>50.953816000000003</c:v>
                </c:pt>
                <c:pt idx="793">
                  <c:v>50.374040000000001</c:v>
                </c:pt>
                <c:pt idx="794">
                  <c:v>50.898014000000003</c:v>
                </c:pt>
                <c:pt idx="795">
                  <c:v>51.221280999999998</c:v>
                </c:pt>
                <c:pt idx="796">
                  <c:v>51.215045000000003</c:v>
                </c:pt>
                <c:pt idx="797">
                  <c:v>51.059387999999998</c:v>
                </c:pt>
                <c:pt idx="798">
                  <c:v>51.346170999999998</c:v>
                </c:pt>
                <c:pt idx="799">
                  <c:v>51.628304999999997</c:v>
                </c:pt>
                <c:pt idx="800">
                  <c:v>52.433132000000001</c:v>
                </c:pt>
                <c:pt idx="801">
                  <c:v>52.413972999999999</c:v>
                </c:pt>
                <c:pt idx="802">
                  <c:v>52.216414</c:v>
                </c:pt>
                <c:pt idx="803">
                  <c:v>52.766374999999996</c:v>
                </c:pt>
                <c:pt idx="804">
                  <c:v>52.343783000000002</c:v>
                </c:pt>
                <c:pt idx="805">
                  <c:v>52.940266000000001</c:v>
                </c:pt>
                <c:pt idx="806">
                  <c:v>52.772804999999998</c:v>
                </c:pt>
                <c:pt idx="807">
                  <c:v>52.650775000000003</c:v>
                </c:pt>
                <c:pt idx="808">
                  <c:v>52.618710999999998</c:v>
                </c:pt>
                <c:pt idx="809">
                  <c:v>52.529037000000002</c:v>
                </c:pt>
                <c:pt idx="810">
                  <c:v>51.987949</c:v>
                </c:pt>
                <c:pt idx="811">
                  <c:v>52.254592000000002</c:v>
                </c:pt>
                <c:pt idx="812">
                  <c:v>52.554642000000001</c:v>
                </c:pt>
                <c:pt idx="813">
                  <c:v>51.874101000000003</c:v>
                </c:pt>
                <c:pt idx="814">
                  <c:v>52.178265000000003</c:v>
                </c:pt>
                <c:pt idx="815">
                  <c:v>50.867040000000003</c:v>
                </c:pt>
                <c:pt idx="816">
                  <c:v>51.534084999999997</c:v>
                </c:pt>
                <c:pt idx="817">
                  <c:v>51.440041000000001</c:v>
                </c:pt>
                <c:pt idx="818">
                  <c:v>51.358676000000003</c:v>
                </c:pt>
                <c:pt idx="819">
                  <c:v>50.730981</c:v>
                </c:pt>
                <c:pt idx="820">
                  <c:v>50.619933000000003</c:v>
                </c:pt>
                <c:pt idx="821">
                  <c:v>50.398575000000001</c:v>
                </c:pt>
                <c:pt idx="822">
                  <c:v>50.196520999999997</c:v>
                </c:pt>
                <c:pt idx="823">
                  <c:v>50.037900999999998</c:v>
                </c:pt>
                <c:pt idx="824">
                  <c:v>49.498733999999999</c:v>
                </c:pt>
                <c:pt idx="825">
                  <c:v>49.752443</c:v>
                </c:pt>
                <c:pt idx="826">
                  <c:v>50.001367999999999</c:v>
                </c:pt>
                <c:pt idx="827">
                  <c:v>49.354339000000003</c:v>
                </c:pt>
                <c:pt idx="828">
                  <c:v>49.348329999999997</c:v>
                </c:pt>
                <c:pt idx="829">
                  <c:v>49.162464999999997</c:v>
                </c:pt>
                <c:pt idx="830">
                  <c:v>48.965373999999997</c:v>
                </c:pt>
                <c:pt idx="831">
                  <c:v>49.102657000000001</c:v>
                </c:pt>
                <c:pt idx="832">
                  <c:v>49.3063</c:v>
                </c:pt>
                <c:pt idx="833">
                  <c:v>48.840361999999999</c:v>
                </c:pt>
                <c:pt idx="834">
                  <c:v>48.231774999999999</c:v>
                </c:pt>
                <c:pt idx="835">
                  <c:v>48.532170000000001</c:v>
                </c:pt>
                <c:pt idx="836">
                  <c:v>48.243519999999997</c:v>
                </c:pt>
                <c:pt idx="837">
                  <c:v>48.674171999999999</c:v>
                </c:pt>
                <c:pt idx="838">
                  <c:v>48.308169999999997</c:v>
                </c:pt>
                <c:pt idx="839">
                  <c:v>48.243519999999997</c:v>
                </c:pt>
                <c:pt idx="840">
                  <c:v>48.067632000000003</c:v>
                </c:pt>
                <c:pt idx="841">
                  <c:v>48.343471000000001</c:v>
                </c:pt>
                <c:pt idx="842">
                  <c:v>48.473123000000001</c:v>
                </c:pt>
                <c:pt idx="843">
                  <c:v>48.437728999999997</c:v>
                </c:pt>
                <c:pt idx="844">
                  <c:v>48.733460999999998</c:v>
                </c:pt>
                <c:pt idx="845">
                  <c:v>49.150497000000001</c:v>
                </c:pt>
                <c:pt idx="846">
                  <c:v>49.492708</c:v>
                </c:pt>
                <c:pt idx="847">
                  <c:v>49.559021999999999</c:v>
                </c:pt>
                <c:pt idx="848">
                  <c:v>49.408436999999999</c:v>
                </c:pt>
                <c:pt idx="849">
                  <c:v>49.294297</c:v>
                </c:pt>
                <c:pt idx="850">
                  <c:v>49.559021999999999</c:v>
                </c:pt>
                <c:pt idx="851">
                  <c:v>49.552990000000001</c:v>
                </c:pt>
                <c:pt idx="852">
                  <c:v>49.601269000000002</c:v>
                </c:pt>
                <c:pt idx="853">
                  <c:v>50.325004999999997</c:v>
                </c:pt>
                <c:pt idx="854">
                  <c:v>50.558346999999998</c:v>
                </c:pt>
                <c:pt idx="855">
                  <c:v>50.558346999999998</c:v>
                </c:pt>
                <c:pt idx="856">
                  <c:v>50.953816000000003</c:v>
                </c:pt>
                <c:pt idx="857">
                  <c:v>51.165182999999999</c:v>
                </c:pt>
                <c:pt idx="858">
                  <c:v>50.922806999999999</c:v>
                </c:pt>
                <c:pt idx="859">
                  <c:v>51.078042000000003</c:v>
                </c:pt>
                <c:pt idx="860">
                  <c:v>50.798965000000003</c:v>
                </c:pt>
                <c:pt idx="861">
                  <c:v>51.446305000000002</c:v>
                </c:pt>
                <c:pt idx="862">
                  <c:v>51.861468000000002</c:v>
                </c:pt>
                <c:pt idx="863">
                  <c:v>51.773116999999999</c:v>
                </c:pt>
                <c:pt idx="864">
                  <c:v>51.396211999999998</c:v>
                </c:pt>
                <c:pt idx="865">
                  <c:v>51.465102000000002</c:v>
                </c:pt>
                <c:pt idx="866">
                  <c:v>51.962626999999998</c:v>
                </c:pt>
                <c:pt idx="867">
                  <c:v>52.210054</c:v>
                </c:pt>
                <c:pt idx="868">
                  <c:v>52.407587999999997</c:v>
                </c:pt>
                <c:pt idx="869">
                  <c:v>52.567449000000003</c:v>
                </c:pt>
                <c:pt idx="870">
                  <c:v>51.981617999999997</c:v>
                </c:pt>
                <c:pt idx="871">
                  <c:v>52.260958000000002</c:v>
                </c:pt>
                <c:pt idx="872">
                  <c:v>52.394821</c:v>
                </c:pt>
                <c:pt idx="873">
                  <c:v>52.369295000000001</c:v>
                </c:pt>
                <c:pt idx="874">
                  <c:v>52.426744999999997</c:v>
                </c:pt>
                <c:pt idx="875">
                  <c:v>52.362915999999998</c:v>
                </c:pt>
                <c:pt idx="876">
                  <c:v>52.785668000000001</c:v>
                </c:pt>
                <c:pt idx="877">
                  <c:v>52.650775000000003</c:v>
                </c:pt>
                <c:pt idx="878">
                  <c:v>52.882235999999999</c:v>
                </c:pt>
                <c:pt idx="879">
                  <c:v>53.095331999999999</c:v>
                </c:pt>
                <c:pt idx="880">
                  <c:v>52.895125999999998</c:v>
                </c:pt>
                <c:pt idx="881">
                  <c:v>52.991903000000001</c:v>
                </c:pt>
                <c:pt idx="882">
                  <c:v>53.328814000000001</c:v>
                </c:pt>
                <c:pt idx="883">
                  <c:v>52.946717999999997</c:v>
                </c:pt>
                <c:pt idx="884">
                  <c:v>52.670023999999998</c:v>
                </c:pt>
                <c:pt idx="885">
                  <c:v>52.882235999999999</c:v>
                </c:pt>
                <c:pt idx="886">
                  <c:v>52.779235</c:v>
                </c:pt>
                <c:pt idx="887">
                  <c:v>52.959623999999998</c:v>
                </c:pt>
                <c:pt idx="888">
                  <c:v>53.328814000000001</c:v>
                </c:pt>
                <c:pt idx="889">
                  <c:v>53.043591999999997</c:v>
                </c:pt>
                <c:pt idx="890">
                  <c:v>52.753518999999997</c:v>
                </c:pt>
                <c:pt idx="891">
                  <c:v>52.702120999999998</c:v>
                </c:pt>
                <c:pt idx="892">
                  <c:v>53.179523000000003</c:v>
                </c:pt>
                <c:pt idx="893">
                  <c:v>52.567449000000003</c:v>
                </c:pt>
                <c:pt idx="894">
                  <c:v>52.901572000000002</c:v>
                </c:pt>
                <c:pt idx="895">
                  <c:v>53.043591999999997</c:v>
                </c:pt>
                <c:pt idx="896">
                  <c:v>52.235498999999997</c:v>
                </c:pt>
                <c:pt idx="897">
                  <c:v>52.869349999999997</c:v>
                </c:pt>
                <c:pt idx="898">
                  <c:v>52.165556000000002</c:v>
                </c:pt>
                <c:pt idx="899">
                  <c:v>52.933815000000003</c:v>
                </c:pt>
                <c:pt idx="900">
                  <c:v>52.516238000000001</c:v>
                </c:pt>
                <c:pt idx="901">
                  <c:v>52.401204</c:v>
                </c:pt>
                <c:pt idx="902">
                  <c:v>52.516238000000001</c:v>
                </c:pt>
                <c:pt idx="903">
                  <c:v>52.856465999999998</c:v>
                </c:pt>
                <c:pt idx="904">
                  <c:v>52.573853999999997</c:v>
                </c:pt>
                <c:pt idx="905">
                  <c:v>53.576422999999998</c:v>
                </c:pt>
                <c:pt idx="906">
                  <c:v>53.838354000000002</c:v>
                </c:pt>
                <c:pt idx="907">
                  <c:v>53.674491000000003</c:v>
                </c:pt>
                <c:pt idx="908">
                  <c:v>55.411254</c:v>
                </c:pt>
                <c:pt idx="909">
                  <c:v>55.255859999999998</c:v>
                </c:pt>
                <c:pt idx="910">
                  <c:v>58.683582000000001</c:v>
                </c:pt>
                <c:pt idx="911">
                  <c:v>57.706788000000003</c:v>
                </c:pt>
                <c:pt idx="912">
                  <c:v>58.547052999999998</c:v>
                </c:pt>
                <c:pt idx="913">
                  <c:v>62.22025</c:v>
                </c:pt>
                <c:pt idx="914">
                  <c:v>61.367452</c:v>
                </c:pt>
                <c:pt idx="915">
                  <c:v>63.390984000000003</c:v>
                </c:pt>
                <c:pt idx="916">
                  <c:v>68.364106000000007</c:v>
                </c:pt>
                <c:pt idx="917">
                  <c:v>68.150998999999999</c:v>
                </c:pt>
                <c:pt idx="918">
                  <c:v>67.718639999999994</c:v>
                </c:pt>
                <c:pt idx="919">
                  <c:v>68.432463999999996</c:v>
                </c:pt>
                <c:pt idx="920">
                  <c:v>70.423373999999995</c:v>
                </c:pt>
                <c:pt idx="921">
                  <c:v>71.412782000000007</c:v>
                </c:pt>
                <c:pt idx="922">
                  <c:v>70.088367000000005</c:v>
                </c:pt>
                <c:pt idx="923">
                  <c:v>70.494140999999999</c:v>
                </c:pt>
                <c:pt idx="924">
                  <c:v>70.476440999999994</c:v>
                </c:pt>
                <c:pt idx="925">
                  <c:v>69.860226999999995</c:v>
                </c:pt>
                <c:pt idx="926">
                  <c:v>69.206982999999994</c:v>
                </c:pt>
                <c:pt idx="927">
                  <c:v>68.878726999999998</c:v>
                </c:pt>
                <c:pt idx="928">
                  <c:v>68.321422999999996</c:v>
                </c:pt>
                <c:pt idx="929">
                  <c:v>66.896690000000007</c:v>
                </c:pt>
                <c:pt idx="930">
                  <c:v>66.382605999999996</c:v>
                </c:pt>
                <c:pt idx="931">
                  <c:v>64.354943000000006</c:v>
                </c:pt>
                <c:pt idx="932">
                  <c:v>63.070683000000002</c:v>
                </c:pt>
                <c:pt idx="933">
                  <c:v>63.524324999999997</c:v>
                </c:pt>
                <c:pt idx="934">
                  <c:v>62.620666999999997</c:v>
                </c:pt>
                <c:pt idx="935">
                  <c:v>63.242325000000001</c:v>
                </c:pt>
                <c:pt idx="936">
                  <c:v>62.860743999999997</c:v>
                </c:pt>
                <c:pt idx="937">
                  <c:v>62.829707999999997</c:v>
                </c:pt>
                <c:pt idx="938">
                  <c:v>62.335461000000002</c:v>
                </c:pt>
                <c:pt idx="939">
                  <c:v>61.579430000000002</c:v>
                </c:pt>
                <c:pt idx="940">
                  <c:v>61.617367000000002</c:v>
                </c:pt>
                <c:pt idx="941">
                  <c:v>61.307037000000001</c:v>
                </c:pt>
                <c:pt idx="942">
                  <c:v>60.833548999999998</c:v>
                </c:pt>
                <c:pt idx="943">
                  <c:v>60.639319</c:v>
                </c:pt>
                <c:pt idx="944">
                  <c:v>60.134549</c:v>
                </c:pt>
                <c:pt idx="945">
                  <c:v>59.832433000000002</c:v>
                </c:pt>
                <c:pt idx="946">
                  <c:v>59.605105000000002</c:v>
                </c:pt>
                <c:pt idx="947">
                  <c:v>58.039898999999998</c:v>
                </c:pt>
                <c:pt idx="948">
                  <c:v>57.228476000000001</c:v>
                </c:pt>
                <c:pt idx="949">
                  <c:v>56.678120999999997</c:v>
                </c:pt>
                <c:pt idx="950">
                  <c:v>56.956071000000001</c:v>
                </c:pt>
                <c:pt idx="951">
                  <c:v>56.119694000000003</c:v>
                </c:pt>
                <c:pt idx="952">
                  <c:v>56.408513999999997</c:v>
                </c:pt>
                <c:pt idx="953">
                  <c:v>56.401618999999997</c:v>
                </c:pt>
                <c:pt idx="954">
                  <c:v>55.696207000000001</c:v>
                </c:pt>
                <c:pt idx="955">
                  <c:v>55.621426999999997</c:v>
                </c:pt>
                <c:pt idx="956">
                  <c:v>55.641812000000002</c:v>
                </c:pt>
                <c:pt idx="957">
                  <c:v>55.418019999999999</c:v>
                </c:pt>
                <c:pt idx="958">
                  <c:v>55.472185000000003</c:v>
                </c:pt>
                <c:pt idx="959">
                  <c:v>55.567107999999998</c:v>
                </c:pt>
                <c:pt idx="960">
                  <c:v>55.539969999999997</c:v>
                </c:pt>
                <c:pt idx="961">
                  <c:v>55.067304999999998</c:v>
                </c:pt>
                <c:pt idx="962">
                  <c:v>55.431556999999998</c:v>
                </c:pt>
                <c:pt idx="963">
                  <c:v>55.094200000000001</c:v>
                </c:pt>
                <c:pt idx="964">
                  <c:v>55.485734000000001</c:v>
                </c:pt>
                <c:pt idx="965">
                  <c:v>54.805804999999999</c:v>
                </c:pt>
                <c:pt idx="966">
                  <c:v>55.431556999999998</c:v>
                </c:pt>
                <c:pt idx="967">
                  <c:v>54.712251000000002</c:v>
                </c:pt>
                <c:pt idx="968">
                  <c:v>54.705575000000003</c:v>
                </c:pt>
                <c:pt idx="969">
                  <c:v>54.280084000000002</c:v>
                </c:pt>
                <c:pt idx="970">
                  <c:v>54.419314999999997</c:v>
                </c:pt>
                <c:pt idx="971">
                  <c:v>53.707222999999999</c:v>
                </c:pt>
                <c:pt idx="972">
                  <c:v>53.589486999999998</c:v>
                </c:pt>
                <c:pt idx="973">
                  <c:v>53.720320999999998</c:v>
                </c:pt>
                <c:pt idx="974">
                  <c:v>53.694127999999999</c:v>
                </c:pt>
                <c:pt idx="975">
                  <c:v>53.858052000000001</c:v>
                </c:pt>
                <c:pt idx="976">
                  <c:v>53.609090999999999</c:v>
                </c:pt>
                <c:pt idx="977">
                  <c:v>53.609090999999999</c:v>
                </c:pt>
                <c:pt idx="978">
                  <c:v>53.556831000000003</c:v>
                </c:pt>
                <c:pt idx="979">
                  <c:v>53.733421999999997</c:v>
                </c:pt>
                <c:pt idx="980">
                  <c:v>53.700674999999997</c:v>
                </c:pt>
                <c:pt idx="981">
                  <c:v>53.387351000000002</c:v>
                </c:pt>
                <c:pt idx="982">
                  <c:v>53.23789</c:v>
                </c:pt>
                <c:pt idx="983">
                  <c:v>52.914467000000002</c:v>
                </c:pt>
                <c:pt idx="984">
                  <c:v>52.714964999999999</c:v>
                </c:pt>
                <c:pt idx="985">
                  <c:v>53.439439999999998</c:v>
                </c:pt>
                <c:pt idx="986">
                  <c:v>53.231402000000003</c:v>
                </c:pt>
                <c:pt idx="987">
                  <c:v>53.069456000000002</c:v>
                </c:pt>
                <c:pt idx="988">
                  <c:v>52.837147999999999</c:v>
                </c:pt>
                <c:pt idx="989">
                  <c:v>53.361325999999998</c:v>
                </c:pt>
                <c:pt idx="990">
                  <c:v>53.147125000000003</c:v>
                </c:pt>
                <c:pt idx="991">
                  <c:v>53.088861999999999</c:v>
                </c:pt>
                <c:pt idx="992">
                  <c:v>53.205455999999998</c:v>
                </c:pt>
                <c:pt idx="993">
                  <c:v>53.387351000000002</c:v>
                </c:pt>
                <c:pt idx="994">
                  <c:v>53.445954999999998</c:v>
                </c:pt>
                <c:pt idx="995">
                  <c:v>53.491579999999999</c:v>
                </c:pt>
                <c:pt idx="996">
                  <c:v>53.687581000000002</c:v>
                </c:pt>
                <c:pt idx="997">
                  <c:v>53.537247000000001</c:v>
                </c:pt>
                <c:pt idx="998">
                  <c:v>54.101621000000002</c:v>
                </c:pt>
                <c:pt idx="999">
                  <c:v>54.352967</c:v>
                </c:pt>
                <c:pt idx="1000">
                  <c:v>54.299951999999998</c:v>
                </c:pt>
                <c:pt idx="1001">
                  <c:v>54.625531000000002</c:v>
                </c:pt>
                <c:pt idx="1002">
                  <c:v>54.832566</c:v>
                </c:pt>
                <c:pt idx="1003">
                  <c:v>54.732284</c:v>
                </c:pt>
                <c:pt idx="1004">
                  <c:v>54.805804999999999</c:v>
                </c:pt>
                <c:pt idx="1005">
                  <c:v>55.262607000000003</c:v>
                </c:pt>
                <c:pt idx="1006">
                  <c:v>55.887039000000001</c:v>
                </c:pt>
                <c:pt idx="1007">
                  <c:v>55.418019999999999</c:v>
                </c:pt>
                <c:pt idx="1008">
                  <c:v>56.346491</c:v>
                </c:pt>
                <c:pt idx="1009">
                  <c:v>56.754413</c:v>
                </c:pt>
                <c:pt idx="1010">
                  <c:v>56.886448000000001</c:v>
                </c:pt>
                <c:pt idx="1011">
                  <c:v>57.074641</c:v>
                </c:pt>
                <c:pt idx="1012">
                  <c:v>57.319589000000001</c:v>
                </c:pt>
                <c:pt idx="1013">
                  <c:v>57.207473</c:v>
                </c:pt>
                <c:pt idx="1014">
                  <c:v>57.123539999999998</c:v>
                </c:pt>
                <c:pt idx="1015">
                  <c:v>57.869542000000003</c:v>
                </c:pt>
                <c:pt idx="1016">
                  <c:v>57.495241</c:v>
                </c:pt>
                <c:pt idx="1017">
                  <c:v>57.678533999999999</c:v>
                </c:pt>
                <c:pt idx="1018">
                  <c:v>57.193474000000002</c:v>
                </c:pt>
                <c:pt idx="1019">
                  <c:v>57.467098999999997</c:v>
                </c:pt>
                <c:pt idx="1020">
                  <c:v>56.353377999999999</c:v>
                </c:pt>
                <c:pt idx="1021">
                  <c:v>56.360267</c:v>
                </c:pt>
                <c:pt idx="1022">
                  <c:v>56.422307000000004</c:v>
                </c:pt>
                <c:pt idx="1023">
                  <c:v>55.689405000000001</c:v>
                </c:pt>
                <c:pt idx="1024">
                  <c:v>54.919632</c:v>
                </c:pt>
                <c:pt idx="1025">
                  <c:v>53.289825999999998</c:v>
                </c:pt>
                <c:pt idx="1026">
                  <c:v>53.838354000000002</c:v>
                </c:pt>
                <c:pt idx="1027">
                  <c:v>53.361325999999998</c:v>
                </c:pt>
                <c:pt idx="1028">
                  <c:v>51.766812999999999</c:v>
                </c:pt>
                <c:pt idx="1029">
                  <c:v>50.749512000000003</c:v>
                </c:pt>
                <c:pt idx="1030">
                  <c:v>50.656920999999997</c:v>
                </c:pt>
                <c:pt idx="1031">
                  <c:v>50.780414</c:v>
                </c:pt>
                <c:pt idx="1032">
                  <c:v>50.263779999999997</c:v>
                </c:pt>
                <c:pt idx="1033">
                  <c:v>49.837302000000001</c:v>
                </c:pt>
                <c:pt idx="1034">
                  <c:v>49.102657000000001</c:v>
                </c:pt>
                <c:pt idx="1035">
                  <c:v>49.120592000000002</c:v>
                </c:pt>
                <c:pt idx="1036">
                  <c:v>48.502637</c:v>
                </c:pt>
                <c:pt idx="1037">
                  <c:v>49.102657000000001</c:v>
                </c:pt>
                <c:pt idx="1038">
                  <c:v>48.496733999999996</c:v>
                </c:pt>
                <c:pt idx="1039">
                  <c:v>48.437728999999997</c:v>
                </c:pt>
                <c:pt idx="1040">
                  <c:v>49.019047999999998</c:v>
                </c:pt>
                <c:pt idx="1041">
                  <c:v>49.228337000000003</c:v>
                </c:pt>
                <c:pt idx="1042">
                  <c:v>48.846307000000003</c:v>
                </c:pt>
                <c:pt idx="1043">
                  <c:v>48.638632999999999</c:v>
                </c:pt>
                <c:pt idx="1044">
                  <c:v>49.504758000000002</c:v>
                </c:pt>
                <c:pt idx="1045">
                  <c:v>49.565055999999998</c:v>
                </c:pt>
                <c:pt idx="1046">
                  <c:v>48.971333999999999</c:v>
                </c:pt>
                <c:pt idx="1047">
                  <c:v>49.288297</c:v>
                </c:pt>
                <c:pt idx="1048">
                  <c:v>49.414451</c:v>
                </c:pt>
                <c:pt idx="1049">
                  <c:v>49.583159000000002</c:v>
                </c:pt>
                <c:pt idx="1050">
                  <c:v>50.080556000000001</c:v>
                </c:pt>
                <c:pt idx="1051">
                  <c:v>49.873714</c:v>
                </c:pt>
                <c:pt idx="1052">
                  <c:v>49.722171000000003</c:v>
                </c:pt>
                <c:pt idx="1053">
                  <c:v>50.098847999999997</c:v>
                </c:pt>
                <c:pt idx="1054">
                  <c:v>50.111046000000002</c:v>
                </c:pt>
                <c:pt idx="1055">
                  <c:v>50.257662000000003</c:v>
                </c:pt>
                <c:pt idx="1056">
                  <c:v>49.837302000000001</c:v>
                </c:pt>
                <c:pt idx="1057">
                  <c:v>50.2699</c:v>
                </c:pt>
                <c:pt idx="1058">
                  <c:v>50.220967999999999</c:v>
                </c:pt>
                <c:pt idx="1059">
                  <c:v>50.429260999999997</c:v>
                </c:pt>
                <c:pt idx="1060">
                  <c:v>50.392440000000001</c:v>
                </c:pt>
                <c:pt idx="1061">
                  <c:v>50.441538999999999</c:v>
                </c:pt>
                <c:pt idx="1062">
                  <c:v>50.233196999999997</c:v>
                </c:pt>
                <c:pt idx="1063">
                  <c:v>50.386305</c:v>
                </c:pt>
                <c:pt idx="1064">
                  <c:v>50.208742999999998</c:v>
                </c:pt>
                <c:pt idx="1065">
                  <c:v>51.071823000000002</c:v>
                </c:pt>
                <c:pt idx="1066">
                  <c:v>51.046956999999999</c:v>
                </c:pt>
                <c:pt idx="1067">
                  <c:v>51.096702000000001</c:v>
                </c:pt>
                <c:pt idx="1068">
                  <c:v>50.978636999999999</c:v>
                </c:pt>
                <c:pt idx="1069">
                  <c:v>51.364930000000001</c:v>
                </c:pt>
                <c:pt idx="1070">
                  <c:v>50.984842999999998</c:v>
                </c:pt>
                <c:pt idx="1071">
                  <c:v>51.603161999999998</c:v>
                </c:pt>
                <c:pt idx="1072">
                  <c:v>51.930993999999998</c:v>
                </c:pt>
                <c:pt idx="1073">
                  <c:v>51.615732999999999</c:v>
                </c:pt>
                <c:pt idx="1074">
                  <c:v>51.874101000000003</c:v>
                </c:pt>
                <c:pt idx="1075">
                  <c:v>51.975287000000002</c:v>
                </c:pt>
                <c:pt idx="1076">
                  <c:v>52.057648999999998</c:v>
                </c:pt>
                <c:pt idx="1077">
                  <c:v>52.593072999999997</c:v>
                </c:pt>
                <c:pt idx="1078">
                  <c:v>52.439520000000002</c:v>
                </c:pt>
                <c:pt idx="1079">
                  <c:v>52.567449000000003</c:v>
                </c:pt>
                <c:pt idx="1080">
                  <c:v>52.382055999999999</c:v>
                </c:pt>
                <c:pt idx="1081">
                  <c:v>52.946717999999997</c:v>
                </c:pt>
                <c:pt idx="1082">
                  <c:v>53.335315000000001</c:v>
                </c:pt>
                <c:pt idx="1083">
                  <c:v>53.884329000000001</c:v>
                </c:pt>
                <c:pt idx="1084">
                  <c:v>53.766190999999999</c:v>
                </c:pt>
                <c:pt idx="1085">
                  <c:v>53.996153</c:v>
                </c:pt>
                <c:pt idx="1086">
                  <c:v>54.062044999999998</c:v>
                </c:pt>
                <c:pt idx="1087">
                  <c:v>54.194080999999997</c:v>
                </c:pt>
                <c:pt idx="1088">
                  <c:v>53.858052000000001</c:v>
                </c:pt>
                <c:pt idx="1089">
                  <c:v>55.100926999999999</c:v>
                </c:pt>
                <c:pt idx="1090">
                  <c:v>54.672207999999998</c:v>
                </c:pt>
                <c:pt idx="1091">
                  <c:v>54.552263000000004</c:v>
                </c:pt>
                <c:pt idx="1092">
                  <c:v>55.384194999999998</c:v>
                </c:pt>
                <c:pt idx="1093">
                  <c:v>55.262607000000003</c:v>
                </c:pt>
                <c:pt idx="1094">
                  <c:v>55.174968</c:v>
                </c:pt>
                <c:pt idx="1095">
                  <c:v>55.730234000000003</c:v>
                </c:pt>
                <c:pt idx="1096">
                  <c:v>55.451867</c:v>
                </c:pt>
                <c:pt idx="1097">
                  <c:v>55.289602000000002</c:v>
                </c:pt>
                <c:pt idx="1098">
                  <c:v>55.594261000000003</c:v>
                </c:pt>
                <c:pt idx="1099">
                  <c:v>55.485734000000001</c:v>
                </c:pt>
                <c:pt idx="1100">
                  <c:v>55.832444000000002</c:v>
                </c:pt>
                <c:pt idx="1101">
                  <c:v>55.316611999999999</c:v>
                </c:pt>
                <c:pt idx="1102">
                  <c:v>55.975873999999997</c:v>
                </c:pt>
                <c:pt idx="1103">
                  <c:v>56.119694000000003</c:v>
                </c:pt>
                <c:pt idx="1104">
                  <c:v>55.533186999999998</c:v>
                </c:pt>
                <c:pt idx="1105">
                  <c:v>55.445095999999999</c:v>
                </c:pt>
                <c:pt idx="1106">
                  <c:v>55.567107999999998</c:v>
                </c:pt>
                <c:pt idx="1107">
                  <c:v>55.377433000000003</c:v>
                </c:pt>
                <c:pt idx="1108">
                  <c:v>55.533186999999998</c:v>
                </c:pt>
                <c:pt idx="1109">
                  <c:v>55.336877999999999</c:v>
                </c:pt>
                <c:pt idx="1110">
                  <c:v>55.316611999999999</c:v>
                </c:pt>
                <c:pt idx="1111">
                  <c:v>55.703010999999996</c:v>
                </c:pt>
                <c:pt idx="1112">
                  <c:v>55.682603</c:v>
                </c:pt>
                <c:pt idx="1113">
                  <c:v>55.573895999999998</c:v>
                </c:pt>
                <c:pt idx="1114">
                  <c:v>55.269354999999997</c:v>
                </c:pt>
                <c:pt idx="1115">
                  <c:v>55.282851999999998</c:v>
                </c:pt>
                <c:pt idx="1116">
                  <c:v>55.114381000000002</c:v>
                </c:pt>
                <c:pt idx="1117">
                  <c:v>55.154764999999998</c:v>
                </c:pt>
                <c:pt idx="1118">
                  <c:v>54.879427999999997</c:v>
                </c:pt>
                <c:pt idx="1119">
                  <c:v>54.825873999999999</c:v>
                </c:pt>
                <c:pt idx="1120">
                  <c:v>54.939743999999997</c:v>
                </c:pt>
                <c:pt idx="1121">
                  <c:v>55.141300000000001</c:v>
                </c:pt>
                <c:pt idx="1122">
                  <c:v>55.141300000000001</c:v>
                </c:pt>
                <c:pt idx="1123">
                  <c:v>55.040424999999999</c:v>
                </c:pt>
                <c:pt idx="1124">
                  <c:v>54.899526999999999</c:v>
                </c:pt>
                <c:pt idx="1125">
                  <c:v>55.255859999999998</c:v>
                </c:pt>
                <c:pt idx="1126">
                  <c:v>55.013558000000003</c:v>
                </c:pt>
                <c:pt idx="1127">
                  <c:v>55.006844000000001</c:v>
                </c:pt>
                <c:pt idx="1128">
                  <c:v>54.638863000000001</c:v>
                </c:pt>
                <c:pt idx="1129">
                  <c:v>54.552263000000004</c:v>
                </c:pt>
                <c:pt idx="1130">
                  <c:v>54.678879999999999</c:v>
                </c:pt>
                <c:pt idx="1131">
                  <c:v>54.819183000000002</c:v>
                </c:pt>
                <c:pt idx="1132">
                  <c:v>54.572234999999999</c:v>
                </c:pt>
                <c:pt idx="1133">
                  <c:v>54.625531000000002</c:v>
                </c:pt>
                <c:pt idx="1134">
                  <c:v>54.612200999999999</c:v>
                </c:pt>
                <c:pt idx="1135">
                  <c:v>54.565576999999998</c:v>
                </c:pt>
                <c:pt idx="1136">
                  <c:v>54.095022</c:v>
                </c:pt>
                <c:pt idx="1137">
                  <c:v>54.042268</c:v>
                </c:pt>
                <c:pt idx="1138">
                  <c:v>53.890900000000002</c:v>
                </c:pt>
                <c:pt idx="1139">
                  <c:v>54.081828999999999</c:v>
                </c:pt>
                <c:pt idx="1140">
                  <c:v>54.518994999999997</c:v>
                </c:pt>
                <c:pt idx="1141">
                  <c:v>54.372863000000002</c:v>
                </c:pt>
                <c:pt idx="1142">
                  <c:v>53.871189000000001</c:v>
                </c:pt>
                <c:pt idx="1143">
                  <c:v>54.141226000000003</c:v>
                </c:pt>
                <c:pt idx="1144">
                  <c:v>53.766190999999999</c:v>
                </c:pt>
                <c:pt idx="1145">
                  <c:v>54.055452000000002</c:v>
                </c:pt>
                <c:pt idx="1146">
                  <c:v>53.825226000000001</c:v>
                </c:pt>
                <c:pt idx="1147">
                  <c:v>54.042268</c:v>
                </c:pt>
                <c:pt idx="1148">
                  <c:v>53.681035000000001</c:v>
                </c:pt>
                <c:pt idx="1149">
                  <c:v>53.654862999999999</c:v>
                </c:pt>
                <c:pt idx="1150">
                  <c:v>53.707222999999999</c:v>
                </c:pt>
                <c:pt idx="1151">
                  <c:v>53.956657999999997</c:v>
                </c:pt>
                <c:pt idx="1152">
                  <c:v>53.79898</c:v>
                </c:pt>
                <c:pt idx="1153">
                  <c:v>53.726871000000003</c:v>
                </c:pt>
                <c:pt idx="1154">
                  <c:v>54.919632</c:v>
                </c:pt>
                <c:pt idx="1155">
                  <c:v>54.545608000000001</c:v>
                </c:pt>
                <c:pt idx="1156">
                  <c:v>54.154434999999999</c:v>
                </c:pt>
                <c:pt idx="1157">
                  <c:v>54.499043999999998</c:v>
                </c:pt>
                <c:pt idx="1158">
                  <c:v>54.266843000000001</c:v>
                </c:pt>
                <c:pt idx="1159">
                  <c:v>54.792430000000003</c:v>
                </c:pt>
                <c:pt idx="1160">
                  <c:v>54.745643999999999</c:v>
                </c:pt>
                <c:pt idx="1161">
                  <c:v>54.585554000000002</c:v>
                </c:pt>
                <c:pt idx="1162">
                  <c:v>54.993416000000003</c:v>
                </c:pt>
                <c:pt idx="1163">
                  <c:v>55.074029000000003</c:v>
                </c:pt>
                <c:pt idx="1164">
                  <c:v>55.161498000000002</c:v>
                </c:pt>
                <c:pt idx="1165">
                  <c:v>55.635016</c:v>
                </c:pt>
                <c:pt idx="1166">
                  <c:v>55.309857000000001</c:v>
                </c:pt>
                <c:pt idx="1167">
                  <c:v>55.648609</c:v>
                </c:pt>
                <c:pt idx="1168">
                  <c:v>55.424787000000002</c:v>
                </c:pt>
                <c:pt idx="1169">
                  <c:v>55.519626000000002</c:v>
                </c:pt>
                <c:pt idx="1170">
                  <c:v>55.546753000000002</c:v>
                </c:pt>
                <c:pt idx="1171">
                  <c:v>55.709814999999999</c:v>
                </c:pt>
                <c:pt idx="1172">
                  <c:v>55.675803000000002</c:v>
                </c:pt>
                <c:pt idx="1173">
                  <c:v>55.303106</c:v>
                </c:pt>
                <c:pt idx="1174">
                  <c:v>55.764282000000001</c:v>
                </c:pt>
                <c:pt idx="1175">
                  <c:v>55.887039000000001</c:v>
                </c:pt>
                <c:pt idx="1176">
                  <c:v>55.852910999999999</c:v>
                </c:pt>
                <c:pt idx="1177">
                  <c:v>55.811985999999997</c:v>
                </c:pt>
                <c:pt idx="1178">
                  <c:v>55.825623999999998</c:v>
                </c:pt>
                <c:pt idx="1179">
                  <c:v>56.408513999999997</c:v>
                </c:pt>
                <c:pt idx="1180">
                  <c:v>55.641812000000002</c:v>
                </c:pt>
                <c:pt idx="1181">
                  <c:v>55.852910999999999</c:v>
                </c:pt>
                <c:pt idx="1182">
                  <c:v>56.250154999999999</c:v>
                </c:pt>
                <c:pt idx="1183">
                  <c:v>55.512846000000003</c:v>
                </c:pt>
                <c:pt idx="1184">
                  <c:v>56.422307000000004</c:v>
                </c:pt>
                <c:pt idx="1185">
                  <c:v>56.353377999999999</c:v>
                </c:pt>
                <c:pt idx="1186">
                  <c:v>55.703010999999996</c:v>
                </c:pt>
                <c:pt idx="1187">
                  <c:v>55.621426999999997</c:v>
                </c:pt>
                <c:pt idx="1188">
                  <c:v>55.201917999999999</c:v>
                </c:pt>
                <c:pt idx="1189">
                  <c:v>55.948523999999999</c:v>
                </c:pt>
                <c:pt idx="1190">
                  <c:v>55.512846000000003</c:v>
                </c:pt>
                <c:pt idx="1191">
                  <c:v>55.492511</c:v>
                </c:pt>
                <c:pt idx="1192">
                  <c:v>56.105980000000002</c:v>
                </c:pt>
                <c:pt idx="1193">
                  <c:v>55.594261000000003</c:v>
                </c:pt>
                <c:pt idx="1194">
                  <c:v>55.811985999999997</c:v>
                </c:pt>
                <c:pt idx="1195">
                  <c:v>55.873384999999999</c:v>
                </c:pt>
                <c:pt idx="1196">
                  <c:v>55.431556999999998</c:v>
                </c:pt>
                <c:pt idx="1197">
                  <c:v>55.962197000000003</c:v>
                </c:pt>
                <c:pt idx="1198">
                  <c:v>55.791536000000001</c:v>
                </c:pt>
                <c:pt idx="1199">
                  <c:v>55.438324999999999</c:v>
                </c:pt>
                <c:pt idx="1200">
                  <c:v>54.605538000000003</c:v>
                </c:pt>
                <c:pt idx="1201">
                  <c:v>55.859734000000003</c:v>
                </c:pt>
                <c:pt idx="1202">
                  <c:v>55.648609</c:v>
                </c:pt>
                <c:pt idx="1203">
                  <c:v>55.798352000000001</c:v>
                </c:pt>
                <c:pt idx="1204">
                  <c:v>55.121108999999997</c:v>
                </c:pt>
                <c:pt idx="1205">
                  <c:v>54.933039999999998</c:v>
                </c:pt>
                <c:pt idx="1206">
                  <c:v>54.705575000000003</c:v>
                </c:pt>
                <c:pt idx="1207">
                  <c:v>55.350392999999997</c:v>
                </c:pt>
                <c:pt idx="1208">
                  <c:v>55.047144000000003</c:v>
                </c:pt>
                <c:pt idx="1209">
                  <c:v>55.060585000000003</c:v>
                </c:pt>
                <c:pt idx="1210">
                  <c:v>55.330122000000003</c:v>
                </c:pt>
                <c:pt idx="1211">
                  <c:v>55.276102999999999</c:v>
                </c:pt>
                <c:pt idx="1212">
                  <c:v>55.013558000000003</c:v>
                </c:pt>
                <c:pt idx="1213">
                  <c:v>55.168232000000003</c:v>
                </c:pt>
                <c:pt idx="1214">
                  <c:v>54.825873999999999</c:v>
                </c:pt>
                <c:pt idx="1215">
                  <c:v>54.839258000000001</c:v>
                </c:pt>
                <c:pt idx="1216">
                  <c:v>54.779058999999997</c:v>
                </c:pt>
                <c:pt idx="1217">
                  <c:v>54.953158000000002</c:v>
                </c:pt>
                <c:pt idx="1218">
                  <c:v>55.080751999999997</c:v>
                </c:pt>
                <c:pt idx="1219">
                  <c:v>55.208658</c:v>
                </c:pt>
                <c:pt idx="1220">
                  <c:v>54.919632</c:v>
                </c:pt>
                <c:pt idx="1221">
                  <c:v>54.759008000000001</c:v>
                </c:pt>
                <c:pt idx="1222">
                  <c:v>54.738964000000003</c:v>
                </c:pt>
                <c:pt idx="1223">
                  <c:v>54.592215000000003</c:v>
                </c:pt>
                <c:pt idx="1224">
                  <c:v>54.505692000000003</c:v>
                </c:pt>
                <c:pt idx="1225">
                  <c:v>55.121108999999997</c:v>
                </c:pt>
                <c:pt idx="1226">
                  <c:v>54.558919000000003</c:v>
                </c:pt>
                <c:pt idx="1227">
                  <c:v>55.161498000000002</c:v>
                </c:pt>
                <c:pt idx="1228">
                  <c:v>54.612200999999999</c:v>
                </c:pt>
                <c:pt idx="1229">
                  <c:v>55.201917999999999</c:v>
                </c:pt>
                <c:pt idx="1230">
                  <c:v>54.759008000000001</c:v>
                </c:pt>
                <c:pt idx="1231">
                  <c:v>54.585554000000002</c:v>
                </c:pt>
                <c:pt idx="1232">
                  <c:v>55.316611999999999</c:v>
                </c:pt>
                <c:pt idx="1233">
                  <c:v>54.578893999999998</c:v>
                </c:pt>
                <c:pt idx="1234">
                  <c:v>55.709814999999999</c:v>
                </c:pt>
                <c:pt idx="1235">
                  <c:v>54.973283000000002</c:v>
                </c:pt>
                <c:pt idx="1236">
                  <c:v>55.228883000000003</c:v>
                </c:pt>
                <c:pt idx="1237">
                  <c:v>55.074029000000003</c:v>
                </c:pt>
                <c:pt idx="1238">
                  <c:v>55.269354999999997</c:v>
                </c:pt>
                <c:pt idx="1239">
                  <c:v>55.067304999999998</c:v>
                </c:pt>
                <c:pt idx="1240">
                  <c:v>55.587471999999998</c:v>
                </c:pt>
                <c:pt idx="1241">
                  <c:v>55.757469999999998</c:v>
                </c:pt>
                <c:pt idx="1242">
                  <c:v>55.451867</c:v>
                </c:pt>
                <c:pt idx="1243">
                  <c:v>55.675803000000002</c:v>
                </c:pt>
                <c:pt idx="1244">
                  <c:v>55.573895999999998</c:v>
                </c:pt>
                <c:pt idx="1245">
                  <c:v>55.377433000000003</c:v>
                </c:pt>
                <c:pt idx="1246">
                  <c:v>55.047144000000003</c:v>
                </c:pt>
                <c:pt idx="1247">
                  <c:v>55.818804999999998</c:v>
                </c:pt>
                <c:pt idx="1248">
                  <c:v>55.771095000000003</c:v>
                </c:pt>
                <c:pt idx="1249">
                  <c:v>56.147132999999997</c:v>
                </c:pt>
                <c:pt idx="1250">
                  <c:v>55.424787000000002</c:v>
                </c:pt>
                <c:pt idx="1251">
                  <c:v>56.181452</c:v>
                </c:pt>
                <c:pt idx="1252">
                  <c:v>55.628221000000003</c:v>
                </c:pt>
                <c:pt idx="1253">
                  <c:v>55.689405000000001</c:v>
                </c:pt>
                <c:pt idx="1254">
                  <c:v>55.621426999999997</c:v>
                </c:pt>
                <c:pt idx="1255">
                  <c:v>56.346491</c:v>
                </c:pt>
                <c:pt idx="1256">
                  <c:v>55.818804999999998</c:v>
                </c:pt>
                <c:pt idx="1257">
                  <c:v>56.25703</c:v>
                </c:pt>
                <c:pt idx="1258">
                  <c:v>56.222662</c:v>
                </c:pt>
                <c:pt idx="1259">
                  <c:v>55.893867</c:v>
                </c:pt>
                <c:pt idx="1260">
                  <c:v>55.689405000000001</c:v>
                </c:pt>
                <c:pt idx="1261">
                  <c:v>56.174585</c:v>
                </c:pt>
                <c:pt idx="1262">
                  <c:v>55.303106</c:v>
                </c:pt>
                <c:pt idx="1263">
                  <c:v>55.703010999999996</c:v>
                </c:pt>
                <c:pt idx="1264">
                  <c:v>55.948523999999999</c:v>
                </c:pt>
                <c:pt idx="1265">
                  <c:v>55.737040999999998</c:v>
                </c:pt>
                <c:pt idx="1266">
                  <c:v>56.105980000000002</c:v>
                </c:pt>
                <c:pt idx="1267">
                  <c:v>56.298301000000002</c:v>
                </c:pt>
                <c:pt idx="1268">
                  <c:v>56.484417999999998</c:v>
                </c:pt>
                <c:pt idx="1269">
                  <c:v>56.105980000000002</c:v>
                </c:pt>
                <c:pt idx="1270">
                  <c:v>56.085414999999998</c:v>
                </c:pt>
                <c:pt idx="1271">
                  <c:v>56.037463000000002</c:v>
                </c:pt>
                <c:pt idx="1272">
                  <c:v>55.777906999999999</c:v>
                </c:pt>
                <c:pt idx="1273">
                  <c:v>56.312064999999997</c:v>
                </c:pt>
                <c:pt idx="1274">
                  <c:v>56.208922000000001</c:v>
                </c:pt>
                <c:pt idx="1275">
                  <c:v>56.332718</c:v>
                </c:pt>
                <c:pt idx="1276">
                  <c:v>55.982712999999997</c:v>
                </c:pt>
                <c:pt idx="1277">
                  <c:v>55.682603</c:v>
                </c:pt>
                <c:pt idx="1278">
                  <c:v>56.064858999999998</c:v>
                </c:pt>
                <c:pt idx="1279">
                  <c:v>55.818804999999998</c:v>
                </c:pt>
                <c:pt idx="1280">
                  <c:v>55.771095000000003</c:v>
                </c:pt>
                <c:pt idx="1281">
                  <c:v>55.662202999999998</c:v>
                </c:pt>
                <c:pt idx="1282">
                  <c:v>55.465412000000001</c:v>
                </c:pt>
                <c:pt idx="1283">
                  <c:v>55.675803000000002</c:v>
                </c:pt>
                <c:pt idx="1284">
                  <c:v>55.357151000000002</c:v>
                </c:pt>
                <c:pt idx="1285">
                  <c:v>55.478960000000001</c:v>
                </c:pt>
                <c:pt idx="1286">
                  <c:v>55.188440999999997</c:v>
                </c:pt>
                <c:pt idx="1287">
                  <c:v>55.512846000000003</c:v>
                </c:pt>
                <c:pt idx="1288">
                  <c:v>55.121108999999997</c:v>
                </c:pt>
                <c:pt idx="1289">
                  <c:v>55.689405000000001</c:v>
                </c:pt>
                <c:pt idx="1290">
                  <c:v>55.519626000000002</c:v>
                </c:pt>
                <c:pt idx="1291">
                  <c:v>55.067304999999998</c:v>
                </c:pt>
                <c:pt idx="1292">
                  <c:v>55.859734000000003</c:v>
                </c:pt>
                <c:pt idx="1293">
                  <c:v>55.323365000000003</c:v>
                </c:pt>
                <c:pt idx="1294">
                  <c:v>55.323365000000003</c:v>
                </c:pt>
                <c:pt idx="1295">
                  <c:v>55.594261000000003</c:v>
                </c:pt>
                <c:pt idx="1296">
                  <c:v>55.377433000000003</c:v>
                </c:pt>
                <c:pt idx="1297">
                  <c:v>55.641812000000002</c:v>
                </c:pt>
                <c:pt idx="1298">
                  <c:v>55.424787000000002</c:v>
                </c:pt>
                <c:pt idx="1299">
                  <c:v>55.418019999999999</c:v>
                </c:pt>
                <c:pt idx="1300">
                  <c:v>55.141300000000001</c:v>
                </c:pt>
                <c:pt idx="1301">
                  <c:v>55.201917999999999</c:v>
                </c:pt>
                <c:pt idx="1302">
                  <c:v>55.567107999999998</c:v>
                </c:pt>
                <c:pt idx="1303">
                  <c:v>55.485734000000001</c:v>
                </c:pt>
                <c:pt idx="1304">
                  <c:v>55.832444000000002</c:v>
                </c:pt>
                <c:pt idx="1305">
                  <c:v>55.424787000000002</c:v>
                </c:pt>
                <c:pt idx="1306">
                  <c:v>55.628221000000003</c:v>
                </c:pt>
                <c:pt idx="1307">
                  <c:v>55.696207000000001</c:v>
                </c:pt>
                <c:pt idx="1308">
                  <c:v>55.458638000000001</c:v>
                </c:pt>
                <c:pt idx="1309">
                  <c:v>55.614634000000002</c:v>
                </c:pt>
                <c:pt idx="1310">
                  <c:v>55.526406000000001</c:v>
                </c:pt>
                <c:pt idx="1311">
                  <c:v>55.655405000000002</c:v>
                </c:pt>
                <c:pt idx="1312">
                  <c:v>56.016925000000001</c:v>
                </c:pt>
                <c:pt idx="1313">
                  <c:v>56.491323999999999</c:v>
                </c:pt>
                <c:pt idx="1314">
                  <c:v>56.215791000000003</c:v>
                </c:pt>
                <c:pt idx="1315">
                  <c:v>55.784722000000002</c:v>
                </c:pt>
                <c:pt idx="1316">
                  <c:v>55.114381000000002</c:v>
                </c:pt>
                <c:pt idx="1317">
                  <c:v>56.188318000000002</c:v>
                </c:pt>
                <c:pt idx="1318">
                  <c:v>55.962197000000003</c:v>
                </c:pt>
                <c:pt idx="1319">
                  <c:v>56.339604000000001</c:v>
                </c:pt>
                <c:pt idx="1320">
                  <c:v>56.312064999999997</c:v>
                </c:pt>
                <c:pt idx="1321">
                  <c:v>55.228883000000003</c:v>
                </c:pt>
                <c:pt idx="1322">
                  <c:v>56.099124000000003</c:v>
                </c:pt>
                <c:pt idx="1323">
                  <c:v>56.078561999999998</c:v>
                </c:pt>
                <c:pt idx="1324">
                  <c:v>56.25703</c:v>
                </c:pt>
                <c:pt idx="1325">
                  <c:v>55.948523999999999</c:v>
                </c:pt>
                <c:pt idx="1326">
                  <c:v>56.443002999999997</c:v>
                </c:pt>
                <c:pt idx="1327">
                  <c:v>56.229534999999998</c:v>
                </c:pt>
                <c:pt idx="1328">
                  <c:v>56.215791000000003</c:v>
                </c:pt>
                <c:pt idx="1329">
                  <c:v>56.105980000000002</c:v>
                </c:pt>
                <c:pt idx="1330">
                  <c:v>56.243281000000003</c:v>
                </c:pt>
                <c:pt idx="1331">
                  <c:v>56.222662</c:v>
                </c:pt>
                <c:pt idx="1332">
                  <c:v>56.003238000000003</c:v>
                </c:pt>
                <c:pt idx="1333">
                  <c:v>56.318949000000003</c:v>
                </c:pt>
                <c:pt idx="1334">
                  <c:v>56.25703</c:v>
                </c:pt>
                <c:pt idx="1335">
                  <c:v>56.657333999999999</c:v>
                </c:pt>
                <c:pt idx="1336">
                  <c:v>56.567346999999998</c:v>
                </c:pt>
                <c:pt idx="1337">
                  <c:v>56.318949000000003</c:v>
                </c:pt>
                <c:pt idx="1338">
                  <c:v>55.921188000000001</c:v>
                </c:pt>
                <c:pt idx="1339">
                  <c:v>56.291421</c:v>
                </c:pt>
                <c:pt idx="1340">
                  <c:v>56.263907000000003</c:v>
                </c:pt>
                <c:pt idx="1341">
                  <c:v>56.374048000000002</c:v>
                </c:pt>
                <c:pt idx="1342">
                  <c:v>56.346491</c:v>
                </c:pt>
                <c:pt idx="1343">
                  <c:v>56.030616000000002</c:v>
                </c:pt>
                <c:pt idx="1344">
                  <c:v>56.325833000000003</c:v>
                </c:pt>
                <c:pt idx="1345">
                  <c:v>56.691985000000003</c:v>
                </c:pt>
                <c:pt idx="1346">
                  <c:v>56.126553000000001</c:v>
                </c:pt>
                <c:pt idx="1347">
                  <c:v>56.518956000000003</c:v>
                </c:pt>
                <c:pt idx="1348">
                  <c:v>56.003238000000003</c:v>
                </c:pt>
                <c:pt idx="1349">
                  <c:v>56.318949000000003</c:v>
                </c:pt>
                <c:pt idx="1350">
                  <c:v>56.25703</c:v>
                </c:pt>
                <c:pt idx="1351">
                  <c:v>56.553516999999999</c:v>
                </c:pt>
                <c:pt idx="1352">
                  <c:v>55.716619999999999</c:v>
                </c:pt>
                <c:pt idx="1353">
                  <c:v>56.325833000000003</c:v>
                </c:pt>
                <c:pt idx="1354">
                  <c:v>56.25703</c:v>
                </c:pt>
                <c:pt idx="1355">
                  <c:v>55.777906999999999</c:v>
                </c:pt>
                <c:pt idx="1356">
                  <c:v>55.818804999999998</c:v>
                </c:pt>
                <c:pt idx="1357">
                  <c:v>56.153995000000002</c:v>
                </c:pt>
                <c:pt idx="1358">
                  <c:v>55.907525</c:v>
                </c:pt>
                <c:pt idx="1359">
                  <c:v>56.071711000000001</c:v>
                </c:pt>
                <c:pt idx="1360">
                  <c:v>55.492511</c:v>
                </c:pt>
                <c:pt idx="1361">
                  <c:v>56.664261000000003</c:v>
                </c:pt>
                <c:pt idx="1362">
                  <c:v>55.852910999999999</c:v>
                </c:pt>
                <c:pt idx="1363">
                  <c:v>56.030616000000002</c:v>
                </c:pt>
                <c:pt idx="1364">
                  <c:v>55.989555000000003</c:v>
                </c:pt>
                <c:pt idx="1365">
                  <c:v>56.160857</c:v>
                </c:pt>
                <c:pt idx="1366">
                  <c:v>56.512047000000003</c:v>
                </c:pt>
                <c:pt idx="1367">
                  <c:v>56.277662999999997</c:v>
                </c:pt>
                <c:pt idx="1368">
                  <c:v>55.662202999999998</c:v>
                </c:pt>
                <c:pt idx="1369">
                  <c:v>55.846088000000002</c:v>
                </c:pt>
                <c:pt idx="1370">
                  <c:v>56.243281000000003</c:v>
                </c:pt>
                <c:pt idx="1371">
                  <c:v>56.167721999999998</c:v>
                </c:pt>
                <c:pt idx="1372">
                  <c:v>56.236407</c:v>
                </c:pt>
                <c:pt idx="1373">
                  <c:v>55.675803000000002</c:v>
                </c:pt>
                <c:pt idx="1374">
                  <c:v>55.675803000000002</c:v>
                </c:pt>
                <c:pt idx="1375">
                  <c:v>56.112836000000001</c:v>
                </c:pt>
                <c:pt idx="1376">
                  <c:v>55.969036000000003</c:v>
                </c:pt>
                <c:pt idx="1377">
                  <c:v>55.900696000000003</c:v>
                </c:pt>
                <c:pt idx="1378">
                  <c:v>56.126553000000001</c:v>
                </c:pt>
                <c:pt idx="1379">
                  <c:v>56.023771000000004</c:v>
                </c:pt>
                <c:pt idx="1380">
                  <c:v>55.832444000000002</c:v>
                </c:pt>
                <c:pt idx="1381">
                  <c:v>55.811985999999997</c:v>
                </c:pt>
                <c:pt idx="1382">
                  <c:v>56.092269999999999</c:v>
                </c:pt>
                <c:pt idx="1383">
                  <c:v>56.092269999999999</c:v>
                </c:pt>
                <c:pt idx="1384">
                  <c:v>55.818804999999998</c:v>
                </c:pt>
                <c:pt idx="1385">
                  <c:v>55.982712999999997</c:v>
                </c:pt>
                <c:pt idx="1386">
                  <c:v>56.671191999999998</c:v>
                </c:pt>
                <c:pt idx="1387">
                  <c:v>55.472185000000003</c:v>
                </c:pt>
                <c:pt idx="1388">
                  <c:v>56.380938999999998</c:v>
                </c:pt>
                <c:pt idx="1389">
                  <c:v>55.907525</c:v>
                </c:pt>
                <c:pt idx="1390">
                  <c:v>56.126553000000001</c:v>
                </c:pt>
                <c:pt idx="1391">
                  <c:v>55.975873999999997</c:v>
                </c:pt>
                <c:pt idx="1392">
                  <c:v>56.332718</c:v>
                </c:pt>
                <c:pt idx="1393">
                  <c:v>56.532778</c:v>
                </c:pt>
                <c:pt idx="1394">
                  <c:v>55.784722000000002</c:v>
                </c:pt>
                <c:pt idx="1395">
                  <c:v>55.607841999999998</c:v>
                </c:pt>
                <c:pt idx="1396">
                  <c:v>55.969036000000003</c:v>
                </c:pt>
                <c:pt idx="1397">
                  <c:v>56.498230999999997</c:v>
                </c:pt>
                <c:pt idx="1398">
                  <c:v>56.051158999999998</c:v>
                </c:pt>
                <c:pt idx="1399">
                  <c:v>56.037463000000002</c:v>
                </c:pt>
                <c:pt idx="1400">
                  <c:v>56.215791000000003</c:v>
                </c:pt>
                <c:pt idx="1401">
                  <c:v>56.387830999999998</c:v>
                </c:pt>
                <c:pt idx="1402">
                  <c:v>56.133412</c:v>
                </c:pt>
                <c:pt idx="1403">
                  <c:v>55.969036000000003</c:v>
                </c:pt>
                <c:pt idx="1404">
                  <c:v>55.730234000000003</c:v>
                </c:pt>
                <c:pt idx="1405">
                  <c:v>56.105980000000002</c:v>
                </c:pt>
                <c:pt idx="1406">
                  <c:v>56.518956000000003</c:v>
                </c:pt>
                <c:pt idx="1407">
                  <c:v>55.614634000000002</c:v>
                </c:pt>
                <c:pt idx="1408">
                  <c:v>56.346491</c:v>
                </c:pt>
                <c:pt idx="1409">
                  <c:v>56.636553999999997</c:v>
                </c:pt>
                <c:pt idx="1410">
                  <c:v>56.415410000000001</c:v>
                </c:pt>
                <c:pt idx="1411">
                  <c:v>56.298301000000002</c:v>
                </c:pt>
                <c:pt idx="1412">
                  <c:v>56.705849999999998</c:v>
                </c:pt>
                <c:pt idx="1413">
                  <c:v>56.498230999999997</c:v>
                </c:pt>
                <c:pt idx="1414">
                  <c:v>56.332718</c:v>
                </c:pt>
                <c:pt idx="1415">
                  <c:v>56.581181000000001</c:v>
                </c:pt>
                <c:pt idx="1416">
                  <c:v>56.318949000000003</c:v>
                </c:pt>
                <c:pt idx="1417">
                  <c:v>56.914285999999997</c:v>
                </c:pt>
                <c:pt idx="1418">
                  <c:v>55.757469999999998</c:v>
                </c:pt>
                <c:pt idx="1419">
                  <c:v>56.160857</c:v>
                </c:pt>
                <c:pt idx="1420">
                  <c:v>56.016925000000001</c:v>
                </c:pt>
                <c:pt idx="1421">
                  <c:v>56.215791000000003</c:v>
                </c:pt>
                <c:pt idx="1422">
                  <c:v>56.657333999999999</c:v>
                </c:pt>
                <c:pt idx="1423">
                  <c:v>56.678120999999997</c:v>
                </c:pt>
                <c:pt idx="1424">
                  <c:v>56.236407</c:v>
                </c:pt>
                <c:pt idx="1425">
                  <c:v>56.886448000000001</c:v>
                </c:pt>
                <c:pt idx="1426">
                  <c:v>56.195185000000002</c:v>
                </c:pt>
                <c:pt idx="1427">
                  <c:v>56.900364000000003</c:v>
                </c:pt>
                <c:pt idx="1428">
                  <c:v>56.629629000000001</c:v>
                </c:pt>
                <c:pt idx="1429">
                  <c:v>56.250154999999999</c:v>
                </c:pt>
                <c:pt idx="1430">
                  <c:v>56.160857</c:v>
                </c:pt>
                <c:pt idx="1431">
                  <c:v>56.505138000000002</c:v>
                </c:pt>
                <c:pt idx="1432">
                  <c:v>56.712784999999997</c:v>
                </c:pt>
                <c:pt idx="1433">
                  <c:v>56.498230999999997</c:v>
                </c:pt>
                <c:pt idx="1434">
                  <c:v>56.222662</c:v>
                </c:pt>
                <c:pt idx="1435">
                  <c:v>56.277662999999997</c:v>
                </c:pt>
                <c:pt idx="1436">
                  <c:v>56.153995000000002</c:v>
                </c:pt>
                <c:pt idx="1437">
                  <c:v>56.236407</c:v>
                </c:pt>
                <c:pt idx="1438">
                  <c:v>56.222662</c:v>
                </c:pt>
                <c:pt idx="1439">
                  <c:v>56.215791000000003</c:v>
                </c:pt>
                <c:pt idx="1440">
                  <c:v>56.277662999999997</c:v>
                </c:pt>
                <c:pt idx="1441">
                  <c:v>56.263907000000003</c:v>
                </c:pt>
                <c:pt idx="1442">
                  <c:v>56.650405999999997</c:v>
                </c:pt>
                <c:pt idx="1443">
                  <c:v>56.512047000000003</c:v>
                </c:pt>
                <c:pt idx="1444">
                  <c:v>56.112836000000001</c:v>
                </c:pt>
                <c:pt idx="1445">
                  <c:v>56.851669999999999</c:v>
                </c:pt>
                <c:pt idx="1446">
                  <c:v>56.153995000000002</c:v>
                </c:pt>
                <c:pt idx="1447">
                  <c:v>56.236407</c:v>
                </c:pt>
                <c:pt idx="1448">
                  <c:v>56.387830999999998</c:v>
                </c:pt>
                <c:pt idx="1449">
                  <c:v>56.188318000000002</c:v>
                </c:pt>
                <c:pt idx="1450">
                  <c:v>56.236407</c:v>
                </c:pt>
                <c:pt idx="1451">
                  <c:v>56.105980000000002</c:v>
                </c:pt>
                <c:pt idx="1452">
                  <c:v>55.914355999999998</c:v>
                </c:pt>
                <c:pt idx="1453">
                  <c:v>56.401618999999997</c:v>
                </c:pt>
                <c:pt idx="1454">
                  <c:v>56.126553000000001</c:v>
                </c:pt>
                <c:pt idx="1455">
                  <c:v>56.636553999999997</c:v>
                </c:pt>
                <c:pt idx="1456">
                  <c:v>56.525866999999998</c:v>
                </c:pt>
                <c:pt idx="1457">
                  <c:v>55.996395999999997</c:v>
                </c:pt>
                <c:pt idx="1458">
                  <c:v>56.601939000000002</c:v>
                </c:pt>
                <c:pt idx="1459">
                  <c:v>56.195185000000002</c:v>
                </c:pt>
                <c:pt idx="1460">
                  <c:v>55.962197000000003</c:v>
                </c:pt>
                <c:pt idx="1461">
                  <c:v>56.505138000000002</c:v>
                </c:pt>
                <c:pt idx="1462">
                  <c:v>56.380938999999998</c:v>
                </c:pt>
                <c:pt idx="1463">
                  <c:v>56.291421</c:v>
                </c:pt>
                <c:pt idx="1464">
                  <c:v>56.429203999999999</c:v>
                </c:pt>
                <c:pt idx="1465">
                  <c:v>56.174585</c:v>
                </c:pt>
                <c:pt idx="1466">
                  <c:v>56.346491</c:v>
                </c:pt>
                <c:pt idx="1467">
                  <c:v>56.698917000000002</c:v>
                </c:pt>
                <c:pt idx="1468">
                  <c:v>56.346491</c:v>
                </c:pt>
                <c:pt idx="1469">
                  <c:v>56.914285999999997</c:v>
                </c:pt>
                <c:pt idx="1470">
                  <c:v>56.408513999999997</c:v>
                </c:pt>
                <c:pt idx="1471">
                  <c:v>57.018810999999999</c:v>
                </c:pt>
                <c:pt idx="1472">
                  <c:v>56.60886</c:v>
                </c:pt>
                <c:pt idx="1473">
                  <c:v>56.636553999999997</c:v>
                </c:pt>
                <c:pt idx="1474">
                  <c:v>56.195185000000002</c:v>
                </c:pt>
                <c:pt idx="1475">
                  <c:v>56.236407</c:v>
                </c:pt>
                <c:pt idx="1476">
                  <c:v>56.553516999999999</c:v>
                </c:pt>
                <c:pt idx="1477">
                  <c:v>56.705849999999998</c:v>
                </c:pt>
                <c:pt idx="1478">
                  <c:v>55.784722000000002</c:v>
                </c:pt>
                <c:pt idx="1479">
                  <c:v>55.982712999999997</c:v>
                </c:pt>
                <c:pt idx="1480">
                  <c:v>56.498230999999997</c:v>
                </c:pt>
                <c:pt idx="1481">
                  <c:v>56.60886</c:v>
                </c:pt>
                <c:pt idx="1482">
                  <c:v>56.858623000000001</c:v>
                </c:pt>
                <c:pt idx="1483">
                  <c:v>56.650405999999997</c:v>
                </c:pt>
                <c:pt idx="1484">
                  <c:v>56.740532999999999</c:v>
                </c:pt>
                <c:pt idx="1485">
                  <c:v>56.726658</c:v>
                </c:pt>
                <c:pt idx="1486">
                  <c:v>56.394725000000001</c:v>
                </c:pt>
                <c:pt idx="1487">
                  <c:v>56.236407</c:v>
                </c:pt>
                <c:pt idx="1488">
                  <c:v>56.823863000000003</c:v>
                </c:pt>
                <c:pt idx="1489">
                  <c:v>56.53969</c:v>
                </c:pt>
                <c:pt idx="1490">
                  <c:v>56.367156999999999</c:v>
                </c:pt>
                <c:pt idx="1491">
                  <c:v>56.415410000000001</c:v>
                </c:pt>
                <c:pt idx="1492">
                  <c:v>56.685053000000003</c:v>
                </c:pt>
                <c:pt idx="1493">
                  <c:v>56.851669999999999</c:v>
                </c:pt>
                <c:pt idx="1494">
                  <c:v>56.650405999999997</c:v>
                </c:pt>
                <c:pt idx="1495">
                  <c:v>56.181452</c:v>
                </c:pt>
                <c:pt idx="1496">
                  <c:v>56.837764</c:v>
                </c:pt>
                <c:pt idx="1497">
                  <c:v>56.153995000000002</c:v>
                </c:pt>
                <c:pt idx="1498">
                  <c:v>56.512047000000003</c:v>
                </c:pt>
                <c:pt idx="1499">
                  <c:v>56.546602999999998</c:v>
                </c:pt>
                <c:pt idx="1500">
                  <c:v>56.754413</c:v>
                </c:pt>
                <c:pt idx="1501">
                  <c:v>56.387830999999998</c:v>
                </c:pt>
                <c:pt idx="1502">
                  <c:v>56.733595000000001</c:v>
                </c:pt>
                <c:pt idx="1503">
                  <c:v>56.174585</c:v>
                </c:pt>
                <c:pt idx="1504">
                  <c:v>56.401618999999997</c:v>
                </c:pt>
                <c:pt idx="1505">
                  <c:v>56.567346999999998</c:v>
                </c:pt>
                <c:pt idx="1506">
                  <c:v>56.698917000000002</c:v>
                </c:pt>
                <c:pt idx="1507">
                  <c:v>56.685053000000003</c:v>
                </c:pt>
                <c:pt idx="1508">
                  <c:v>56.408513999999997</c:v>
                </c:pt>
                <c:pt idx="1509">
                  <c:v>56.346491</c:v>
                </c:pt>
                <c:pt idx="1510">
                  <c:v>56.970005999999998</c:v>
                </c:pt>
                <c:pt idx="1511">
                  <c:v>56.284540999999997</c:v>
                </c:pt>
                <c:pt idx="1512">
                  <c:v>56.429203999999999</c:v>
                </c:pt>
                <c:pt idx="1513">
                  <c:v>56.782181999999999</c:v>
                </c:pt>
                <c:pt idx="1514">
                  <c:v>56.491323999999999</c:v>
                </c:pt>
                <c:pt idx="1515">
                  <c:v>56.380938999999998</c:v>
                </c:pt>
                <c:pt idx="1516">
                  <c:v>56.956071000000001</c:v>
                </c:pt>
                <c:pt idx="1517">
                  <c:v>56.615782000000003</c:v>
                </c:pt>
                <c:pt idx="1518">
                  <c:v>56.195185000000002</c:v>
                </c:pt>
                <c:pt idx="1519">
                  <c:v>56.789127000000001</c:v>
                </c:pt>
                <c:pt idx="1520">
                  <c:v>56.325833000000003</c:v>
                </c:pt>
                <c:pt idx="1521">
                  <c:v>56.698917000000002</c:v>
                </c:pt>
                <c:pt idx="1522">
                  <c:v>56.907324000000003</c:v>
                </c:pt>
                <c:pt idx="1523">
                  <c:v>56.408513999999997</c:v>
                </c:pt>
                <c:pt idx="1524">
                  <c:v>56.567346999999998</c:v>
                </c:pt>
                <c:pt idx="1525">
                  <c:v>56.761353999999997</c:v>
                </c:pt>
                <c:pt idx="1526">
                  <c:v>56.380938999999998</c:v>
                </c:pt>
                <c:pt idx="1527">
                  <c:v>56.963037999999997</c:v>
                </c:pt>
                <c:pt idx="1528">
                  <c:v>56.678120999999997</c:v>
                </c:pt>
                <c:pt idx="1529">
                  <c:v>56.740532999999999</c:v>
                </c:pt>
                <c:pt idx="1530">
                  <c:v>56.775238999999999</c:v>
                </c:pt>
                <c:pt idx="1531">
                  <c:v>57.046719000000003</c:v>
                </c:pt>
                <c:pt idx="1532">
                  <c:v>56.374048000000002</c:v>
                </c:pt>
                <c:pt idx="1533">
                  <c:v>56.512047000000003</c:v>
                </c:pt>
                <c:pt idx="1534">
                  <c:v>56.601939000000002</c:v>
                </c:pt>
                <c:pt idx="1535">
                  <c:v>56.691985000000003</c:v>
                </c:pt>
                <c:pt idx="1536">
                  <c:v>57.123539999999998</c:v>
                </c:pt>
                <c:pt idx="1537">
                  <c:v>56.976976000000001</c:v>
                </c:pt>
                <c:pt idx="1538">
                  <c:v>57.572712000000003</c:v>
                </c:pt>
                <c:pt idx="1539">
                  <c:v>56.664261000000003</c:v>
                </c:pt>
                <c:pt idx="1540">
                  <c:v>56.456803999999998</c:v>
                </c:pt>
                <c:pt idx="1541">
                  <c:v>56.505138000000002</c:v>
                </c:pt>
                <c:pt idx="1542">
                  <c:v>56.942140000000002</c:v>
                </c:pt>
                <c:pt idx="1543">
                  <c:v>57.067658999999999</c:v>
                </c:pt>
                <c:pt idx="1544">
                  <c:v>57.102576999999997</c:v>
                </c:pt>
                <c:pt idx="1545">
                  <c:v>57.305560999999997</c:v>
                </c:pt>
                <c:pt idx="1546">
                  <c:v>57.046719000000003</c:v>
                </c:pt>
                <c:pt idx="1547">
                  <c:v>56.601939000000002</c:v>
                </c:pt>
                <c:pt idx="1548">
                  <c:v>56.858623000000001</c:v>
                </c:pt>
                <c:pt idx="1549">
                  <c:v>57.481167999999997</c:v>
                </c:pt>
                <c:pt idx="1550">
                  <c:v>57.291538000000003</c:v>
                </c:pt>
                <c:pt idx="1551">
                  <c:v>57.438969999999998</c:v>
                </c:pt>
                <c:pt idx="1552">
                  <c:v>56.678120999999997</c:v>
                </c:pt>
                <c:pt idx="1553">
                  <c:v>57.347653999999999</c:v>
                </c:pt>
                <c:pt idx="1554">
                  <c:v>56.983946000000003</c:v>
                </c:pt>
                <c:pt idx="1555">
                  <c:v>57.053697</c:v>
                </c:pt>
                <c:pt idx="1556">
                  <c:v>57.214472999999998</c:v>
                </c:pt>
                <c:pt idx="1557">
                  <c:v>57.291538000000003</c:v>
                </c:pt>
                <c:pt idx="1558">
                  <c:v>57.270508999999997</c:v>
                </c:pt>
                <c:pt idx="1559">
                  <c:v>57.158495000000002</c:v>
                </c:pt>
                <c:pt idx="1560">
                  <c:v>56.851669999999999</c:v>
                </c:pt>
                <c:pt idx="1561">
                  <c:v>57.424909999999997</c:v>
                </c:pt>
                <c:pt idx="1562">
                  <c:v>57.249487999999999</c:v>
                </c:pt>
                <c:pt idx="1563">
                  <c:v>57.284526999999997</c:v>
                </c:pt>
                <c:pt idx="1564">
                  <c:v>57.326602999999999</c:v>
                </c:pt>
                <c:pt idx="1565">
                  <c:v>57.431939</c:v>
                </c:pt>
                <c:pt idx="1566">
                  <c:v>57.123539999999998</c:v>
                </c:pt>
                <c:pt idx="1567">
                  <c:v>56.858623000000001</c:v>
                </c:pt>
                <c:pt idx="1568">
                  <c:v>57.481167999999997</c:v>
                </c:pt>
                <c:pt idx="1569">
                  <c:v>57.242483</c:v>
                </c:pt>
                <c:pt idx="1570">
                  <c:v>57.460064000000003</c:v>
                </c:pt>
                <c:pt idx="1571">
                  <c:v>57.749198</c:v>
                </c:pt>
                <c:pt idx="1572">
                  <c:v>57.855369000000003</c:v>
                </c:pt>
                <c:pt idx="1573">
                  <c:v>57.214472999999998</c:v>
                </c:pt>
                <c:pt idx="1574">
                  <c:v>57.284526999999997</c:v>
                </c:pt>
                <c:pt idx="1575">
                  <c:v>57.551572</c:v>
                </c:pt>
                <c:pt idx="1576">
                  <c:v>57.270508999999997</c:v>
                </c:pt>
                <c:pt idx="1577">
                  <c:v>57.382756000000001</c:v>
                </c:pt>
                <c:pt idx="1578">
                  <c:v>57.474131999999997</c:v>
                </c:pt>
                <c:pt idx="1579">
                  <c:v>57.291538000000003</c:v>
                </c:pt>
                <c:pt idx="1580">
                  <c:v>57.382756000000001</c:v>
                </c:pt>
                <c:pt idx="1581">
                  <c:v>57.312573</c:v>
                </c:pt>
                <c:pt idx="1582">
                  <c:v>58.011468999999998</c:v>
                </c:pt>
                <c:pt idx="1583">
                  <c:v>57.116551999999999</c:v>
                </c:pt>
                <c:pt idx="1584">
                  <c:v>57.368713999999997</c:v>
                </c:pt>
                <c:pt idx="1585">
                  <c:v>57.544528</c:v>
                </c:pt>
                <c:pt idx="1586">
                  <c:v>58.011468999999998</c:v>
                </c:pt>
                <c:pt idx="1587">
                  <c:v>56.900364000000003</c:v>
                </c:pt>
                <c:pt idx="1588">
                  <c:v>57.305560999999997</c:v>
                </c:pt>
                <c:pt idx="1589">
                  <c:v>57.333620000000003</c:v>
                </c:pt>
                <c:pt idx="1590">
                  <c:v>57.431939</c:v>
                </c:pt>
                <c:pt idx="1591">
                  <c:v>57.410856000000003</c:v>
                </c:pt>
                <c:pt idx="1592">
                  <c:v>57.144511000000001</c:v>
                </c:pt>
                <c:pt idx="1593">
                  <c:v>57.593859999999999</c:v>
                </c:pt>
                <c:pt idx="1594">
                  <c:v>57.841200999999998</c:v>
                </c:pt>
                <c:pt idx="1595">
                  <c:v>57.551572</c:v>
                </c:pt>
                <c:pt idx="1596">
                  <c:v>57.102576999999997</c:v>
                </c:pt>
                <c:pt idx="1597">
                  <c:v>57.990155999999999</c:v>
                </c:pt>
                <c:pt idx="1598">
                  <c:v>57.298549000000001</c:v>
                </c:pt>
                <c:pt idx="1599">
                  <c:v>57.333620000000003</c:v>
                </c:pt>
                <c:pt idx="1600">
                  <c:v>57.431939</c:v>
                </c:pt>
                <c:pt idx="1601">
                  <c:v>57.636181000000001</c:v>
                </c:pt>
                <c:pt idx="1602">
                  <c:v>57.431939</c:v>
                </c:pt>
                <c:pt idx="1603">
                  <c:v>57.805796999999998</c:v>
                </c:pt>
                <c:pt idx="1604">
                  <c:v>58.189405999999998</c:v>
                </c:pt>
                <c:pt idx="1605">
                  <c:v>57.417883000000003</c:v>
                </c:pt>
                <c:pt idx="1606">
                  <c:v>57.417883000000003</c:v>
                </c:pt>
                <c:pt idx="1607">
                  <c:v>57.876629000000001</c:v>
                </c:pt>
                <c:pt idx="1608">
                  <c:v>57.270508999999997</c:v>
                </c:pt>
                <c:pt idx="1609">
                  <c:v>57.551572</c:v>
                </c:pt>
                <c:pt idx="1610">
                  <c:v>57.221474000000001</c:v>
                </c:pt>
                <c:pt idx="1611">
                  <c:v>58.082572999999996</c:v>
                </c:pt>
                <c:pt idx="1612">
                  <c:v>57.671472000000001</c:v>
                </c:pt>
                <c:pt idx="1613">
                  <c:v>57.474131999999997</c:v>
                </c:pt>
                <c:pt idx="1614">
                  <c:v>57.516359000000001</c:v>
                </c:pt>
                <c:pt idx="1615">
                  <c:v>57.848284999999997</c:v>
                </c:pt>
                <c:pt idx="1616">
                  <c:v>57.834119000000001</c:v>
                </c:pt>
                <c:pt idx="1617">
                  <c:v>57.551572</c:v>
                </c:pt>
                <c:pt idx="1618">
                  <c:v>57.551572</c:v>
                </c:pt>
                <c:pt idx="1619">
                  <c:v>57.438969999999998</c:v>
                </c:pt>
                <c:pt idx="1620">
                  <c:v>57.805796999999998</c:v>
                </c:pt>
                <c:pt idx="1621">
                  <c:v>57.221474000000001</c:v>
                </c:pt>
                <c:pt idx="1622">
                  <c:v>57.460064000000003</c:v>
                </c:pt>
                <c:pt idx="1623">
                  <c:v>57.798718999999998</c:v>
                </c:pt>
                <c:pt idx="1624">
                  <c:v>58.182276999999999</c:v>
                </c:pt>
                <c:pt idx="1625">
                  <c:v>57.706788000000003</c:v>
                </c:pt>
                <c:pt idx="1626">
                  <c:v>57.354672000000001</c:v>
                </c:pt>
                <c:pt idx="1627">
                  <c:v>57.657352000000003</c:v>
                </c:pt>
                <c:pt idx="1628">
                  <c:v>57.636181000000001</c:v>
                </c:pt>
                <c:pt idx="1629">
                  <c:v>57.713853999999998</c:v>
                </c:pt>
                <c:pt idx="1630">
                  <c:v>57.629123</c:v>
                </c:pt>
                <c:pt idx="1631">
                  <c:v>57.544528</c:v>
                </c:pt>
                <c:pt idx="1632">
                  <c:v>57.720922000000002</c:v>
                </c:pt>
                <c:pt idx="1633">
                  <c:v>58.253607000000002</c:v>
                </c:pt>
                <c:pt idx="1634">
                  <c:v>57.855369000000003</c:v>
                </c:pt>
                <c:pt idx="1635">
                  <c:v>58.175150000000002</c:v>
                </c:pt>
                <c:pt idx="1636">
                  <c:v>57.593859999999999</c:v>
                </c:pt>
                <c:pt idx="1637">
                  <c:v>58.640428999999997</c:v>
                </c:pt>
                <c:pt idx="1638">
                  <c:v>57.77749</c:v>
                </c:pt>
                <c:pt idx="1639">
                  <c:v>57.445999999999998</c:v>
                </c:pt>
                <c:pt idx="1640">
                  <c:v>57.919173000000001</c:v>
                </c:pt>
                <c:pt idx="1641">
                  <c:v>57.650292999999998</c:v>
                </c:pt>
                <c:pt idx="1642">
                  <c:v>57.876629000000001</c:v>
                </c:pt>
                <c:pt idx="1643">
                  <c:v>58.232199000000001</c:v>
                </c:pt>
                <c:pt idx="1644">
                  <c:v>57.685595999999997</c:v>
                </c:pt>
                <c:pt idx="1645">
                  <c:v>57.410856000000003</c:v>
                </c:pt>
                <c:pt idx="1646">
                  <c:v>57.819957000000002</c:v>
                </c:pt>
                <c:pt idx="1647">
                  <c:v>57.671472000000001</c:v>
                </c:pt>
                <c:pt idx="1648">
                  <c:v>57.57976</c:v>
                </c:pt>
                <c:pt idx="1649">
                  <c:v>57.615015</c:v>
                </c:pt>
                <c:pt idx="1650">
                  <c:v>57.883716999999997</c:v>
                </c:pt>
                <c:pt idx="1651">
                  <c:v>58.047009000000003</c:v>
                </c:pt>
                <c:pt idx="1652">
                  <c:v>57.855369000000003</c:v>
                </c:pt>
                <c:pt idx="1653">
                  <c:v>57.607962000000001</c:v>
                </c:pt>
                <c:pt idx="1654">
                  <c:v>57.368713999999997</c:v>
                </c:pt>
                <c:pt idx="1655">
                  <c:v>57.827038000000002</c:v>
                </c:pt>
                <c:pt idx="1656">
                  <c:v>57.834119000000001</c:v>
                </c:pt>
                <c:pt idx="1657">
                  <c:v>57.326602999999999</c:v>
                </c:pt>
                <c:pt idx="1658">
                  <c:v>57.713853999999998</c:v>
                </c:pt>
                <c:pt idx="1659">
                  <c:v>57.912080000000003</c:v>
                </c:pt>
                <c:pt idx="1660">
                  <c:v>57.990155999999999</c:v>
                </c:pt>
                <c:pt idx="1661">
                  <c:v>57.862454999999997</c:v>
                </c:pt>
                <c:pt idx="1662">
                  <c:v>57.375734999999999</c:v>
                </c:pt>
                <c:pt idx="1663">
                  <c:v>58.047009000000003</c:v>
                </c:pt>
                <c:pt idx="1664">
                  <c:v>57.912080000000003</c:v>
                </c:pt>
                <c:pt idx="1665">
                  <c:v>57.876629000000001</c:v>
                </c:pt>
                <c:pt idx="1666">
                  <c:v>58.289307000000001</c:v>
                </c:pt>
                <c:pt idx="1667">
                  <c:v>58.018576000000003</c:v>
                </c:pt>
                <c:pt idx="1668">
                  <c:v>58.018576000000003</c:v>
                </c:pt>
                <c:pt idx="1669">
                  <c:v>57.798718999999998</c:v>
                </c:pt>
                <c:pt idx="1670">
                  <c:v>58.189405999999998</c:v>
                </c:pt>
                <c:pt idx="1671">
                  <c:v>57.643236000000002</c:v>
                </c:pt>
                <c:pt idx="1672">
                  <c:v>57.990155999999999</c:v>
                </c:pt>
                <c:pt idx="1673">
                  <c:v>57.919173000000001</c:v>
                </c:pt>
                <c:pt idx="1674">
                  <c:v>57.933363</c:v>
                </c:pt>
                <c:pt idx="1675">
                  <c:v>57.933363</c:v>
                </c:pt>
                <c:pt idx="1676">
                  <c:v>58.047009000000003</c:v>
                </c:pt>
                <c:pt idx="1677">
                  <c:v>57.572712000000003</c:v>
                </c:pt>
                <c:pt idx="1678">
                  <c:v>57.784565000000001</c:v>
                </c:pt>
                <c:pt idx="1679">
                  <c:v>57.954653</c:v>
                </c:pt>
                <c:pt idx="1680">
                  <c:v>57.926267000000003</c:v>
                </c:pt>
                <c:pt idx="1681">
                  <c:v>57.706788000000003</c:v>
                </c:pt>
                <c:pt idx="1682">
                  <c:v>57.410856000000003</c:v>
                </c:pt>
                <c:pt idx="1683">
                  <c:v>57.869542000000003</c:v>
                </c:pt>
                <c:pt idx="1684">
                  <c:v>57.720922000000002</c:v>
                </c:pt>
                <c:pt idx="1685">
                  <c:v>57.742128000000001</c:v>
                </c:pt>
                <c:pt idx="1686">
                  <c:v>58.139524000000002</c:v>
                </c:pt>
                <c:pt idx="1687">
                  <c:v>57.940458</c:v>
                </c:pt>
                <c:pt idx="1688">
                  <c:v>58.210797999999997</c:v>
                </c:pt>
                <c:pt idx="1689">
                  <c:v>57.819957000000002</c:v>
                </c:pt>
                <c:pt idx="1690">
                  <c:v>57.622069000000003</c:v>
                </c:pt>
                <c:pt idx="1691">
                  <c:v>57.650292999999998</c:v>
                </c:pt>
                <c:pt idx="1692">
                  <c:v>57.770415999999997</c:v>
                </c:pt>
                <c:pt idx="1693">
                  <c:v>58.011468999999998</c:v>
                </c:pt>
                <c:pt idx="1694">
                  <c:v>58.132402999999996</c:v>
                </c:pt>
                <c:pt idx="1695">
                  <c:v>57.947555000000001</c:v>
                </c:pt>
                <c:pt idx="1696">
                  <c:v>57.862454999999997</c:v>
                </c:pt>
                <c:pt idx="1697">
                  <c:v>57.770415999999997</c:v>
                </c:pt>
                <c:pt idx="1698">
                  <c:v>57.841200999999998</c:v>
                </c:pt>
                <c:pt idx="1699">
                  <c:v>58.225064000000003</c:v>
                </c:pt>
                <c:pt idx="1700">
                  <c:v>57.855369000000003</c:v>
                </c:pt>
                <c:pt idx="1701">
                  <c:v>57.883716999999997</c:v>
                </c:pt>
                <c:pt idx="1702">
                  <c:v>58.217931</c:v>
                </c:pt>
                <c:pt idx="1703">
                  <c:v>58.504009000000003</c:v>
                </c:pt>
                <c:pt idx="1704">
                  <c:v>58.096805000000003</c:v>
                </c:pt>
                <c:pt idx="1705">
                  <c:v>57.277517000000003</c:v>
                </c:pt>
                <c:pt idx="1706">
                  <c:v>58.011468999999998</c:v>
                </c:pt>
                <c:pt idx="1707">
                  <c:v>57.460064000000003</c:v>
                </c:pt>
                <c:pt idx="1708">
                  <c:v>58.196536000000002</c:v>
                </c:pt>
                <c:pt idx="1709">
                  <c:v>57.876629000000001</c:v>
                </c:pt>
                <c:pt idx="1710">
                  <c:v>58.168022000000001</c:v>
                </c:pt>
                <c:pt idx="1711">
                  <c:v>58.047009000000003</c:v>
                </c:pt>
                <c:pt idx="1712">
                  <c:v>57.685595999999997</c:v>
                </c:pt>
                <c:pt idx="1713">
                  <c:v>57.926267000000003</c:v>
                </c:pt>
                <c:pt idx="1714">
                  <c:v>58.618865999999997</c:v>
                </c:pt>
                <c:pt idx="1715">
                  <c:v>58.018576000000003</c:v>
                </c:pt>
                <c:pt idx="1716">
                  <c:v>58.189405999999998</c:v>
                </c:pt>
                <c:pt idx="1717">
                  <c:v>58.103921999999997</c:v>
                </c:pt>
                <c:pt idx="1718">
                  <c:v>57.784565000000001</c:v>
                </c:pt>
                <c:pt idx="1719">
                  <c:v>57.897897</c:v>
                </c:pt>
                <c:pt idx="1720">
                  <c:v>57.990155999999999</c:v>
                </c:pt>
                <c:pt idx="1721">
                  <c:v>58.203665999999998</c:v>
                </c:pt>
                <c:pt idx="1722">
                  <c:v>57.983052999999998</c:v>
                </c:pt>
                <c:pt idx="1723">
                  <c:v>58.153770999999999</c:v>
                </c:pt>
                <c:pt idx="1724">
                  <c:v>57.827038000000002</c:v>
                </c:pt>
                <c:pt idx="1725">
                  <c:v>58.225064000000003</c:v>
                </c:pt>
                <c:pt idx="1726">
                  <c:v>58.082572999999996</c:v>
                </c:pt>
                <c:pt idx="1727">
                  <c:v>58.182276999999999</c:v>
                </c:pt>
                <c:pt idx="1728">
                  <c:v>57.593859999999999</c:v>
                </c:pt>
                <c:pt idx="1729">
                  <c:v>58.346479000000002</c:v>
                </c:pt>
                <c:pt idx="1730">
                  <c:v>58.125281000000001</c:v>
                </c:pt>
                <c:pt idx="1731">
                  <c:v>58.511181000000001</c:v>
                </c:pt>
                <c:pt idx="1732">
                  <c:v>58.425187000000001</c:v>
                </c:pt>
                <c:pt idx="1733">
                  <c:v>57.883716999999997</c:v>
                </c:pt>
                <c:pt idx="1734">
                  <c:v>58.389395</c:v>
                </c:pt>
                <c:pt idx="1735">
                  <c:v>58.410867000000003</c:v>
                </c:pt>
                <c:pt idx="1736">
                  <c:v>57.883716999999997</c:v>
                </c:pt>
                <c:pt idx="1737">
                  <c:v>58.160896999999999</c:v>
                </c:pt>
                <c:pt idx="1738">
                  <c:v>57.544528</c:v>
                </c:pt>
                <c:pt idx="1739">
                  <c:v>57.438969999999998</c:v>
                </c:pt>
                <c:pt idx="1740">
                  <c:v>58.146647000000002</c:v>
                </c:pt>
                <c:pt idx="1741">
                  <c:v>58.111040000000003</c:v>
                </c:pt>
                <c:pt idx="1742">
                  <c:v>58.403709999999997</c:v>
                </c:pt>
                <c:pt idx="1743">
                  <c:v>57.876629000000001</c:v>
                </c:pt>
                <c:pt idx="1744">
                  <c:v>57.940458</c:v>
                </c:pt>
                <c:pt idx="1745">
                  <c:v>58.432347</c:v>
                </c:pt>
                <c:pt idx="1746">
                  <c:v>57.706788000000003</c:v>
                </c:pt>
                <c:pt idx="1747">
                  <c:v>57.983052999999998</c:v>
                </c:pt>
                <c:pt idx="1748">
                  <c:v>58.089688000000002</c:v>
                </c:pt>
                <c:pt idx="1749">
                  <c:v>58.296450999999998</c:v>
                </c:pt>
                <c:pt idx="1750">
                  <c:v>58.189405999999998</c:v>
                </c:pt>
                <c:pt idx="1751">
                  <c:v>58.047009000000003</c:v>
                </c:pt>
                <c:pt idx="1752">
                  <c:v>58.139524000000002</c:v>
                </c:pt>
                <c:pt idx="1753">
                  <c:v>57.720922000000002</c:v>
                </c:pt>
                <c:pt idx="1754">
                  <c:v>58.310740000000003</c:v>
                </c:pt>
                <c:pt idx="1755">
                  <c:v>57.904989</c:v>
                </c:pt>
                <c:pt idx="1756">
                  <c:v>58.217931</c:v>
                </c:pt>
                <c:pt idx="1757">
                  <c:v>57.990155999999999</c:v>
                </c:pt>
                <c:pt idx="1758">
                  <c:v>58.039898999999998</c:v>
                </c:pt>
                <c:pt idx="1759">
                  <c:v>58.196536000000002</c:v>
                </c:pt>
                <c:pt idx="1760">
                  <c:v>58.267885</c:v>
                </c:pt>
                <c:pt idx="1761">
                  <c:v>58.310740000000003</c:v>
                </c:pt>
                <c:pt idx="1762">
                  <c:v>58.018576000000003</c:v>
                </c:pt>
                <c:pt idx="1763">
                  <c:v>58.367932000000003</c:v>
                </c:pt>
                <c:pt idx="1764">
                  <c:v>58.118160000000003</c:v>
                </c:pt>
                <c:pt idx="1765">
                  <c:v>58.004362999999998</c:v>
                </c:pt>
                <c:pt idx="1766">
                  <c:v>58.075457999999998</c:v>
                </c:pt>
                <c:pt idx="1767">
                  <c:v>58.011468999999998</c:v>
                </c:pt>
                <c:pt idx="1768">
                  <c:v>57.565663999999998</c:v>
                </c:pt>
                <c:pt idx="1769">
                  <c:v>58.011468999999998</c:v>
                </c:pt>
                <c:pt idx="1770">
                  <c:v>57.912080000000003</c:v>
                </c:pt>
                <c:pt idx="1771">
                  <c:v>58.217931</c:v>
                </c:pt>
                <c:pt idx="1772">
                  <c:v>58.160896999999999</c:v>
                </c:pt>
                <c:pt idx="1773">
                  <c:v>57.997259</c:v>
                </c:pt>
                <c:pt idx="1774">
                  <c:v>57.968851999999998</c:v>
                </c:pt>
                <c:pt idx="1775">
                  <c:v>58.325032999999998</c:v>
                </c:pt>
                <c:pt idx="1776">
                  <c:v>58.132402999999996</c:v>
                </c:pt>
                <c:pt idx="1777">
                  <c:v>57.77749</c:v>
                </c:pt>
                <c:pt idx="1778">
                  <c:v>57.961751999999997</c:v>
                </c:pt>
                <c:pt idx="1779">
                  <c:v>57.975951999999999</c:v>
                </c:pt>
                <c:pt idx="1780">
                  <c:v>58.153770999999999</c:v>
                </c:pt>
                <c:pt idx="1781">
                  <c:v>58.111040000000003</c:v>
                </c:pt>
                <c:pt idx="1782">
                  <c:v>57.890807000000002</c:v>
                </c:pt>
                <c:pt idx="1783">
                  <c:v>57.763342999999999</c:v>
                </c:pt>
                <c:pt idx="1784">
                  <c:v>58.654809</c:v>
                </c:pt>
                <c:pt idx="1785">
                  <c:v>58.403709999999997</c:v>
                </c:pt>
                <c:pt idx="1786">
                  <c:v>57.827038000000002</c:v>
                </c:pt>
                <c:pt idx="1787">
                  <c:v>58.118160000000003</c:v>
                </c:pt>
                <c:pt idx="1788">
                  <c:v>58.403709999999997</c:v>
                </c:pt>
                <c:pt idx="1789">
                  <c:v>57.657352000000003</c:v>
                </c:pt>
                <c:pt idx="1790">
                  <c:v>58.039898999999998</c:v>
                </c:pt>
                <c:pt idx="1791">
                  <c:v>58.425187000000001</c:v>
                </c:pt>
                <c:pt idx="1792">
                  <c:v>57.819957000000002</c:v>
                </c:pt>
                <c:pt idx="1793">
                  <c:v>57.509318</c:v>
                </c:pt>
                <c:pt idx="1794">
                  <c:v>58.360781000000003</c:v>
                </c:pt>
                <c:pt idx="1795">
                  <c:v>58.410867000000003</c:v>
                </c:pt>
                <c:pt idx="1796">
                  <c:v>57.375734999999999</c:v>
                </c:pt>
                <c:pt idx="1797">
                  <c:v>57.643236000000002</c:v>
                </c:pt>
                <c:pt idx="1798">
                  <c:v>58.103921999999997</c:v>
                </c:pt>
                <c:pt idx="1799">
                  <c:v>58.125281000000001</c:v>
                </c:pt>
                <c:pt idx="1800">
                  <c:v>57.890807000000002</c:v>
                </c:pt>
                <c:pt idx="1801">
                  <c:v>58.389395</c:v>
                </c:pt>
                <c:pt idx="1802">
                  <c:v>58.289307000000001</c:v>
                </c:pt>
                <c:pt idx="1803">
                  <c:v>57.453032</c:v>
                </c:pt>
                <c:pt idx="1804">
                  <c:v>58.482500999999999</c:v>
                </c:pt>
                <c:pt idx="1805">
                  <c:v>58.496839000000001</c:v>
                </c:pt>
                <c:pt idx="1806">
                  <c:v>57.926267000000003</c:v>
                </c:pt>
                <c:pt idx="1807">
                  <c:v>57.990155999999999</c:v>
                </c:pt>
                <c:pt idx="1808">
                  <c:v>57.805796999999998</c:v>
                </c:pt>
                <c:pt idx="1809">
                  <c:v>58.410867000000003</c:v>
                </c:pt>
                <c:pt idx="1810">
                  <c:v>58.111040000000003</c:v>
                </c:pt>
                <c:pt idx="1811">
                  <c:v>58.232199000000001</c:v>
                </c:pt>
                <c:pt idx="1812">
                  <c:v>58.253607000000002</c:v>
                </c:pt>
                <c:pt idx="1813">
                  <c:v>58.260745</c:v>
                </c:pt>
                <c:pt idx="1814">
                  <c:v>58.253607000000002</c:v>
                </c:pt>
                <c:pt idx="1815">
                  <c:v>58.025682000000003</c:v>
                </c:pt>
                <c:pt idx="1816">
                  <c:v>58.196536000000002</c:v>
                </c:pt>
                <c:pt idx="1817">
                  <c:v>58.275024999999999</c:v>
                </c:pt>
                <c:pt idx="1818">
                  <c:v>58.317884999999997</c:v>
                </c:pt>
                <c:pt idx="1819">
                  <c:v>58.418027000000002</c:v>
                </c:pt>
                <c:pt idx="1820">
                  <c:v>58.111040000000003</c:v>
                </c:pt>
                <c:pt idx="1821">
                  <c:v>57.657352000000003</c:v>
                </c:pt>
                <c:pt idx="1822">
                  <c:v>58.260745</c:v>
                </c:pt>
                <c:pt idx="1823">
                  <c:v>58.025682000000003</c:v>
                </c:pt>
                <c:pt idx="1824">
                  <c:v>58.018576000000003</c:v>
                </c:pt>
                <c:pt idx="1825">
                  <c:v>57.912080000000003</c:v>
                </c:pt>
                <c:pt idx="1826">
                  <c:v>57.706788000000003</c:v>
                </c:pt>
                <c:pt idx="1827">
                  <c:v>57.869542000000003</c:v>
                </c:pt>
                <c:pt idx="1828">
                  <c:v>58.282164999999999</c:v>
                </c:pt>
                <c:pt idx="1829">
                  <c:v>58.647618999999999</c:v>
                </c:pt>
                <c:pt idx="1830">
                  <c:v>57.890807000000002</c:v>
                </c:pt>
                <c:pt idx="1831">
                  <c:v>58.733967999999997</c:v>
                </c:pt>
                <c:pt idx="1832">
                  <c:v>58.160896999999999</c:v>
                </c:pt>
                <c:pt idx="1833">
                  <c:v>58.118160000000003</c:v>
                </c:pt>
                <c:pt idx="1834">
                  <c:v>58.396552999999997</c:v>
                </c:pt>
                <c:pt idx="1835">
                  <c:v>58.047009000000003</c:v>
                </c:pt>
                <c:pt idx="1836">
                  <c:v>58.360781000000003</c:v>
                </c:pt>
                <c:pt idx="1837">
                  <c:v>58.118160000000003</c:v>
                </c:pt>
                <c:pt idx="1838">
                  <c:v>58.118160000000003</c:v>
                </c:pt>
                <c:pt idx="1839">
                  <c:v>58.403709999999997</c:v>
                </c:pt>
                <c:pt idx="1840">
                  <c:v>58.217931</c:v>
                </c:pt>
                <c:pt idx="1841">
                  <c:v>58.496839000000001</c:v>
                </c:pt>
                <c:pt idx="1842">
                  <c:v>58.382240000000003</c:v>
                </c:pt>
                <c:pt idx="1843">
                  <c:v>59.153275000000001</c:v>
                </c:pt>
                <c:pt idx="1844">
                  <c:v>58.182276999999999</c:v>
                </c:pt>
                <c:pt idx="1845">
                  <c:v>58.611680999999997</c:v>
                </c:pt>
                <c:pt idx="1846">
                  <c:v>58.640428999999997</c:v>
                </c:pt>
                <c:pt idx="1847">
                  <c:v>58.289307000000001</c:v>
                </c:pt>
                <c:pt idx="1848">
                  <c:v>58.878191000000001</c:v>
                </c:pt>
                <c:pt idx="1849">
                  <c:v>58.182276999999999</c:v>
                </c:pt>
                <c:pt idx="1850">
                  <c:v>58.103921999999997</c:v>
                </c:pt>
                <c:pt idx="1851">
                  <c:v>58.582948000000002</c:v>
                </c:pt>
                <c:pt idx="1852">
                  <c:v>58.525526999999997</c:v>
                </c:pt>
                <c:pt idx="1853">
                  <c:v>58.604497000000002</c:v>
                </c:pt>
                <c:pt idx="1854">
                  <c:v>58.410867000000003</c:v>
                </c:pt>
                <c:pt idx="1855">
                  <c:v>58.733967999999997</c:v>
                </c:pt>
                <c:pt idx="1856">
                  <c:v>58.446672999999997</c:v>
                </c:pt>
                <c:pt idx="1857">
                  <c:v>57.940458</c:v>
                </c:pt>
                <c:pt idx="1858">
                  <c:v>58.146647000000002</c:v>
                </c:pt>
                <c:pt idx="1859">
                  <c:v>58.168022000000001</c:v>
                </c:pt>
                <c:pt idx="1860">
                  <c:v>58.210797999999997</c:v>
                </c:pt>
                <c:pt idx="1861">
                  <c:v>58.561407000000003</c:v>
                </c:pt>
                <c:pt idx="1862">
                  <c:v>58.367932000000003</c:v>
                </c:pt>
                <c:pt idx="1863">
                  <c:v>58.979376000000002</c:v>
                </c:pt>
                <c:pt idx="1864">
                  <c:v>58.554228999999999</c:v>
                </c:pt>
                <c:pt idx="1865">
                  <c:v>58.375086000000003</c:v>
                </c:pt>
                <c:pt idx="1866">
                  <c:v>58.353628</c:v>
                </c:pt>
                <c:pt idx="1867">
                  <c:v>58.118160000000003</c:v>
                </c:pt>
                <c:pt idx="1868">
                  <c:v>58.575766000000002</c:v>
                </c:pt>
                <c:pt idx="1869">
                  <c:v>58.640428999999997</c:v>
                </c:pt>
                <c:pt idx="1870">
                  <c:v>58.004362999999998</c:v>
                </c:pt>
                <c:pt idx="1871">
                  <c:v>58.597313</c:v>
                </c:pt>
                <c:pt idx="1872">
                  <c:v>58.640428999999997</c:v>
                </c:pt>
                <c:pt idx="1873">
                  <c:v>58.232199000000001</c:v>
                </c:pt>
                <c:pt idx="1874">
                  <c:v>58.892634999999999</c:v>
                </c:pt>
                <c:pt idx="1875">
                  <c:v>58.303595000000001</c:v>
                </c:pt>
                <c:pt idx="1876">
                  <c:v>58.590128999999997</c:v>
                </c:pt>
                <c:pt idx="1877">
                  <c:v>58.813243</c:v>
                </c:pt>
                <c:pt idx="1878">
                  <c:v>58.654809</c:v>
                </c:pt>
                <c:pt idx="1879">
                  <c:v>58.690776</c:v>
                </c:pt>
                <c:pt idx="1880">
                  <c:v>58.964910000000003</c:v>
                </c:pt>
                <c:pt idx="1881">
                  <c:v>58.690776</c:v>
                </c:pt>
                <c:pt idx="1882">
                  <c:v>58.111040000000003</c:v>
                </c:pt>
                <c:pt idx="1883">
                  <c:v>58.690776</c:v>
                </c:pt>
                <c:pt idx="1884">
                  <c:v>58.275024999999999</c:v>
                </c:pt>
                <c:pt idx="1885">
                  <c:v>58.662002000000001</c:v>
                </c:pt>
                <c:pt idx="1886">
                  <c:v>58.403709999999997</c:v>
                </c:pt>
                <c:pt idx="1887">
                  <c:v>58.396552999999997</c:v>
                </c:pt>
                <c:pt idx="1888">
                  <c:v>58.396552999999997</c:v>
                </c:pt>
                <c:pt idx="1889">
                  <c:v>58.453836000000003</c:v>
                </c:pt>
                <c:pt idx="1890">
                  <c:v>58.554228999999999</c:v>
                </c:pt>
                <c:pt idx="1891">
                  <c:v>58.719568000000002</c:v>
                </c:pt>
                <c:pt idx="1892">
                  <c:v>58.332178999999996</c:v>
                </c:pt>
                <c:pt idx="1893">
                  <c:v>58.132402999999996</c:v>
                </c:pt>
                <c:pt idx="1894">
                  <c:v>58.289307000000001</c:v>
                </c:pt>
                <c:pt idx="1895">
                  <c:v>57.961751999999997</c:v>
                </c:pt>
                <c:pt idx="1896">
                  <c:v>58.432347</c:v>
                </c:pt>
                <c:pt idx="1897">
                  <c:v>58.339328999999999</c:v>
                </c:pt>
                <c:pt idx="1898">
                  <c:v>57.784565000000001</c:v>
                </c:pt>
                <c:pt idx="1899">
                  <c:v>58.532701000000003</c:v>
                </c:pt>
                <c:pt idx="1900">
                  <c:v>58.539876</c:v>
                </c:pt>
                <c:pt idx="1901">
                  <c:v>58.146647000000002</c:v>
                </c:pt>
                <c:pt idx="1902">
                  <c:v>58.289307000000001</c:v>
                </c:pt>
                <c:pt idx="1903">
                  <c:v>58.590128999999997</c:v>
                </c:pt>
                <c:pt idx="1904">
                  <c:v>58.418027000000002</c:v>
                </c:pt>
                <c:pt idx="1905">
                  <c:v>58.561407000000003</c:v>
                </c:pt>
                <c:pt idx="1906">
                  <c:v>58.712367999999998</c:v>
                </c:pt>
                <c:pt idx="1907">
                  <c:v>58.389395</c:v>
                </c:pt>
                <c:pt idx="1908">
                  <c:v>58.175150000000002</c:v>
                </c:pt>
                <c:pt idx="1909">
                  <c:v>58.611680999999997</c:v>
                </c:pt>
                <c:pt idx="1910">
                  <c:v>58.360781000000003</c:v>
                </c:pt>
                <c:pt idx="1911">
                  <c:v>58.403709999999997</c:v>
                </c:pt>
                <c:pt idx="1912">
                  <c:v>58.111040000000003</c:v>
                </c:pt>
                <c:pt idx="1913">
                  <c:v>58.225064000000003</c:v>
                </c:pt>
                <c:pt idx="1914">
                  <c:v>58.196536000000002</c:v>
                </c:pt>
                <c:pt idx="1915">
                  <c:v>58.899856999999997</c:v>
                </c:pt>
                <c:pt idx="1916">
                  <c:v>58.011468999999998</c:v>
                </c:pt>
                <c:pt idx="1917">
                  <c:v>58.132402999999996</c:v>
                </c:pt>
                <c:pt idx="1918">
                  <c:v>58.168022000000001</c:v>
                </c:pt>
                <c:pt idx="1919">
                  <c:v>58.382240000000003</c:v>
                </c:pt>
                <c:pt idx="1920">
                  <c:v>58.460999999999999</c:v>
                </c:pt>
                <c:pt idx="1921">
                  <c:v>57.983052999999998</c:v>
                </c:pt>
                <c:pt idx="1922">
                  <c:v>58.489669999999997</c:v>
                </c:pt>
                <c:pt idx="1923">
                  <c:v>58.784402999999998</c:v>
                </c:pt>
                <c:pt idx="1924">
                  <c:v>58.554228999999999</c:v>
                </c:pt>
                <c:pt idx="1925">
                  <c:v>57.968851999999998</c:v>
                </c:pt>
                <c:pt idx="1926">
                  <c:v>58.089688000000002</c:v>
                </c:pt>
                <c:pt idx="1927">
                  <c:v>57.954653</c:v>
                </c:pt>
                <c:pt idx="1928">
                  <c:v>58.439509999999999</c:v>
                </c:pt>
                <c:pt idx="1929">
                  <c:v>57.312573</c:v>
                </c:pt>
                <c:pt idx="1930">
                  <c:v>58.346479000000002</c:v>
                </c:pt>
                <c:pt idx="1931">
                  <c:v>58.346479000000002</c:v>
                </c:pt>
                <c:pt idx="1932">
                  <c:v>58.468165999999997</c:v>
                </c:pt>
                <c:pt idx="1933">
                  <c:v>58.325032999999998</c:v>
                </c:pt>
                <c:pt idx="1934">
                  <c:v>58.647618999999999</c:v>
                </c:pt>
                <c:pt idx="1935">
                  <c:v>58.403709999999997</c:v>
                </c:pt>
                <c:pt idx="1936">
                  <c:v>58.111040000000003</c:v>
                </c:pt>
                <c:pt idx="1937">
                  <c:v>58.339328999999999</c:v>
                </c:pt>
                <c:pt idx="1938">
                  <c:v>58.175150000000002</c:v>
                </c:pt>
                <c:pt idx="1939">
                  <c:v>58.389395</c:v>
                </c:pt>
                <c:pt idx="1940">
                  <c:v>57.890807000000002</c:v>
                </c:pt>
                <c:pt idx="1941">
                  <c:v>58.446672999999997</c:v>
                </c:pt>
                <c:pt idx="1942">
                  <c:v>58.389395</c:v>
                </c:pt>
                <c:pt idx="1943">
                  <c:v>58.518352999999998</c:v>
                </c:pt>
                <c:pt idx="1944">
                  <c:v>58.139524000000002</c:v>
                </c:pt>
                <c:pt idx="1945">
                  <c:v>58.118160000000003</c:v>
                </c:pt>
                <c:pt idx="1946">
                  <c:v>58.511181000000001</c:v>
                </c:pt>
                <c:pt idx="1947">
                  <c:v>58.719568000000002</c:v>
                </c:pt>
                <c:pt idx="1948">
                  <c:v>58.389395</c:v>
                </c:pt>
                <c:pt idx="1949">
                  <c:v>58.928758999999999</c:v>
                </c:pt>
                <c:pt idx="1950">
                  <c:v>58.856532999999999</c:v>
                </c:pt>
                <c:pt idx="1951">
                  <c:v>58.125281000000001</c:v>
                </c:pt>
                <c:pt idx="1952">
                  <c:v>58.111040000000003</c:v>
                </c:pt>
                <c:pt idx="1953">
                  <c:v>58.511181000000001</c:v>
                </c:pt>
                <c:pt idx="1954">
                  <c:v>58.317884999999997</c:v>
                </c:pt>
                <c:pt idx="1955">
                  <c:v>58.705170000000003</c:v>
                </c:pt>
                <c:pt idx="1956">
                  <c:v>58.561407000000003</c:v>
                </c:pt>
                <c:pt idx="1957">
                  <c:v>58.196536000000002</c:v>
                </c:pt>
                <c:pt idx="1958">
                  <c:v>58.267885</c:v>
                </c:pt>
                <c:pt idx="1959">
                  <c:v>57.855369000000003</c:v>
                </c:pt>
                <c:pt idx="1960">
                  <c:v>58.289307000000001</c:v>
                </c:pt>
                <c:pt idx="1961">
                  <c:v>58.705170000000003</c:v>
                </c:pt>
                <c:pt idx="1962">
                  <c:v>57.990155999999999</c:v>
                </c:pt>
                <c:pt idx="1963">
                  <c:v>58.784402999999998</c:v>
                </c:pt>
                <c:pt idx="1964">
                  <c:v>58.325032999999998</c:v>
                </c:pt>
                <c:pt idx="1965">
                  <c:v>58.018576000000003</c:v>
                </c:pt>
                <c:pt idx="1966">
                  <c:v>58.246468999999998</c:v>
                </c:pt>
                <c:pt idx="1967">
                  <c:v>58.367932000000003</c:v>
                </c:pt>
                <c:pt idx="1968">
                  <c:v>58.353628</c:v>
                </c:pt>
                <c:pt idx="1969">
                  <c:v>58.460999999999999</c:v>
                </c:pt>
                <c:pt idx="1970">
                  <c:v>58.210797999999997</c:v>
                </c:pt>
                <c:pt idx="1971">
                  <c:v>58.618865999999997</c:v>
                </c:pt>
                <c:pt idx="1972">
                  <c:v>58.246468999999998</c:v>
                </c:pt>
                <c:pt idx="1973">
                  <c:v>58.425187000000001</c:v>
                </c:pt>
                <c:pt idx="1974">
                  <c:v>58.561407000000003</c:v>
                </c:pt>
                <c:pt idx="1975">
                  <c:v>58.777194999999999</c:v>
                </c:pt>
                <c:pt idx="1976">
                  <c:v>59.131506000000002</c:v>
                </c:pt>
                <c:pt idx="1977">
                  <c:v>58.878191000000001</c:v>
                </c:pt>
                <c:pt idx="1978">
                  <c:v>58.762782999999999</c:v>
                </c:pt>
                <c:pt idx="1979">
                  <c:v>58.260745</c:v>
                </c:pt>
                <c:pt idx="1980">
                  <c:v>58.950446999999997</c:v>
                </c:pt>
                <c:pt idx="1981">
                  <c:v>57.947555000000001</c:v>
                </c:pt>
                <c:pt idx="1982">
                  <c:v>58.039898999999998</c:v>
                </c:pt>
                <c:pt idx="1983">
                  <c:v>58.418027000000002</c:v>
                </c:pt>
                <c:pt idx="1984">
                  <c:v>58.111040000000003</c:v>
                </c:pt>
                <c:pt idx="1985">
                  <c:v>58.289307000000001</c:v>
                </c:pt>
                <c:pt idx="1986">
                  <c:v>58.132402999999996</c:v>
                </c:pt>
                <c:pt idx="1987">
                  <c:v>58.568586000000003</c:v>
                </c:pt>
                <c:pt idx="1988">
                  <c:v>58.182276999999999</c:v>
                </c:pt>
                <c:pt idx="1989">
                  <c:v>58.784402999999998</c:v>
                </c:pt>
                <c:pt idx="1990">
                  <c:v>58.203665999999998</c:v>
                </c:pt>
                <c:pt idx="1991">
                  <c:v>58.382240000000003</c:v>
                </c:pt>
                <c:pt idx="1992">
                  <c:v>58.125281000000001</c:v>
                </c:pt>
                <c:pt idx="1993">
                  <c:v>58.232199000000001</c:v>
                </c:pt>
                <c:pt idx="1994">
                  <c:v>58.367932000000003</c:v>
                </c:pt>
                <c:pt idx="1995">
                  <c:v>58.928758999999999</c:v>
                </c:pt>
                <c:pt idx="1996">
                  <c:v>58.568586000000003</c:v>
                </c:pt>
                <c:pt idx="1997">
                  <c:v>58.582948000000002</c:v>
                </c:pt>
                <c:pt idx="1998">
                  <c:v>58.582948000000002</c:v>
                </c:pt>
                <c:pt idx="1999">
                  <c:v>58.590128999999997</c:v>
                </c:pt>
                <c:pt idx="2000">
                  <c:v>58.762782999999999</c:v>
                </c:pt>
                <c:pt idx="2001">
                  <c:v>58.899856999999997</c:v>
                </c:pt>
                <c:pt idx="2002">
                  <c:v>57.954653</c:v>
                </c:pt>
                <c:pt idx="2003">
                  <c:v>58.032789999999999</c:v>
                </c:pt>
                <c:pt idx="2004">
                  <c:v>58.189405999999998</c:v>
                </c:pt>
                <c:pt idx="2005">
                  <c:v>58.676386999999998</c:v>
                </c:pt>
                <c:pt idx="2006">
                  <c:v>58.575766000000002</c:v>
                </c:pt>
                <c:pt idx="2007">
                  <c:v>58.239333000000002</c:v>
                </c:pt>
                <c:pt idx="2008">
                  <c:v>58.425187000000001</c:v>
                </c:pt>
                <c:pt idx="2009">
                  <c:v>58.160896999999999</c:v>
                </c:pt>
                <c:pt idx="2010">
                  <c:v>58.396552999999997</c:v>
                </c:pt>
                <c:pt idx="2011">
                  <c:v>58.511181000000001</c:v>
                </c:pt>
                <c:pt idx="2012">
                  <c:v>58.662002000000001</c:v>
                </c:pt>
                <c:pt idx="2013">
                  <c:v>58.575766000000002</c:v>
                </c:pt>
                <c:pt idx="2014">
                  <c:v>58.075457999999998</c:v>
                </c:pt>
                <c:pt idx="2015">
                  <c:v>57.727989999999998</c:v>
                </c:pt>
                <c:pt idx="2016">
                  <c:v>58.367932000000003</c:v>
                </c:pt>
                <c:pt idx="2017">
                  <c:v>58.468165999999997</c:v>
                </c:pt>
                <c:pt idx="2018">
                  <c:v>58.153770999999999</c:v>
                </c:pt>
                <c:pt idx="2019">
                  <c:v>58.806032000000002</c:v>
                </c:pt>
                <c:pt idx="2020">
                  <c:v>58.943216999999997</c:v>
                </c:pt>
                <c:pt idx="2021">
                  <c:v>58.339328999999999</c:v>
                </c:pt>
                <c:pt idx="2022">
                  <c:v>58.518352999999998</c:v>
                </c:pt>
                <c:pt idx="2023">
                  <c:v>58.547052999999998</c:v>
                </c:pt>
                <c:pt idx="2024">
                  <c:v>57.862454999999997</c:v>
                </c:pt>
                <c:pt idx="2025">
                  <c:v>58.683582000000001</c:v>
                </c:pt>
                <c:pt idx="2026">
                  <c:v>58.160896999999999</c:v>
                </c:pt>
                <c:pt idx="2027">
                  <c:v>58.396552999999997</c:v>
                </c:pt>
                <c:pt idx="2028">
                  <c:v>58.396552999999997</c:v>
                </c:pt>
                <c:pt idx="2029">
                  <c:v>58.396552999999997</c:v>
                </c:pt>
                <c:pt idx="2030">
                  <c:v>58.511181000000001</c:v>
                </c:pt>
                <c:pt idx="2031">
                  <c:v>58.196536000000002</c:v>
                </c:pt>
                <c:pt idx="2032">
                  <c:v>57.706788000000003</c:v>
                </c:pt>
                <c:pt idx="2033">
                  <c:v>58.554228999999999</c:v>
                </c:pt>
                <c:pt idx="2034">
                  <c:v>58.260745</c:v>
                </c:pt>
                <c:pt idx="2035">
                  <c:v>58.367932000000003</c:v>
                </c:pt>
                <c:pt idx="2036">
                  <c:v>58.525526999999997</c:v>
                </c:pt>
                <c:pt idx="2037">
                  <c:v>58.777194999999999</c:v>
                </c:pt>
                <c:pt idx="2038">
                  <c:v>58.547052999999998</c:v>
                </c:pt>
                <c:pt idx="2039">
                  <c:v>58.146647000000002</c:v>
                </c:pt>
                <c:pt idx="2040">
                  <c:v>58.511181000000001</c:v>
                </c:pt>
                <c:pt idx="2041">
                  <c:v>58.260745</c:v>
                </c:pt>
                <c:pt idx="2042">
                  <c:v>58.719568000000002</c:v>
                </c:pt>
                <c:pt idx="2043">
                  <c:v>58.047009000000003</c:v>
                </c:pt>
                <c:pt idx="2044">
                  <c:v>58.018576000000003</c:v>
                </c:pt>
                <c:pt idx="2045">
                  <c:v>58.539876</c:v>
                </c:pt>
                <c:pt idx="2046">
                  <c:v>58.604497000000002</c:v>
                </c:pt>
                <c:pt idx="2047">
                  <c:v>58.296450999999998</c:v>
                </c:pt>
                <c:pt idx="2048">
                  <c:v>58.532701000000003</c:v>
                </c:pt>
                <c:pt idx="2049">
                  <c:v>58.260745</c:v>
                </c:pt>
                <c:pt idx="2050">
                  <c:v>58.375086000000003</c:v>
                </c:pt>
                <c:pt idx="2051">
                  <c:v>58.296450999999998</c:v>
                </c:pt>
                <c:pt idx="2052">
                  <c:v>57.791640999999998</c:v>
                </c:pt>
                <c:pt idx="2053">
                  <c:v>58.762782999999999</c:v>
                </c:pt>
                <c:pt idx="2054">
                  <c:v>58.260745</c:v>
                </c:pt>
                <c:pt idx="2055">
                  <c:v>58.597313</c:v>
                </c:pt>
                <c:pt idx="2056">
                  <c:v>58.360781000000003</c:v>
                </c:pt>
                <c:pt idx="2057">
                  <c:v>58.518352999999998</c:v>
                </c:pt>
                <c:pt idx="2058">
                  <c:v>58.146647000000002</c:v>
                </c:pt>
                <c:pt idx="2059">
                  <c:v>58.118160000000003</c:v>
                </c:pt>
                <c:pt idx="2060">
                  <c:v>58.346479000000002</c:v>
                </c:pt>
                <c:pt idx="2061">
                  <c:v>58.346479000000002</c:v>
                </c:pt>
                <c:pt idx="2062">
                  <c:v>57.784565000000001</c:v>
                </c:pt>
                <c:pt idx="2063">
                  <c:v>58.360781000000003</c:v>
                </c:pt>
                <c:pt idx="2064">
                  <c:v>57.671472000000001</c:v>
                </c:pt>
                <c:pt idx="2065">
                  <c:v>58.203665999999998</c:v>
                </c:pt>
                <c:pt idx="2066">
                  <c:v>58.733967999999997</c:v>
                </c:pt>
                <c:pt idx="2067">
                  <c:v>57.990155999999999</c:v>
                </c:pt>
                <c:pt idx="2068">
                  <c:v>58.432347</c:v>
                </c:pt>
                <c:pt idx="2069">
                  <c:v>57.876629000000001</c:v>
                </c:pt>
                <c:pt idx="2070">
                  <c:v>58.403709999999997</c:v>
                </c:pt>
                <c:pt idx="2071">
                  <c:v>58.225064000000003</c:v>
                </c:pt>
                <c:pt idx="2072">
                  <c:v>57.855369000000003</c:v>
                </c:pt>
                <c:pt idx="2073">
                  <c:v>58.511181000000001</c:v>
                </c:pt>
                <c:pt idx="2074">
                  <c:v>58.885412000000002</c:v>
                </c:pt>
                <c:pt idx="2075">
                  <c:v>58.246468999999998</c:v>
                </c:pt>
                <c:pt idx="2076">
                  <c:v>58.032789999999999</c:v>
                </c:pt>
                <c:pt idx="2077">
                  <c:v>58.827669999999998</c:v>
                </c:pt>
                <c:pt idx="2078">
                  <c:v>58.025682000000003</c:v>
                </c:pt>
                <c:pt idx="2079">
                  <c:v>58.025682000000003</c:v>
                </c:pt>
                <c:pt idx="2080">
                  <c:v>58.018576000000003</c:v>
                </c:pt>
                <c:pt idx="2081">
                  <c:v>58.475332999999999</c:v>
                </c:pt>
                <c:pt idx="2082">
                  <c:v>58.439509999999999</c:v>
                </c:pt>
                <c:pt idx="2083">
                  <c:v>58.282164999999999</c:v>
                </c:pt>
                <c:pt idx="2084">
                  <c:v>58.018576000000003</c:v>
                </c:pt>
                <c:pt idx="2085">
                  <c:v>58.139524000000002</c:v>
                </c:pt>
                <c:pt idx="2086">
                  <c:v>58.346479000000002</c:v>
                </c:pt>
                <c:pt idx="2087">
                  <c:v>58.525526999999997</c:v>
                </c:pt>
                <c:pt idx="2088">
                  <c:v>58.253607000000002</c:v>
                </c:pt>
                <c:pt idx="2089">
                  <c:v>58.253607000000002</c:v>
                </c:pt>
                <c:pt idx="2090">
                  <c:v>58.375086000000003</c:v>
                </c:pt>
                <c:pt idx="2091">
                  <c:v>57.389780999999999</c:v>
                </c:pt>
                <c:pt idx="2092">
                  <c:v>58.439509999999999</c:v>
                </c:pt>
                <c:pt idx="2093">
                  <c:v>58.683582000000001</c:v>
                </c:pt>
                <c:pt idx="2094">
                  <c:v>58.339328999999999</c:v>
                </c:pt>
                <c:pt idx="2095">
                  <c:v>58.755578</c:v>
                </c:pt>
                <c:pt idx="2096">
                  <c:v>58.375086000000003</c:v>
                </c:pt>
                <c:pt idx="2097">
                  <c:v>58.640428999999997</c:v>
                </c:pt>
                <c:pt idx="2098">
                  <c:v>58.118160000000003</c:v>
                </c:pt>
                <c:pt idx="2099">
                  <c:v>57.947555000000001</c:v>
                </c:pt>
                <c:pt idx="2100">
                  <c:v>59.247703999999999</c:v>
                </c:pt>
                <c:pt idx="2101">
                  <c:v>58.225064000000003</c:v>
                </c:pt>
                <c:pt idx="2102">
                  <c:v>58.253607000000002</c:v>
                </c:pt>
                <c:pt idx="2103">
                  <c:v>58.489669999999997</c:v>
                </c:pt>
                <c:pt idx="2104">
                  <c:v>58.210797999999997</c:v>
                </c:pt>
                <c:pt idx="2105">
                  <c:v>58.784402999999998</c:v>
                </c:pt>
                <c:pt idx="2106">
                  <c:v>58.096805000000003</c:v>
                </c:pt>
                <c:pt idx="2107">
                  <c:v>58.353628</c:v>
                </c:pt>
                <c:pt idx="2108">
                  <c:v>58.697972999999998</c:v>
                </c:pt>
                <c:pt idx="2109">
                  <c:v>58.217931</c:v>
                </c:pt>
                <c:pt idx="2110">
                  <c:v>58.849314999999997</c:v>
                </c:pt>
                <c:pt idx="2111">
                  <c:v>58.539876</c:v>
                </c:pt>
                <c:pt idx="2112">
                  <c:v>58.777194999999999</c:v>
                </c:pt>
                <c:pt idx="2113">
                  <c:v>58.611680999999997</c:v>
                </c:pt>
                <c:pt idx="2114">
                  <c:v>58.762782999999999</c:v>
                </c:pt>
                <c:pt idx="2115">
                  <c:v>58.439509999999999</c:v>
                </c:pt>
                <c:pt idx="2116">
                  <c:v>58.683582000000001</c:v>
                </c:pt>
                <c:pt idx="2117">
                  <c:v>58.275024999999999</c:v>
                </c:pt>
                <c:pt idx="2118">
                  <c:v>58.539876</c:v>
                </c:pt>
                <c:pt idx="2119">
                  <c:v>59.008319999999998</c:v>
                </c:pt>
                <c:pt idx="2120">
                  <c:v>58.726768</c:v>
                </c:pt>
                <c:pt idx="2121">
                  <c:v>58.618865999999997</c:v>
                </c:pt>
                <c:pt idx="2122">
                  <c:v>58.132402999999996</c:v>
                </c:pt>
                <c:pt idx="2123">
                  <c:v>58.863751999999998</c:v>
                </c:pt>
                <c:pt idx="2124">
                  <c:v>58.647618999999999</c:v>
                </c:pt>
                <c:pt idx="2125">
                  <c:v>58.518352999999998</c:v>
                </c:pt>
                <c:pt idx="2126">
                  <c:v>58.317884999999997</c:v>
                </c:pt>
                <c:pt idx="2127">
                  <c:v>58.705170000000003</c:v>
                </c:pt>
                <c:pt idx="2128">
                  <c:v>58.907080999999998</c:v>
                </c:pt>
                <c:pt idx="2129">
                  <c:v>58.475332999999999</c:v>
                </c:pt>
                <c:pt idx="2130">
                  <c:v>58.611680999999997</c:v>
                </c:pt>
                <c:pt idx="2131">
                  <c:v>57.841200999999998</c:v>
                </c:pt>
                <c:pt idx="2132">
                  <c:v>58.175150000000002</c:v>
                </c:pt>
                <c:pt idx="2133">
                  <c:v>58.957676999999997</c:v>
                </c:pt>
                <c:pt idx="2134">
                  <c:v>58.518352999999998</c:v>
                </c:pt>
                <c:pt idx="2135">
                  <c:v>58.604497000000002</c:v>
                </c:pt>
                <c:pt idx="2136">
                  <c:v>58.755578</c:v>
                </c:pt>
                <c:pt idx="2137">
                  <c:v>58.842098999999997</c:v>
                </c:pt>
                <c:pt idx="2138">
                  <c:v>58.539876</c:v>
                </c:pt>
                <c:pt idx="2139">
                  <c:v>58.662002000000001</c:v>
                </c:pt>
                <c:pt idx="2140">
                  <c:v>58.346479000000002</c:v>
                </c:pt>
                <c:pt idx="2141">
                  <c:v>58.525526999999997</c:v>
                </c:pt>
                <c:pt idx="2142">
                  <c:v>59.291339999999998</c:v>
                </c:pt>
                <c:pt idx="2143">
                  <c:v>59.022798000000002</c:v>
                </c:pt>
                <c:pt idx="2144">
                  <c:v>58.504009000000003</c:v>
                </c:pt>
                <c:pt idx="2145">
                  <c:v>58.439509999999999</c:v>
                </c:pt>
                <c:pt idx="2146">
                  <c:v>58.972141000000001</c:v>
                </c:pt>
                <c:pt idx="2147">
                  <c:v>59.138761000000002</c:v>
                </c:pt>
                <c:pt idx="2148">
                  <c:v>58.712367999999998</c:v>
                </c:pt>
                <c:pt idx="2149">
                  <c:v>58.618865999999997</c:v>
                </c:pt>
                <c:pt idx="2150">
                  <c:v>58.870970999999997</c:v>
                </c:pt>
                <c:pt idx="2151">
                  <c:v>58.532701000000003</c:v>
                </c:pt>
                <c:pt idx="2152">
                  <c:v>58.719568000000002</c:v>
                </c:pt>
                <c:pt idx="2153">
                  <c:v>58.446672999999997</c:v>
                </c:pt>
                <c:pt idx="2154">
                  <c:v>58.741169999999997</c:v>
                </c:pt>
                <c:pt idx="2155">
                  <c:v>58.950446999999997</c:v>
                </c:pt>
                <c:pt idx="2156">
                  <c:v>58.914307000000001</c:v>
                </c:pt>
                <c:pt idx="2157">
                  <c:v>58.806032000000002</c:v>
                </c:pt>
                <c:pt idx="2158">
                  <c:v>58.482500999999999</c:v>
                </c:pt>
                <c:pt idx="2159">
                  <c:v>58.957676999999997</c:v>
                </c:pt>
                <c:pt idx="2160">
                  <c:v>58.806032000000002</c:v>
                </c:pt>
                <c:pt idx="2161">
                  <c:v>58.712367999999998</c:v>
                </c:pt>
                <c:pt idx="2162">
                  <c:v>58.561407000000003</c:v>
                </c:pt>
                <c:pt idx="2163">
                  <c:v>58.597313</c:v>
                </c:pt>
                <c:pt idx="2164">
                  <c:v>58.590128999999997</c:v>
                </c:pt>
                <c:pt idx="2165">
                  <c:v>58.590128999999997</c:v>
                </c:pt>
                <c:pt idx="2166">
                  <c:v>58.935988000000002</c:v>
                </c:pt>
                <c:pt idx="2167">
                  <c:v>58.683582000000001</c:v>
                </c:pt>
                <c:pt idx="2168">
                  <c:v>58.504009000000003</c:v>
                </c:pt>
                <c:pt idx="2169">
                  <c:v>58.439509999999999</c:v>
                </c:pt>
                <c:pt idx="2170">
                  <c:v>58.504009000000003</c:v>
                </c:pt>
                <c:pt idx="2171">
                  <c:v>57.869542000000003</c:v>
                </c:pt>
                <c:pt idx="2172">
                  <c:v>59.146017999999998</c:v>
                </c:pt>
                <c:pt idx="2173">
                  <c:v>58.118160000000003</c:v>
                </c:pt>
                <c:pt idx="2174">
                  <c:v>58.863751999999998</c:v>
                </c:pt>
                <c:pt idx="2175">
                  <c:v>58.475332999999999</c:v>
                </c:pt>
                <c:pt idx="2176">
                  <c:v>59.073501999999998</c:v>
                </c:pt>
                <c:pt idx="2177">
                  <c:v>59.008319999999998</c:v>
                </c:pt>
                <c:pt idx="2178">
                  <c:v>58.439509999999999</c:v>
                </c:pt>
                <c:pt idx="2179">
                  <c:v>58.964910000000003</c:v>
                </c:pt>
                <c:pt idx="2180">
                  <c:v>58.575766000000002</c:v>
                </c:pt>
                <c:pt idx="2181">
                  <c:v>59.109746999999999</c:v>
                </c:pt>
                <c:pt idx="2182">
                  <c:v>58.482500999999999</c:v>
                </c:pt>
                <c:pt idx="2183">
                  <c:v>58.153770999999999</c:v>
                </c:pt>
                <c:pt idx="2184">
                  <c:v>58.683582000000001</c:v>
                </c:pt>
                <c:pt idx="2185">
                  <c:v>59.196837000000002</c:v>
                </c:pt>
                <c:pt idx="2186">
                  <c:v>58.518352999999998</c:v>
                </c:pt>
                <c:pt idx="2187">
                  <c:v>58.489669999999997</c:v>
                </c:pt>
                <c:pt idx="2188">
                  <c:v>59.189574</c:v>
                </c:pt>
                <c:pt idx="2189">
                  <c:v>58.755578</c:v>
                </c:pt>
                <c:pt idx="2190">
                  <c:v>58.547052999999998</c:v>
                </c:pt>
                <c:pt idx="2191">
                  <c:v>58.769987999999998</c:v>
                </c:pt>
                <c:pt idx="2192">
                  <c:v>58.726768</c:v>
                </c:pt>
                <c:pt idx="2193">
                  <c:v>58.791612000000001</c:v>
                </c:pt>
                <c:pt idx="2194">
                  <c:v>58.604497000000002</c:v>
                </c:pt>
                <c:pt idx="2195">
                  <c:v>58.820456</c:v>
                </c:pt>
                <c:pt idx="2196">
                  <c:v>58.539876</c:v>
                </c:pt>
                <c:pt idx="2197">
                  <c:v>59.008319999999998</c:v>
                </c:pt>
                <c:pt idx="2198">
                  <c:v>58.561407000000003</c:v>
                </c:pt>
                <c:pt idx="2199">
                  <c:v>59.001081999999997</c:v>
                </c:pt>
                <c:pt idx="2200">
                  <c:v>58.899856999999997</c:v>
                </c:pt>
                <c:pt idx="2201">
                  <c:v>58.993845999999998</c:v>
                </c:pt>
                <c:pt idx="2202">
                  <c:v>58.561407000000003</c:v>
                </c:pt>
                <c:pt idx="2203">
                  <c:v>58.547052999999998</c:v>
                </c:pt>
                <c:pt idx="2204">
                  <c:v>58.827669999999998</c:v>
                </c:pt>
                <c:pt idx="2205">
                  <c:v>58.597313</c:v>
                </c:pt>
                <c:pt idx="2206">
                  <c:v>58.640428999999997</c:v>
                </c:pt>
                <c:pt idx="2207">
                  <c:v>58.460999999999999</c:v>
                </c:pt>
                <c:pt idx="2208">
                  <c:v>58.382240000000003</c:v>
                </c:pt>
                <c:pt idx="2209">
                  <c:v>58.633240999999998</c:v>
                </c:pt>
                <c:pt idx="2210">
                  <c:v>58.748373000000001</c:v>
                </c:pt>
                <c:pt idx="2211">
                  <c:v>58.957676999999997</c:v>
                </c:pt>
                <c:pt idx="2212">
                  <c:v>58.575766000000002</c:v>
                </c:pt>
                <c:pt idx="2213">
                  <c:v>58.246468999999998</c:v>
                </c:pt>
                <c:pt idx="2214">
                  <c:v>58.943216999999997</c:v>
                </c:pt>
                <c:pt idx="2215">
                  <c:v>58.856532999999999</c:v>
                </c:pt>
                <c:pt idx="2216">
                  <c:v>58.647618999999999</c:v>
                </c:pt>
                <c:pt idx="2217">
                  <c:v>59.153275000000001</c:v>
                </c:pt>
                <c:pt idx="2218">
                  <c:v>58.806032000000002</c:v>
                </c:pt>
                <c:pt idx="2219">
                  <c:v>59.001081999999997</c:v>
                </c:pt>
                <c:pt idx="2220">
                  <c:v>59.138761000000002</c:v>
                </c:pt>
                <c:pt idx="2221">
                  <c:v>58.246468999999998</c:v>
                </c:pt>
                <c:pt idx="2222">
                  <c:v>58.712367999999998</c:v>
                </c:pt>
                <c:pt idx="2223">
                  <c:v>58.856532999999999</c:v>
                </c:pt>
                <c:pt idx="2224">
                  <c:v>58.353628</c:v>
                </c:pt>
                <c:pt idx="2225">
                  <c:v>58.575766000000002</c:v>
                </c:pt>
                <c:pt idx="2226">
                  <c:v>59.160532000000003</c:v>
                </c:pt>
                <c:pt idx="2227">
                  <c:v>59.102497</c:v>
                </c:pt>
                <c:pt idx="2228">
                  <c:v>59.349578999999999</c:v>
                </c:pt>
                <c:pt idx="2229">
                  <c:v>58.539876</c:v>
                </c:pt>
                <c:pt idx="2230">
                  <c:v>59.001081999999997</c:v>
                </c:pt>
                <c:pt idx="2231">
                  <c:v>59.546593999999999</c:v>
                </c:pt>
                <c:pt idx="2232">
                  <c:v>58.332178999999996</c:v>
                </c:pt>
                <c:pt idx="2233">
                  <c:v>58.935988000000002</c:v>
                </c:pt>
                <c:pt idx="2234">
                  <c:v>58.748373000000001</c:v>
                </c:pt>
                <c:pt idx="2235">
                  <c:v>59.131506000000002</c:v>
                </c:pt>
                <c:pt idx="2236">
                  <c:v>58.360781000000003</c:v>
                </c:pt>
                <c:pt idx="2237">
                  <c:v>58.986609999999999</c:v>
                </c:pt>
                <c:pt idx="2238">
                  <c:v>59.480843</c:v>
                </c:pt>
                <c:pt idx="2239">
                  <c:v>58.346479000000002</c:v>
                </c:pt>
                <c:pt idx="2240">
                  <c:v>59.044522000000001</c:v>
                </c:pt>
                <c:pt idx="2241">
                  <c:v>59.182312000000003</c:v>
                </c:pt>
                <c:pt idx="2242">
                  <c:v>58.748373000000001</c:v>
                </c:pt>
                <c:pt idx="2243">
                  <c:v>59.131506000000002</c:v>
                </c:pt>
                <c:pt idx="2244">
                  <c:v>59.109746999999999</c:v>
                </c:pt>
                <c:pt idx="2245">
                  <c:v>59.175052000000001</c:v>
                </c:pt>
                <c:pt idx="2246">
                  <c:v>59.510055000000001</c:v>
                </c:pt>
                <c:pt idx="2247">
                  <c:v>59.146017999999998</c:v>
                </c:pt>
                <c:pt idx="2248">
                  <c:v>58.575766000000002</c:v>
                </c:pt>
                <c:pt idx="2249">
                  <c:v>58.755578</c:v>
                </c:pt>
                <c:pt idx="2250">
                  <c:v>58.777194999999999</c:v>
                </c:pt>
                <c:pt idx="2251">
                  <c:v>58.726768</c:v>
                </c:pt>
                <c:pt idx="2252">
                  <c:v>59.022798000000002</c:v>
                </c:pt>
                <c:pt idx="2253">
                  <c:v>58.784402999999998</c:v>
                </c:pt>
                <c:pt idx="2254">
                  <c:v>58.834884000000002</c:v>
                </c:pt>
                <c:pt idx="2255">
                  <c:v>58.769987999999998</c:v>
                </c:pt>
                <c:pt idx="2256">
                  <c:v>58.554228999999999</c:v>
                </c:pt>
                <c:pt idx="2257">
                  <c:v>58.547052999999998</c:v>
                </c:pt>
                <c:pt idx="2258">
                  <c:v>58.827669999999998</c:v>
                </c:pt>
                <c:pt idx="2259">
                  <c:v>59.175052000000001</c:v>
                </c:pt>
                <c:pt idx="2260">
                  <c:v>58.863751999999998</c:v>
                </c:pt>
                <c:pt idx="2261">
                  <c:v>58.935988000000002</c:v>
                </c:pt>
                <c:pt idx="2262">
                  <c:v>59.087997999999999</c:v>
                </c:pt>
                <c:pt idx="2263">
                  <c:v>58.827669999999998</c:v>
                </c:pt>
                <c:pt idx="2264">
                  <c:v>58.539876</c:v>
                </c:pt>
                <c:pt idx="2265">
                  <c:v>59.059010000000001</c:v>
                </c:pt>
                <c:pt idx="2266">
                  <c:v>58.892634999999999</c:v>
                </c:pt>
                <c:pt idx="2267">
                  <c:v>58.878191000000001</c:v>
                </c:pt>
                <c:pt idx="2268">
                  <c:v>58.878191000000001</c:v>
                </c:pt>
                <c:pt idx="2269">
                  <c:v>58.705170000000003</c:v>
                </c:pt>
                <c:pt idx="2270">
                  <c:v>58.964910000000003</c:v>
                </c:pt>
                <c:pt idx="2271">
                  <c:v>58.690776</c:v>
                </c:pt>
                <c:pt idx="2272">
                  <c:v>58.618865999999997</c:v>
                </c:pt>
                <c:pt idx="2273">
                  <c:v>58.986609999999999</c:v>
                </c:pt>
                <c:pt idx="2274">
                  <c:v>58.554228999999999</c:v>
                </c:pt>
                <c:pt idx="2275">
                  <c:v>58.885412000000002</c:v>
                </c:pt>
                <c:pt idx="2276">
                  <c:v>58.647618999999999</c:v>
                </c:pt>
                <c:pt idx="2277">
                  <c:v>58.690776</c:v>
                </c:pt>
                <c:pt idx="2278">
                  <c:v>58.791612000000001</c:v>
                </c:pt>
                <c:pt idx="2279">
                  <c:v>59.364147000000003</c:v>
                </c:pt>
                <c:pt idx="2280">
                  <c:v>59.001081999999997</c:v>
                </c:pt>
                <c:pt idx="2281">
                  <c:v>58.611680999999997</c:v>
                </c:pt>
                <c:pt idx="2282">
                  <c:v>58.640428999999997</c:v>
                </c:pt>
                <c:pt idx="2283">
                  <c:v>59.095247000000001</c:v>
                </c:pt>
                <c:pt idx="2284">
                  <c:v>58.597313</c:v>
                </c:pt>
                <c:pt idx="2285">
                  <c:v>58.590128999999997</c:v>
                </c:pt>
                <c:pt idx="2286">
                  <c:v>59.335014000000001</c:v>
                </c:pt>
                <c:pt idx="2287">
                  <c:v>59.175052000000001</c:v>
                </c:pt>
                <c:pt idx="2288">
                  <c:v>58.468165999999997</c:v>
                </c:pt>
                <c:pt idx="2289">
                  <c:v>59.131506000000002</c:v>
                </c:pt>
                <c:pt idx="2290">
                  <c:v>58.769987999999998</c:v>
                </c:pt>
                <c:pt idx="2291">
                  <c:v>58.899856999999997</c:v>
                </c:pt>
                <c:pt idx="2292">
                  <c:v>59.051766000000001</c:v>
                </c:pt>
                <c:pt idx="2293">
                  <c:v>59.182312000000003</c:v>
                </c:pt>
                <c:pt idx="2294">
                  <c:v>58.870970999999997</c:v>
                </c:pt>
                <c:pt idx="2295">
                  <c:v>59.167791999999999</c:v>
                </c:pt>
                <c:pt idx="2296">
                  <c:v>58.755578</c:v>
                </c:pt>
                <c:pt idx="2297">
                  <c:v>58.662002000000001</c:v>
                </c:pt>
                <c:pt idx="2298">
                  <c:v>58.518352999999998</c:v>
                </c:pt>
                <c:pt idx="2299">
                  <c:v>59.116999999999997</c:v>
                </c:pt>
                <c:pt idx="2300">
                  <c:v>58.647618999999999</c:v>
                </c:pt>
                <c:pt idx="2301">
                  <c:v>58.690776</c:v>
                </c:pt>
                <c:pt idx="2302">
                  <c:v>59.196837000000002</c:v>
                </c:pt>
                <c:pt idx="2303">
                  <c:v>59.160532000000003</c:v>
                </c:pt>
                <c:pt idx="2304">
                  <c:v>58.575766000000002</c:v>
                </c:pt>
                <c:pt idx="2305">
                  <c:v>58.813243</c:v>
                </c:pt>
                <c:pt idx="2306">
                  <c:v>58.769987999999998</c:v>
                </c:pt>
                <c:pt idx="2307">
                  <c:v>59.473540999999997</c:v>
                </c:pt>
                <c:pt idx="2308">
                  <c:v>59.160532000000003</c:v>
                </c:pt>
                <c:pt idx="2309">
                  <c:v>58.986609999999999</c:v>
                </c:pt>
                <c:pt idx="2310">
                  <c:v>59.138761000000002</c:v>
                </c:pt>
                <c:pt idx="2311">
                  <c:v>59.284066000000003</c:v>
                </c:pt>
                <c:pt idx="2312">
                  <c:v>58.733967999999997</c:v>
                </c:pt>
                <c:pt idx="2313">
                  <c:v>59.138761000000002</c:v>
                </c:pt>
                <c:pt idx="2314">
                  <c:v>59.167791999999999</c:v>
                </c:pt>
                <c:pt idx="2315">
                  <c:v>59.510055000000001</c:v>
                </c:pt>
                <c:pt idx="2316">
                  <c:v>59.196837000000002</c:v>
                </c:pt>
                <c:pt idx="2317">
                  <c:v>59.037280000000003</c:v>
                </c:pt>
                <c:pt idx="2318">
                  <c:v>59.182312000000003</c:v>
                </c:pt>
                <c:pt idx="2319">
                  <c:v>59.451645999999997</c:v>
                </c:pt>
                <c:pt idx="2320">
                  <c:v>58.986609999999999</c:v>
                </c:pt>
                <c:pt idx="2321">
                  <c:v>59.371434000000001</c:v>
                </c:pt>
                <c:pt idx="2322">
                  <c:v>59.124251999999998</c:v>
                </c:pt>
                <c:pt idx="2323">
                  <c:v>59.233165</c:v>
                </c:pt>
                <c:pt idx="2324">
                  <c:v>58.972141000000001</c:v>
                </c:pt>
                <c:pt idx="2325">
                  <c:v>59.196837000000002</c:v>
                </c:pt>
                <c:pt idx="2326">
                  <c:v>59.102497</c:v>
                </c:pt>
                <c:pt idx="2327">
                  <c:v>58.993845999999998</c:v>
                </c:pt>
                <c:pt idx="2328">
                  <c:v>59.022798000000002</c:v>
                </c:pt>
                <c:pt idx="2329">
                  <c:v>58.784402999999998</c:v>
                </c:pt>
                <c:pt idx="2330">
                  <c:v>59.182312000000003</c:v>
                </c:pt>
                <c:pt idx="2331">
                  <c:v>58.582948000000002</c:v>
                </c:pt>
                <c:pt idx="2332">
                  <c:v>59.276791000000003</c:v>
                </c:pt>
                <c:pt idx="2333">
                  <c:v>58.957676999999997</c:v>
                </c:pt>
                <c:pt idx="2334">
                  <c:v>58.914307000000001</c:v>
                </c:pt>
                <c:pt idx="2335">
                  <c:v>58.979376000000002</c:v>
                </c:pt>
                <c:pt idx="2336">
                  <c:v>58.561407000000003</c:v>
                </c:pt>
                <c:pt idx="2337">
                  <c:v>59.124251999999998</c:v>
                </c:pt>
                <c:pt idx="2338">
                  <c:v>59.167791999999999</c:v>
                </c:pt>
                <c:pt idx="2339">
                  <c:v>59.102497</c:v>
                </c:pt>
                <c:pt idx="2340">
                  <c:v>58.712367999999998</c:v>
                </c:pt>
                <c:pt idx="2341">
                  <c:v>58.972141000000001</c:v>
                </c:pt>
                <c:pt idx="2342">
                  <c:v>59.605105000000002</c:v>
                </c:pt>
                <c:pt idx="2343">
                  <c:v>59.189574</c:v>
                </c:pt>
                <c:pt idx="2344">
                  <c:v>58.863751999999998</c:v>
                </c:pt>
                <c:pt idx="2345">
                  <c:v>58.762782999999999</c:v>
                </c:pt>
                <c:pt idx="2346">
                  <c:v>59.015559000000003</c:v>
                </c:pt>
                <c:pt idx="2347">
                  <c:v>58.726768</c:v>
                </c:pt>
                <c:pt idx="2348">
                  <c:v>59.313172000000002</c:v>
                </c:pt>
                <c:pt idx="2349">
                  <c:v>59.138761000000002</c:v>
                </c:pt>
                <c:pt idx="2350">
                  <c:v>58.943216999999997</c:v>
                </c:pt>
                <c:pt idx="2351">
                  <c:v>59.444349000000003</c:v>
                </c:pt>
                <c:pt idx="2352">
                  <c:v>59.160532000000003</c:v>
                </c:pt>
                <c:pt idx="2353">
                  <c:v>59.276791000000003</c:v>
                </c:pt>
                <c:pt idx="2354">
                  <c:v>59.138761000000002</c:v>
                </c:pt>
                <c:pt idx="2355">
                  <c:v>58.827669999999998</c:v>
                </c:pt>
                <c:pt idx="2356">
                  <c:v>59.524667000000001</c:v>
                </c:pt>
                <c:pt idx="2357">
                  <c:v>59.781018000000003</c:v>
                </c:pt>
                <c:pt idx="2358">
                  <c:v>58.633240999999998</c:v>
                </c:pt>
                <c:pt idx="2359">
                  <c:v>59.095247000000001</c:v>
                </c:pt>
                <c:pt idx="2360">
                  <c:v>59.175052000000001</c:v>
                </c:pt>
                <c:pt idx="2361">
                  <c:v>58.870970999999997</c:v>
                </c:pt>
                <c:pt idx="2362">
                  <c:v>59.167791999999999</c:v>
                </c:pt>
                <c:pt idx="2363">
                  <c:v>59.678334</c:v>
                </c:pt>
                <c:pt idx="2364">
                  <c:v>58.705170000000003</c:v>
                </c:pt>
                <c:pt idx="2365">
                  <c:v>59.262244000000003</c:v>
                </c:pt>
                <c:pt idx="2366">
                  <c:v>59.196837000000002</c:v>
                </c:pt>
                <c:pt idx="2367">
                  <c:v>59.160532000000003</c:v>
                </c:pt>
                <c:pt idx="2368">
                  <c:v>59.044522000000001</c:v>
                </c:pt>
                <c:pt idx="2369">
                  <c:v>59.182312000000003</c:v>
                </c:pt>
                <c:pt idx="2370">
                  <c:v>59.327731999999997</c:v>
                </c:pt>
                <c:pt idx="2371">
                  <c:v>59.407879000000001</c:v>
                </c:pt>
                <c:pt idx="2372">
                  <c:v>59.225897000000003</c:v>
                </c:pt>
                <c:pt idx="2373">
                  <c:v>59.378720999999999</c:v>
                </c:pt>
                <c:pt idx="2374">
                  <c:v>59.869186999999997</c:v>
                </c:pt>
                <c:pt idx="2375">
                  <c:v>59.124251999999998</c:v>
                </c:pt>
                <c:pt idx="2376">
                  <c:v>59.466242999999999</c:v>
                </c:pt>
                <c:pt idx="2377">
                  <c:v>59.276791000000003</c:v>
                </c:pt>
                <c:pt idx="2378">
                  <c:v>59.480843</c:v>
                </c:pt>
                <c:pt idx="2379">
                  <c:v>59.510055000000001</c:v>
                </c:pt>
                <c:pt idx="2380">
                  <c:v>59.488145000000003</c:v>
                </c:pt>
                <c:pt idx="2381">
                  <c:v>59.744321999999997</c:v>
                </c:pt>
                <c:pt idx="2382">
                  <c:v>59.327731999999997</c:v>
                </c:pt>
                <c:pt idx="2383">
                  <c:v>59.473540999999997</c:v>
                </c:pt>
                <c:pt idx="2384">
                  <c:v>58.979376000000002</c:v>
                </c:pt>
                <c:pt idx="2385">
                  <c:v>59.305894000000002</c:v>
                </c:pt>
                <c:pt idx="2386">
                  <c:v>59.080748</c:v>
                </c:pt>
                <c:pt idx="2387">
                  <c:v>58.950446999999997</c:v>
                </c:pt>
                <c:pt idx="2388">
                  <c:v>59.320453000000001</c:v>
                </c:pt>
                <c:pt idx="2389">
                  <c:v>58.892634999999999</c:v>
                </c:pt>
                <c:pt idx="2390">
                  <c:v>58.705170000000003</c:v>
                </c:pt>
                <c:pt idx="2391">
                  <c:v>59.313172000000002</c:v>
                </c:pt>
                <c:pt idx="2392">
                  <c:v>59.781018000000003</c:v>
                </c:pt>
                <c:pt idx="2393">
                  <c:v>59.386009000000001</c:v>
                </c:pt>
                <c:pt idx="2394">
                  <c:v>58.935988000000002</c:v>
                </c:pt>
                <c:pt idx="2395">
                  <c:v>59.502751000000004</c:v>
                </c:pt>
                <c:pt idx="2396">
                  <c:v>59.788359999999997</c:v>
                </c:pt>
                <c:pt idx="2397">
                  <c:v>59.488145000000003</c:v>
                </c:pt>
                <c:pt idx="2398">
                  <c:v>59.276791000000003</c:v>
                </c:pt>
                <c:pt idx="2399">
                  <c:v>59.138761000000002</c:v>
                </c:pt>
                <c:pt idx="2400">
                  <c:v>59.466242999999999</c:v>
                </c:pt>
                <c:pt idx="2401">
                  <c:v>58.755578</c:v>
                </c:pt>
                <c:pt idx="2402">
                  <c:v>59.298617</c:v>
                </c:pt>
                <c:pt idx="2403">
                  <c:v>59.138761000000002</c:v>
                </c:pt>
                <c:pt idx="2404">
                  <c:v>59.001081999999997</c:v>
                </c:pt>
                <c:pt idx="2405">
                  <c:v>59.313172000000002</c:v>
                </c:pt>
                <c:pt idx="2406">
                  <c:v>59.429758999999997</c:v>
                </c:pt>
                <c:pt idx="2407">
                  <c:v>59.109746999999999</c:v>
                </c:pt>
                <c:pt idx="2408">
                  <c:v>59.466242999999999</c:v>
                </c:pt>
                <c:pt idx="2409">
                  <c:v>59.276791000000003</c:v>
                </c:pt>
                <c:pt idx="2410">
                  <c:v>59.546593999999999</c:v>
                </c:pt>
                <c:pt idx="2411">
                  <c:v>59.087997999999999</c:v>
                </c:pt>
                <c:pt idx="2412">
                  <c:v>59.109746999999999</c:v>
                </c:pt>
                <c:pt idx="2413">
                  <c:v>59.167791999999999</c:v>
                </c:pt>
                <c:pt idx="2414">
                  <c:v>59.619743</c:v>
                </c:pt>
                <c:pt idx="2415">
                  <c:v>59.291339999999998</c:v>
                </c:pt>
                <c:pt idx="2416">
                  <c:v>59.656354999999998</c:v>
                </c:pt>
                <c:pt idx="2417">
                  <c:v>59.298617</c:v>
                </c:pt>
                <c:pt idx="2418">
                  <c:v>59.022798000000002</c:v>
                </c:pt>
                <c:pt idx="2419">
                  <c:v>60.068089000000001</c:v>
                </c:pt>
                <c:pt idx="2420">
                  <c:v>59.671005999999998</c:v>
                </c:pt>
                <c:pt idx="2421">
                  <c:v>59.284066000000003</c:v>
                </c:pt>
                <c:pt idx="2422">
                  <c:v>59.022798000000002</c:v>
                </c:pt>
                <c:pt idx="2423">
                  <c:v>59.663679999999999</c:v>
                </c:pt>
                <c:pt idx="2424">
                  <c:v>59.298617</c:v>
                </c:pt>
                <c:pt idx="2425">
                  <c:v>59.429758999999997</c:v>
                </c:pt>
                <c:pt idx="2426">
                  <c:v>59.400587999999999</c:v>
                </c:pt>
                <c:pt idx="2427">
                  <c:v>59.869186999999997</c:v>
                </c:pt>
                <c:pt idx="2428">
                  <c:v>59.422465000000003</c:v>
                </c:pt>
                <c:pt idx="2429">
                  <c:v>59.692990999999999</c:v>
                </c:pt>
                <c:pt idx="2430">
                  <c:v>59.634385000000002</c:v>
                </c:pt>
                <c:pt idx="2431">
                  <c:v>59.175052000000001</c:v>
                </c:pt>
                <c:pt idx="2432">
                  <c:v>59.393298999999999</c:v>
                </c:pt>
                <c:pt idx="2433">
                  <c:v>59.109746999999999</c:v>
                </c:pt>
                <c:pt idx="2434">
                  <c:v>59.400587999999999</c:v>
                </c:pt>
                <c:pt idx="2435">
                  <c:v>59.342295999999997</c:v>
                </c:pt>
                <c:pt idx="2436">
                  <c:v>59.531975000000003</c:v>
                </c:pt>
                <c:pt idx="2437">
                  <c:v>59.663679999999999</c:v>
                </c:pt>
                <c:pt idx="2438">
                  <c:v>59.008319999999998</c:v>
                </c:pt>
                <c:pt idx="2439">
                  <c:v>59.371434000000001</c:v>
                </c:pt>
                <c:pt idx="2440">
                  <c:v>59.524667000000001</c:v>
                </c:pt>
                <c:pt idx="2441">
                  <c:v>59.254973999999997</c:v>
                </c:pt>
                <c:pt idx="2442">
                  <c:v>59.320453000000001</c:v>
                </c:pt>
                <c:pt idx="2443">
                  <c:v>59.524667000000001</c:v>
                </c:pt>
                <c:pt idx="2444">
                  <c:v>59.488145000000003</c:v>
                </c:pt>
                <c:pt idx="2445">
                  <c:v>59.685661000000003</c:v>
                </c:pt>
                <c:pt idx="2446">
                  <c:v>59.284066000000003</c:v>
                </c:pt>
                <c:pt idx="2447">
                  <c:v>58.964910000000003</c:v>
                </c:pt>
                <c:pt idx="2448">
                  <c:v>59.612423</c:v>
                </c:pt>
                <c:pt idx="2449">
                  <c:v>59.649031000000001</c:v>
                </c:pt>
                <c:pt idx="2450">
                  <c:v>59.700321000000002</c:v>
                </c:pt>
                <c:pt idx="2451">
                  <c:v>59.869186999999997</c:v>
                </c:pt>
                <c:pt idx="2452">
                  <c:v>59.298617</c:v>
                </c:pt>
                <c:pt idx="2453">
                  <c:v>59.313172000000002</c:v>
                </c:pt>
                <c:pt idx="2454">
                  <c:v>59.364147000000003</c:v>
                </c:pt>
                <c:pt idx="2455">
                  <c:v>59.649031000000001</c:v>
                </c:pt>
                <c:pt idx="2456">
                  <c:v>58.892634999999999</c:v>
                </c:pt>
                <c:pt idx="2457">
                  <c:v>59.451645999999997</c:v>
                </c:pt>
                <c:pt idx="2458">
                  <c:v>59.619743</c:v>
                </c:pt>
                <c:pt idx="2459">
                  <c:v>59.942770000000003</c:v>
                </c:pt>
                <c:pt idx="2460">
                  <c:v>59.517361000000001</c:v>
                </c:pt>
                <c:pt idx="2461">
                  <c:v>59.495448000000003</c:v>
                </c:pt>
                <c:pt idx="2462">
                  <c:v>59.495448000000003</c:v>
                </c:pt>
                <c:pt idx="2463">
                  <c:v>59.546593999999999</c:v>
                </c:pt>
                <c:pt idx="2464">
                  <c:v>59.437052999999999</c:v>
                </c:pt>
                <c:pt idx="2465">
                  <c:v>59.972231000000001</c:v>
                </c:pt>
                <c:pt idx="2466">
                  <c:v>59.335014000000001</c:v>
                </c:pt>
                <c:pt idx="2467">
                  <c:v>58.777194999999999</c:v>
                </c:pt>
                <c:pt idx="2468">
                  <c:v>59.422465000000003</c:v>
                </c:pt>
                <c:pt idx="2469">
                  <c:v>59.342295999999997</c:v>
                </c:pt>
                <c:pt idx="2470">
                  <c:v>59.942770000000003</c:v>
                </c:pt>
                <c:pt idx="2471">
                  <c:v>59.634385000000002</c:v>
                </c:pt>
                <c:pt idx="2472">
                  <c:v>59.700321000000002</c:v>
                </c:pt>
                <c:pt idx="2473">
                  <c:v>59.517361000000001</c:v>
                </c:pt>
                <c:pt idx="2474">
                  <c:v>59.671005999999998</c:v>
                </c:pt>
                <c:pt idx="2475">
                  <c:v>58.928758999999999</c:v>
                </c:pt>
                <c:pt idx="2476">
                  <c:v>59.269517999999998</c:v>
                </c:pt>
                <c:pt idx="2477">
                  <c:v>59.022798000000002</c:v>
                </c:pt>
                <c:pt idx="2478">
                  <c:v>59.891250999999997</c:v>
                </c:pt>
                <c:pt idx="2479">
                  <c:v>59.473540999999997</c:v>
                </c:pt>
                <c:pt idx="2480">
                  <c:v>59.444349000000003</c:v>
                </c:pt>
                <c:pt idx="2481">
                  <c:v>59.153275000000001</c:v>
                </c:pt>
                <c:pt idx="2482">
                  <c:v>60.156720999999997</c:v>
                </c:pt>
                <c:pt idx="2483">
                  <c:v>60.060707999999998</c:v>
                </c:pt>
                <c:pt idx="2484">
                  <c:v>59.736986000000002</c:v>
                </c:pt>
                <c:pt idx="2485">
                  <c:v>59.444349000000003</c:v>
                </c:pt>
                <c:pt idx="2486">
                  <c:v>59.627063999999997</c:v>
                </c:pt>
                <c:pt idx="2487">
                  <c:v>60.119773000000002</c:v>
                </c:pt>
                <c:pt idx="2488">
                  <c:v>59.364147000000003</c:v>
                </c:pt>
                <c:pt idx="2489">
                  <c:v>59.356864000000002</c:v>
                </c:pt>
                <c:pt idx="2490">
                  <c:v>59.766337</c:v>
                </c:pt>
                <c:pt idx="2491">
                  <c:v>59.327731999999997</c:v>
                </c:pt>
                <c:pt idx="2492">
                  <c:v>59.817737000000001</c:v>
                </c:pt>
                <c:pt idx="2493">
                  <c:v>59.898606999999998</c:v>
                </c:pt>
                <c:pt idx="2494">
                  <c:v>59.480843</c:v>
                </c:pt>
                <c:pt idx="2495">
                  <c:v>60.038575999999999</c:v>
                </c:pt>
                <c:pt idx="2496">
                  <c:v>60.208489999999998</c:v>
                </c:pt>
                <c:pt idx="2497">
                  <c:v>59.817737000000001</c:v>
                </c:pt>
                <c:pt idx="2498">
                  <c:v>59.722318000000001</c:v>
                </c:pt>
                <c:pt idx="2499">
                  <c:v>59.400587999999999</c:v>
                </c:pt>
                <c:pt idx="2500">
                  <c:v>59.634385000000002</c:v>
                </c:pt>
                <c:pt idx="2501">
                  <c:v>59.415171999999998</c:v>
                </c:pt>
                <c:pt idx="2502">
                  <c:v>59.751660000000001</c:v>
                </c:pt>
                <c:pt idx="2503">
                  <c:v>59.913325</c:v>
                </c:pt>
                <c:pt idx="2504">
                  <c:v>59.634385000000002</c:v>
                </c:pt>
                <c:pt idx="2505">
                  <c:v>59.407879000000001</c:v>
                </c:pt>
                <c:pt idx="2506">
                  <c:v>59.634385000000002</c:v>
                </c:pt>
                <c:pt idx="2507">
                  <c:v>59.766337</c:v>
                </c:pt>
                <c:pt idx="2508">
                  <c:v>59.087997999999999</c:v>
                </c:pt>
                <c:pt idx="2509">
                  <c:v>59.758997000000001</c:v>
                </c:pt>
                <c:pt idx="2510">
                  <c:v>60.031199000000001</c:v>
                </c:pt>
                <c:pt idx="2511">
                  <c:v>59.619743</c:v>
                </c:pt>
                <c:pt idx="2512">
                  <c:v>60.112386999999998</c:v>
                </c:pt>
                <c:pt idx="2513">
                  <c:v>59.546593999999999</c:v>
                </c:pt>
                <c:pt idx="2514">
                  <c:v>59.957498000000001</c:v>
                </c:pt>
                <c:pt idx="2515">
                  <c:v>59.935406999999998</c:v>
                </c:pt>
                <c:pt idx="2516">
                  <c:v>59.349578999999999</c:v>
                </c:pt>
                <c:pt idx="2517">
                  <c:v>60.297350999999999</c:v>
                </c:pt>
                <c:pt idx="2518">
                  <c:v>59.854481999999997</c:v>
                </c:pt>
                <c:pt idx="2519">
                  <c:v>59.656354999999998</c:v>
                </c:pt>
                <c:pt idx="2520">
                  <c:v>59.407879000000001</c:v>
                </c:pt>
                <c:pt idx="2521">
                  <c:v>59.928044999999997</c:v>
                </c:pt>
                <c:pt idx="2522">
                  <c:v>59.928044999999997</c:v>
                </c:pt>
                <c:pt idx="2523">
                  <c:v>59.751660000000001</c:v>
                </c:pt>
                <c:pt idx="2524">
                  <c:v>59.847130999999997</c:v>
                </c:pt>
                <c:pt idx="2525">
                  <c:v>60.060707999999998</c:v>
                </c:pt>
                <c:pt idx="2526">
                  <c:v>59.905965999999999</c:v>
                </c:pt>
                <c:pt idx="2527">
                  <c:v>60.112386999999998</c:v>
                </c:pt>
                <c:pt idx="2528">
                  <c:v>59.663679999999999</c:v>
                </c:pt>
                <c:pt idx="2529">
                  <c:v>59.707652000000003</c:v>
                </c:pt>
                <c:pt idx="2530">
                  <c:v>59.744321999999997</c:v>
                </c:pt>
                <c:pt idx="2531">
                  <c:v>60.090232999999998</c:v>
                </c:pt>
                <c:pt idx="2532">
                  <c:v>60.661693999999997</c:v>
                </c:pt>
                <c:pt idx="2533">
                  <c:v>59.605105000000002</c:v>
                </c:pt>
                <c:pt idx="2534">
                  <c:v>60.068089000000001</c:v>
                </c:pt>
                <c:pt idx="2535">
                  <c:v>60.082850000000001</c:v>
                </c:pt>
                <c:pt idx="2536">
                  <c:v>60.068089000000001</c:v>
                </c:pt>
                <c:pt idx="2537">
                  <c:v>59.913325</c:v>
                </c:pt>
                <c:pt idx="2538">
                  <c:v>59.935406999999998</c:v>
                </c:pt>
                <c:pt idx="2539">
                  <c:v>59.876539999999999</c:v>
                </c:pt>
                <c:pt idx="2540">
                  <c:v>59.707652000000003</c:v>
                </c:pt>
                <c:pt idx="2541">
                  <c:v>60.341835000000003</c:v>
                </c:pt>
                <c:pt idx="2542">
                  <c:v>60.023825000000002</c:v>
                </c:pt>
                <c:pt idx="2543">
                  <c:v>59.502751000000004</c:v>
                </c:pt>
                <c:pt idx="2544">
                  <c:v>59.313172000000002</c:v>
                </c:pt>
                <c:pt idx="2545">
                  <c:v>60.186297000000003</c:v>
                </c:pt>
                <c:pt idx="2546">
                  <c:v>59.942770000000003</c:v>
                </c:pt>
                <c:pt idx="2547">
                  <c:v>60.053331</c:v>
                </c:pt>
                <c:pt idx="2548">
                  <c:v>59.964863999999999</c:v>
                </c:pt>
                <c:pt idx="2549">
                  <c:v>59.803046000000002</c:v>
                </c:pt>
                <c:pt idx="2550">
                  <c:v>59.898606999999998</c:v>
                </c:pt>
                <c:pt idx="2551">
                  <c:v>60.423482999999997</c:v>
                </c:pt>
                <c:pt idx="2552">
                  <c:v>59.714984999999999</c:v>
                </c:pt>
                <c:pt idx="2553">
                  <c:v>59.744321999999997</c:v>
                </c:pt>
                <c:pt idx="2554">
                  <c:v>59.847130999999997</c:v>
                </c:pt>
                <c:pt idx="2555">
                  <c:v>59.950133999999998</c:v>
                </c:pt>
                <c:pt idx="2556">
                  <c:v>59.517361000000001</c:v>
                </c:pt>
                <c:pt idx="2557">
                  <c:v>59.722318000000001</c:v>
                </c:pt>
                <c:pt idx="2558">
                  <c:v>59.685661000000003</c:v>
                </c:pt>
                <c:pt idx="2559">
                  <c:v>60.275120999999999</c:v>
                </c:pt>
                <c:pt idx="2560">
                  <c:v>59.678334</c:v>
                </c:pt>
                <c:pt idx="2561">
                  <c:v>60.275120999999999</c:v>
                </c:pt>
                <c:pt idx="2562">
                  <c:v>60.564796999999999</c:v>
                </c:pt>
                <c:pt idx="2563">
                  <c:v>60.445771000000001</c:v>
                </c:pt>
                <c:pt idx="2564">
                  <c:v>60.230691999999998</c:v>
                </c:pt>
                <c:pt idx="2565">
                  <c:v>60.282530000000001</c:v>
                </c:pt>
                <c:pt idx="2566">
                  <c:v>60.038575999999999</c:v>
                </c:pt>
                <c:pt idx="2567">
                  <c:v>59.854481999999997</c:v>
                </c:pt>
                <c:pt idx="2568">
                  <c:v>59.825085000000001</c:v>
                </c:pt>
                <c:pt idx="2569">
                  <c:v>59.839781000000002</c:v>
                </c:pt>
                <c:pt idx="2570">
                  <c:v>60.134549</c:v>
                </c:pt>
                <c:pt idx="2571">
                  <c:v>60.304761999999997</c:v>
                </c:pt>
                <c:pt idx="2572">
                  <c:v>60.267713999999998</c:v>
                </c:pt>
                <c:pt idx="2573">
                  <c:v>60.453203000000002</c:v>
                </c:pt>
                <c:pt idx="2574">
                  <c:v>59.994337000000002</c:v>
                </c:pt>
                <c:pt idx="2575">
                  <c:v>60.038575999999999</c:v>
                </c:pt>
                <c:pt idx="2576">
                  <c:v>60.023825000000002</c:v>
                </c:pt>
                <c:pt idx="2577">
                  <c:v>60.090232999999998</c:v>
                </c:pt>
                <c:pt idx="2578">
                  <c:v>60.848517999999999</c:v>
                </c:pt>
                <c:pt idx="2579">
                  <c:v>59.920684999999999</c:v>
                </c:pt>
                <c:pt idx="2580">
                  <c:v>60.223289999999999</c:v>
                </c:pt>
                <c:pt idx="2581">
                  <c:v>60.349251000000002</c:v>
                </c:pt>
                <c:pt idx="2582">
                  <c:v>60.319588000000003</c:v>
                </c:pt>
                <c:pt idx="2583">
                  <c:v>60.676617999999998</c:v>
                </c:pt>
                <c:pt idx="2584">
                  <c:v>60.068089000000001</c:v>
                </c:pt>
                <c:pt idx="2585">
                  <c:v>60.564796999999999</c:v>
                </c:pt>
                <c:pt idx="2586">
                  <c:v>60.386355000000002</c:v>
                </c:pt>
                <c:pt idx="2587">
                  <c:v>60.304761999999997</c:v>
                </c:pt>
                <c:pt idx="2588">
                  <c:v>60.564796999999999</c:v>
                </c:pt>
                <c:pt idx="2589">
                  <c:v>60.149329999999999</c:v>
                </c:pt>
                <c:pt idx="2590">
                  <c:v>60.833548999999998</c:v>
                </c:pt>
                <c:pt idx="2591">
                  <c:v>60.751291000000002</c:v>
                </c:pt>
                <c:pt idx="2592">
                  <c:v>59.994337000000002</c:v>
                </c:pt>
                <c:pt idx="2593">
                  <c:v>60.275120999999999</c:v>
                </c:pt>
                <c:pt idx="2594">
                  <c:v>60.334417000000002</c:v>
                </c:pt>
                <c:pt idx="2595">
                  <c:v>60.260308000000002</c:v>
                </c:pt>
                <c:pt idx="2596">
                  <c:v>60.870980000000003</c:v>
                </c:pt>
                <c:pt idx="2597">
                  <c:v>59.913325</c:v>
                </c:pt>
                <c:pt idx="2598">
                  <c:v>60.468069</c:v>
                </c:pt>
                <c:pt idx="2599">
                  <c:v>60.535017000000003</c:v>
                </c:pt>
                <c:pt idx="2600">
                  <c:v>60.334417000000002</c:v>
                </c:pt>
                <c:pt idx="2601">
                  <c:v>60.023825000000002</c:v>
                </c:pt>
                <c:pt idx="2602">
                  <c:v>60.378931000000001</c:v>
                </c:pt>
                <c:pt idx="2603">
                  <c:v>60.245497999999998</c:v>
                </c:pt>
                <c:pt idx="2604">
                  <c:v>60.460635000000003</c:v>
                </c:pt>
                <c:pt idx="2605">
                  <c:v>60.408628</c:v>
                </c:pt>
                <c:pt idx="2606">
                  <c:v>60.669155000000003</c:v>
                </c:pt>
                <c:pt idx="2607">
                  <c:v>60.796145000000003</c:v>
                </c:pt>
                <c:pt idx="2608">
                  <c:v>60.631861999999998</c:v>
                </c:pt>
                <c:pt idx="2609">
                  <c:v>60.490375999999998</c:v>
                </c:pt>
                <c:pt idx="2610">
                  <c:v>60.297350999999999</c:v>
                </c:pt>
                <c:pt idx="2611">
                  <c:v>60.564796999999999</c:v>
                </c:pt>
                <c:pt idx="2612">
                  <c:v>60.803623000000002</c:v>
                </c:pt>
                <c:pt idx="2613">
                  <c:v>60.520131999999997</c:v>
                </c:pt>
                <c:pt idx="2614">
                  <c:v>60.691544</c:v>
                </c:pt>
                <c:pt idx="2615">
                  <c:v>60.475503000000003</c:v>
                </c:pt>
                <c:pt idx="2616">
                  <c:v>60.475503000000003</c:v>
                </c:pt>
                <c:pt idx="2617">
                  <c:v>60.408628</c:v>
                </c:pt>
                <c:pt idx="2618">
                  <c:v>60.490375999999998</c:v>
                </c:pt>
                <c:pt idx="2619">
                  <c:v>60.713942000000003</c:v>
                </c:pt>
                <c:pt idx="2620">
                  <c:v>61.020955000000001</c:v>
                </c:pt>
                <c:pt idx="2621">
                  <c:v>60.542459999999998</c:v>
                </c:pt>
                <c:pt idx="2622">
                  <c:v>60.460635000000003</c:v>
                </c:pt>
                <c:pt idx="2623">
                  <c:v>60.535017000000003</c:v>
                </c:pt>
                <c:pt idx="2624">
                  <c:v>60.751291000000002</c:v>
                </c:pt>
                <c:pt idx="2625">
                  <c:v>60.289940000000001</c:v>
                </c:pt>
                <c:pt idx="2626">
                  <c:v>60.215888999999997</c:v>
                </c:pt>
                <c:pt idx="2627">
                  <c:v>60.818584000000001</c:v>
                </c:pt>
                <c:pt idx="2628">
                  <c:v>60.401203000000002</c:v>
                </c:pt>
                <c:pt idx="2629">
                  <c:v>60.661693999999997</c:v>
                </c:pt>
                <c:pt idx="2630">
                  <c:v>60.549903999999998</c:v>
                </c:pt>
                <c:pt idx="2631">
                  <c:v>60.870980000000003</c:v>
                </c:pt>
                <c:pt idx="2632">
                  <c:v>61.163811000000003</c:v>
                </c:pt>
                <c:pt idx="2633">
                  <c:v>60.624406</c:v>
                </c:pt>
                <c:pt idx="2634">
                  <c:v>60.549903999999998</c:v>
                </c:pt>
                <c:pt idx="2635">
                  <c:v>60.512692000000001</c:v>
                </c:pt>
                <c:pt idx="2636">
                  <c:v>60.393777</c:v>
                </c:pt>
                <c:pt idx="2637">
                  <c:v>60.549903999999998</c:v>
                </c:pt>
                <c:pt idx="2638">
                  <c:v>60.811101999999998</c:v>
                </c:pt>
                <c:pt idx="2639">
                  <c:v>60.870980000000003</c:v>
                </c:pt>
                <c:pt idx="2640">
                  <c:v>60.923423999999997</c:v>
                </c:pt>
                <c:pt idx="2641">
                  <c:v>60.908434999999997</c:v>
                </c:pt>
                <c:pt idx="2642">
                  <c:v>60.090232999999998</c:v>
                </c:pt>
                <c:pt idx="2643">
                  <c:v>60.549903999999998</c:v>
                </c:pt>
                <c:pt idx="2644">
                  <c:v>60.699007999999999</c:v>
                </c:pt>
                <c:pt idx="2645">
                  <c:v>60.127161000000001</c:v>
                </c:pt>
                <c:pt idx="2646">
                  <c:v>60.068089000000001</c:v>
                </c:pt>
                <c:pt idx="2647">
                  <c:v>60.505251999999999</c:v>
                </c:pt>
                <c:pt idx="2648">
                  <c:v>61.118659000000001</c:v>
                </c:pt>
                <c:pt idx="2649">
                  <c:v>60.393777</c:v>
                </c:pt>
                <c:pt idx="2650">
                  <c:v>60.848517999999999</c:v>
                </c:pt>
                <c:pt idx="2651">
                  <c:v>60.818584000000001</c:v>
                </c:pt>
                <c:pt idx="2652">
                  <c:v>60.453203000000002</c:v>
                </c:pt>
                <c:pt idx="2653">
                  <c:v>60.766238000000001</c:v>
                </c:pt>
                <c:pt idx="2654">
                  <c:v>60.527574000000001</c:v>
                </c:pt>
                <c:pt idx="2655">
                  <c:v>60.401203000000002</c:v>
                </c:pt>
                <c:pt idx="2656">
                  <c:v>60.312173999999999</c:v>
                </c:pt>
                <c:pt idx="2657">
                  <c:v>61.171340999999998</c:v>
                </c:pt>
                <c:pt idx="2658">
                  <c:v>60.803623000000002</c:v>
                </c:pt>
                <c:pt idx="2659">
                  <c:v>60.282530000000001</c:v>
                </c:pt>
                <c:pt idx="2660">
                  <c:v>60.691544</c:v>
                </c:pt>
                <c:pt idx="2661">
                  <c:v>61.193933000000001</c:v>
                </c:pt>
                <c:pt idx="2662">
                  <c:v>60.983423999999999</c:v>
                </c:pt>
                <c:pt idx="2663">
                  <c:v>61.073545000000003</c:v>
                </c:pt>
                <c:pt idx="2664">
                  <c:v>60.639319</c:v>
                </c:pt>
                <c:pt idx="2665">
                  <c:v>60.676617999999998</c:v>
                </c:pt>
                <c:pt idx="2666">
                  <c:v>60.364089999999997</c:v>
                </c:pt>
                <c:pt idx="2667">
                  <c:v>60.438341000000001</c:v>
                </c:pt>
                <c:pt idx="2668">
                  <c:v>60.060707999999998</c:v>
                </c:pt>
                <c:pt idx="2669">
                  <c:v>60.684080000000002</c:v>
                </c:pt>
                <c:pt idx="2670">
                  <c:v>60.833548999999998</c:v>
                </c:pt>
                <c:pt idx="2671">
                  <c:v>60.512692000000001</c:v>
                </c:pt>
                <c:pt idx="2672">
                  <c:v>60.579692999999999</c:v>
                </c:pt>
                <c:pt idx="2673">
                  <c:v>60.803623000000002</c:v>
                </c:pt>
                <c:pt idx="2674">
                  <c:v>60.512692000000001</c:v>
                </c:pt>
                <c:pt idx="2675">
                  <c:v>60.512692000000001</c:v>
                </c:pt>
                <c:pt idx="2676">
                  <c:v>60.811101999999998</c:v>
                </c:pt>
                <c:pt idx="2677">
                  <c:v>61.291941999999999</c:v>
                </c:pt>
                <c:pt idx="2678">
                  <c:v>60.654235</c:v>
                </c:pt>
                <c:pt idx="2679">
                  <c:v>61.096097999999998</c:v>
                </c:pt>
                <c:pt idx="2680">
                  <c:v>60.631861999999998</c:v>
                </c:pt>
                <c:pt idx="2681">
                  <c:v>61.216535999999998</c:v>
                </c:pt>
                <c:pt idx="2682">
                  <c:v>60.490375999999998</c:v>
                </c:pt>
                <c:pt idx="2683">
                  <c:v>61.005940000000002</c:v>
                </c:pt>
                <c:pt idx="2684">
                  <c:v>60.960917000000002</c:v>
                </c:pt>
                <c:pt idx="2685">
                  <c:v>60.609499</c:v>
                </c:pt>
                <c:pt idx="2686">
                  <c:v>60.983423999999999</c:v>
                </c:pt>
                <c:pt idx="2687">
                  <c:v>60.721409000000001</c:v>
                </c:pt>
                <c:pt idx="2688">
                  <c:v>60.900942999999998</c:v>
                </c:pt>
                <c:pt idx="2689">
                  <c:v>61.156283000000002</c:v>
                </c:pt>
                <c:pt idx="2690">
                  <c:v>60.616951999999998</c:v>
                </c:pt>
                <c:pt idx="2691">
                  <c:v>61.088577999999998</c:v>
                </c:pt>
                <c:pt idx="2692">
                  <c:v>61.118659000000001</c:v>
                </c:pt>
                <c:pt idx="2693">
                  <c:v>60.275120999999999</c:v>
                </c:pt>
                <c:pt idx="2694">
                  <c:v>60.990927999999997</c:v>
                </c:pt>
                <c:pt idx="2695">
                  <c:v>60.661693999999997</c:v>
                </c:pt>
                <c:pt idx="2696">
                  <c:v>60.908434999999997</c:v>
                </c:pt>
                <c:pt idx="2697">
                  <c:v>60.743819000000002</c:v>
                </c:pt>
                <c:pt idx="2698">
                  <c:v>60.587142</c:v>
                </c:pt>
                <c:pt idx="2699">
                  <c:v>60.445771000000001</c:v>
                </c:pt>
                <c:pt idx="2700">
                  <c:v>60.833548999999998</c:v>
                </c:pt>
                <c:pt idx="2701">
                  <c:v>60.699007999999999</c:v>
                </c:pt>
                <c:pt idx="2702">
                  <c:v>61.322135000000003</c:v>
                </c:pt>
                <c:pt idx="2703">
                  <c:v>61.549097000000003</c:v>
                </c:pt>
                <c:pt idx="2704">
                  <c:v>61.020955000000001</c:v>
                </c:pt>
                <c:pt idx="2705">
                  <c:v>61.073545000000003</c:v>
                </c:pt>
                <c:pt idx="2706">
                  <c:v>60.520131999999997</c:v>
                </c:pt>
                <c:pt idx="2707">
                  <c:v>60.631861999999998</c:v>
                </c:pt>
                <c:pt idx="2708">
                  <c:v>61.156283000000002</c:v>
                </c:pt>
                <c:pt idx="2709">
                  <c:v>60.260308000000002</c:v>
                </c:pt>
                <c:pt idx="2710">
                  <c:v>61.284398000000003</c:v>
                </c:pt>
                <c:pt idx="2711">
                  <c:v>61.314584000000004</c:v>
                </c:pt>
                <c:pt idx="2712">
                  <c:v>60.953415999999997</c:v>
                </c:pt>
                <c:pt idx="2713">
                  <c:v>61.148757000000003</c:v>
                </c:pt>
                <c:pt idx="2714">
                  <c:v>61.412807999999998</c:v>
                </c:pt>
                <c:pt idx="2715">
                  <c:v>60.691544</c:v>
                </c:pt>
                <c:pt idx="2716">
                  <c:v>60.713942000000003</c:v>
                </c:pt>
                <c:pt idx="2717">
                  <c:v>60.535017000000003</c:v>
                </c:pt>
                <c:pt idx="2718">
                  <c:v>60.998434000000003</c:v>
                </c:pt>
                <c:pt idx="2719">
                  <c:v>61.314584000000004</c:v>
                </c:pt>
                <c:pt idx="2720">
                  <c:v>61.367452</c:v>
                </c:pt>
                <c:pt idx="2721">
                  <c:v>60.460635000000003</c:v>
                </c:pt>
                <c:pt idx="2722">
                  <c:v>60.527574000000001</c:v>
                </c:pt>
                <c:pt idx="2723">
                  <c:v>60.639319</c:v>
                </c:pt>
                <c:pt idx="2724">
                  <c:v>60.549903999999998</c:v>
                </c:pt>
                <c:pt idx="2725">
                  <c:v>60.631861999999998</c:v>
                </c:pt>
                <c:pt idx="2726">
                  <c:v>61.156283000000002</c:v>
                </c:pt>
                <c:pt idx="2727">
                  <c:v>60.031199000000001</c:v>
                </c:pt>
                <c:pt idx="2728">
                  <c:v>60.975920000000002</c:v>
                </c:pt>
                <c:pt idx="2729">
                  <c:v>60.960917000000002</c:v>
                </c:pt>
                <c:pt idx="2730">
                  <c:v>60.312173999999999</c:v>
                </c:pt>
                <c:pt idx="2731">
                  <c:v>60.691544</c:v>
                </c:pt>
                <c:pt idx="2732">
                  <c:v>60.654235</c:v>
                </c:pt>
                <c:pt idx="2733">
                  <c:v>60.856003999999999</c:v>
                </c:pt>
                <c:pt idx="2734">
                  <c:v>61.035975999999998</c:v>
                </c:pt>
                <c:pt idx="2735">
                  <c:v>61.239147000000003</c:v>
                </c:pt>
                <c:pt idx="2736">
                  <c:v>60.900942999999998</c:v>
                </c:pt>
                <c:pt idx="2737">
                  <c:v>60.497813000000001</c:v>
                </c:pt>
                <c:pt idx="2738">
                  <c:v>61.118659000000001</c:v>
                </c:pt>
                <c:pt idx="2739">
                  <c:v>60.572243999999998</c:v>
                </c:pt>
                <c:pt idx="2740">
                  <c:v>60.267713999999998</c:v>
                </c:pt>
                <c:pt idx="2741">
                  <c:v>60.393777</c:v>
                </c:pt>
                <c:pt idx="2742">
                  <c:v>60.968418</c:v>
                </c:pt>
                <c:pt idx="2743">
                  <c:v>60.908434999999997</c:v>
                </c:pt>
                <c:pt idx="2744">
                  <c:v>60.863492000000001</c:v>
                </c:pt>
                <c:pt idx="2745">
                  <c:v>60.676617999999998</c:v>
                </c:pt>
                <c:pt idx="2746">
                  <c:v>61.261766999999999</c:v>
                </c:pt>
                <c:pt idx="2747">
                  <c:v>60.549903999999998</c:v>
                </c:pt>
                <c:pt idx="2748">
                  <c:v>60.878469000000003</c:v>
                </c:pt>
                <c:pt idx="2749">
                  <c:v>61.458199999999998</c:v>
                </c:pt>
                <c:pt idx="2750">
                  <c:v>61.028466000000002</c:v>
                </c:pt>
                <c:pt idx="2751">
                  <c:v>60.721409000000001</c:v>
                </c:pt>
                <c:pt idx="2752">
                  <c:v>60.594593000000003</c:v>
                </c:pt>
                <c:pt idx="2753">
                  <c:v>60.445771000000001</c:v>
                </c:pt>
                <c:pt idx="2754">
                  <c:v>61.066028000000003</c:v>
                </c:pt>
                <c:pt idx="2755">
                  <c:v>60.878469000000003</c:v>
                </c:pt>
                <c:pt idx="2756">
                  <c:v>60.616951999999998</c:v>
                </c:pt>
                <c:pt idx="2757">
                  <c:v>60.676617999999998</c:v>
                </c:pt>
                <c:pt idx="2758">
                  <c:v>60.297350999999999</c:v>
                </c:pt>
                <c:pt idx="2759">
                  <c:v>60.512692000000001</c:v>
                </c:pt>
                <c:pt idx="2760">
                  <c:v>61.412807999999998</c:v>
                </c:pt>
                <c:pt idx="2761">
                  <c:v>60.684080000000002</c:v>
                </c:pt>
                <c:pt idx="2762">
                  <c:v>60.119773000000002</c:v>
                </c:pt>
                <c:pt idx="2763">
                  <c:v>60.490375999999998</c:v>
                </c:pt>
                <c:pt idx="2764">
                  <c:v>60.654235</c:v>
                </c:pt>
                <c:pt idx="2765">
                  <c:v>60.915928999999998</c:v>
                </c:pt>
                <c:pt idx="2766">
                  <c:v>61.028466000000002</c:v>
                </c:pt>
                <c:pt idx="2767">
                  <c:v>61.435499999999998</c:v>
                </c:pt>
                <c:pt idx="2768">
                  <c:v>60.751291000000002</c:v>
                </c:pt>
                <c:pt idx="2769">
                  <c:v>60.826065999999997</c:v>
                </c:pt>
                <c:pt idx="2770">
                  <c:v>61.594600999999997</c:v>
                </c:pt>
                <c:pt idx="2771">
                  <c:v>61.126181000000003</c:v>
                </c:pt>
                <c:pt idx="2772">
                  <c:v>61.051000999999999</c:v>
                </c:pt>
                <c:pt idx="2773">
                  <c:v>61.186402000000001</c:v>
                </c:pt>
                <c:pt idx="2774">
                  <c:v>60.983423999999999</c:v>
                </c:pt>
                <c:pt idx="2775">
                  <c:v>60.841033000000003</c:v>
                </c:pt>
                <c:pt idx="2776">
                  <c:v>60.691544</c:v>
                </c:pt>
                <c:pt idx="2777">
                  <c:v>60.833548999999998</c:v>
                </c:pt>
                <c:pt idx="2778">
                  <c:v>61.171340999999998</c:v>
                </c:pt>
                <c:pt idx="2779">
                  <c:v>61.405245999999998</c:v>
                </c:pt>
                <c:pt idx="2780">
                  <c:v>60.386355000000002</c:v>
                </c:pt>
                <c:pt idx="2781">
                  <c:v>60.721409000000001</c:v>
                </c:pt>
                <c:pt idx="2782">
                  <c:v>61.020955000000001</c:v>
                </c:pt>
                <c:pt idx="2783">
                  <c:v>61.193933000000001</c:v>
                </c:pt>
                <c:pt idx="2784">
                  <c:v>60.863492000000001</c:v>
                </c:pt>
                <c:pt idx="2785">
                  <c:v>61.043486999999999</c:v>
                </c:pt>
                <c:pt idx="2786">
                  <c:v>60.646777</c:v>
                </c:pt>
                <c:pt idx="2787">
                  <c:v>61.156283000000002</c:v>
                </c:pt>
                <c:pt idx="2788">
                  <c:v>60.975920000000002</c:v>
                </c:pt>
                <c:pt idx="2789">
                  <c:v>60.602044999999997</c:v>
                </c:pt>
                <c:pt idx="2790">
                  <c:v>60.684080000000002</c:v>
                </c:pt>
                <c:pt idx="2791">
                  <c:v>61.081060999999998</c:v>
                </c:pt>
                <c:pt idx="2792">
                  <c:v>61.118659000000001</c:v>
                </c:pt>
                <c:pt idx="2793">
                  <c:v>61.231608999999999</c:v>
                </c:pt>
                <c:pt idx="2794">
                  <c:v>60.602044999999997</c:v>
                </c:pt>
                <c:pt idx="2795">
                  <c:v>60.445771000000001</c:v>
                </c:pt>
                <c:pt idx="2796">
                  <c:v>60.475503000000003</c:v>
                </c:pt>
                <c:pt idx="2797">
                  <c:v>60.527574000000001</c:v>
                </c:pt>
                <c:pt idx="2798">
                  <c:v>60.998434000000003</c:v>
                </c:pt>
                <c:pt idx="2799">
                  <c:v>60.661693999999997</c:v>
                </c:pt>
                <c:pt idx="2800">
                  <c:v>60.975920000000002</c:v>
                </c:pt>
                <c:pt idx="2801">
                  <c:v>60.713942000000003</c:v>
                </c:pt>
                <c:pt idx="2802">
                  <c:v>60.841033000000003</c:v>
                </c:pt>
                <c:pt idx="2803">
                  <c:v>60.572243999999998</c:v>
                </c:pt>
                <c:pt idx="2804">
                  <c:v>60.923423999999997</c:v>
                </c:pt>
                <c:pt idx="2805">
                  <c:v>60.252901999999999</c:v>
                </c:pt>
                <c:pt idx="2806">
                  <c:v>61.186402000000001</c:v>
                </c:pt>
                <c:pt idx="2807">
                  <c:v>60.684080000000002</c:v>
                </c:pt>
                <c:pt idx="2808">
                  <c:v>61.013446999999999</c:v>
                </c:pt>
                <c:pt idx="2809">
                  <c:v>60.594593000000003</c:v>
                </c:pt>
                <c:pt idx="2810">
                  <c:v>61.103617</c:v>
                </c:pt>
                <c:pt idx="2811">
                  <c:v>60.512692000000001</c:v>
                </c:pt>
                <c:pt idx="2812">
                  <c:v>60.460635000000003</c:v>
                </c:pt>
                <c:pt idx="2813">
                  <c:v>60.468069</c:v>
                </c:pt>
                <c:pt idx="2814">
                  <c:v>60.833548999999998</c:v>
                </c:pt>
                <c:pt idx="2815">
                  <c:v>60.990927999999997</c:v>
                </c:pt>
                <c:pt idx="2816">
                  <c:v>61.254226000000003</c:v>
                </c:pt>
                <c:pt idx="2817">
                  <c:v>61.028466000000002</c:v>
                </c:pt>
                <c:pt idx="2818">
                  <c:v>60.781188</c:v>
                </c:pt>
                <c:pt idx="2819">
                  <c:v>60.945915999999997</c:v>
                </c:pt>
                <c:pt idx="2820">
                  <c:v>61.269309999999997</c:v>
                </c:pt>
                <c:pt idx="2821">
                  <c:v>60.908434999999997</c:v>
                </c:pt>
                <c:pt idx="2822">
                  <c:v>61.035975999999998</c:v>
                </c:pt>
                <c:pt idx="2823">
                  <c:v>61.541516999999999</c:v>
                </c:pt>
                <c:pt idx="2824">
                  <c:v>61.201467000000001</c:v>
                </c:pt>
                <c:pt idx="2825">
                  <c:v>60.975920000000002</c:v>
                </c:pt>
                <c:pt idx="2826">
                  <c:v>61.013446999999999</c:v>
                </c:pt>
                <c:pt idx="2827">
                  <c:v>61.081060999999998</c:v>
                </c:pt>
                <c:pt idx="2828">
                  <c:v>60.758763999999999</c:v>
                </c:pt>
                <c:pt idx="2829">
                  <c:v>60.945915999999997</c:v>
                </c:pt>
                <c:pt idx="2830">
                  <c:v>60.848517999999999</c:v>
                </c:pt>
                <c:pt idx="2831">
                  <c:v>60.691544</c:v>
                </c:pt>
                <c:pt idx="2832">
                  <c:v>61.201467000000001</c:v>
                </c:pt>
                <c:pt idx="2833">
                  <c:v>61.276853000000003</c:v>
                </c:pt>
                <c:pt idx="2834">
                  <c:v>60.475503000000003</c:v>
                </c:pt>
                <c:pt idx="2835">
                  <c:v>61.488484</c:v>
                </c:pt>
                <c:pt idx="2836">
                  <c:v>60.915928999999998</c:v>
                </c:pt>
                <c:pt idx="2837">
                  <c:v>61.088577999999998</c:v>
                </c:pt>
                <c:pt idx="2838">
                  <c:v>60.938417999999999</c:v>
                </c:pt>
                <c:pt idx="2839">
                  <c:v>60.728878000000002</c:v>
                </c:pt>
                <c:pt idx="2840">
                  <c:v>60.953415999999997</c:v>
                </c:pt>
                <c:pt idx="2841">
                  <c:v>61.088577999999998</c:v>
                </c:pt>
                <c:pt idx="2842">
                  <c:v>61.058514000000002</c:v>
                </c:pt>
                <c:pt idx="2843">
                  <c:v>61.299489000000001</c:v>
                </c:pt>
                <c:pt idx="2844">
                  <c:v>61.193933000000001</c:v>
                </c:pt>
                <c:pt idx="2845">
                  <c:v>60.616951999999998</c:v>
                </c:pt>
                <c:pt idx="2846">
                  <c:v>61.450633000000003</c:v>
                </c:pt>
                <c:pt idx="2847">
                  <c:v>61.291941999999999</c:v>
                </c:pt>
                <c:pt idx="2848">
                  <c:v>61.013446999999999</c:v>
                </c:pt>
                <c:pt idx="2849">
                  <c:v>61.201467000000001</c:v>
                </c:pt>
                <c:pt idx="2850">
                  <c:v>60.796145000000003</c:v>
                </c:pt>
                <c:pt idx="2851">
                  <c:v>61.239147000000003</c:v>
                </c:pt>
                <c:pt idx="2852">
                  <c:v>61.693322999999999</c:v>
                </c:pt>
                <c:pt idx="2853">
                  <c:v>61.178870000000003</c:v>
                </c:pt>
                <c:pt idx="2854">
                  <c:v>61.035975999999998</c:v>
                </c:pt>
                <c:pt idx="2855">
                  <c:v>61.005940000000002</c:v>
                </c:pt>
                <c:pt idx="2856">
                  <c:v>61.073545000000003</c:v>
                </c:pt>
                <c:pt idx="2857">
                  <c:v>61.359896999999997</c:v>
                </c:pt>
                <c:pt idx="2858">
                  <c:v>61.299489000000001</c:v>
                </c:pt>
                <c:pt idx="2859">
                  <c:v>61.133707000000001</c:v>
                </c:pt>
                <c:pt idx="2860">
                  <c:v>61.594600999999997</c:v>
                </c:pt>
                <c:pt idx="2861">
                  <c:v>61.193933000000001</c:v>
                </c:pt>
                <c:pt idx="2862">
                  <c:v>61.224072</c:v>
                </c:pt>
                <c:pt idx="2863">
                  <c:v>61.209001000000001</c:v>
                </c:pt>
                <c:pt idx="2864">
                  <c:v>61.163811000000003</c:v>
                </c:pt>
                <c:pt idx="2865">
                  <c:v>61.163811000000003</c:v>
                </c:pt>
                <c:pt idx="2866">
                  <c:v>61.518782000000002</c:v>
                </c:pt>
                <c:pt idx="2867">
                  <c:v>60.721409000000001</c:v>
                </c:pt>
                <c:pt idx="2868">
                  <c:v>61.382567999999999</c:v>
                </c:pt>
                <c:pt idx="2869">
                  <c:v>61.723733000000003</c:v>
                </c:pt>
                <c:pt idx="2870">
                  <c:v>61.043486999999999</c:v>
                </c:pt>
                <c:pt idx="2871">
                  <c:v>61.066028000000003</c:v>
                </c:pt>
                <c:pt idx="2872">
                  <c:v>61.118659000000001</c:v>
                </c:pt>
                <c:pt idx="2873">
                  <c:v>60.990927999999997</c:v>
                </c:pt>
                <c:pt idx="2874">
                  <c:v>61.314584000000004</c:v>
                </c:pt>
                <c:pt idx="2875">
                  <c:v>61.126181000000003</c:v>
                </c:pt>
                <c:pt idx="2876">
                  <c:v>60.930920999999998</c:v>
                </c:pt>
                <c:pt idx="2877">
                  <c:v>60.968418</c:v>
                </c:pt>
                <c:pt idx="2878">
                  <c:v>61.269309999999997</c:v>
                </c:pt>
                <c:pt idx="2879">
                  <c:v>61.329684999999998</c:v>
                </c:pt>
                <c:pt idx="2880">
                  <c:v>60.408628</c:v>
                </c:pt>
                <c:pt idx="2881">
                  <c:v>60.728878000000002</c:v>
                </c:pt>
                <c:pt idx="2882">
                  <c:v>61.013446999999999</c:v>
                </c:pt>
                <c:pt idx="2883">
                  <c:v>61.496057</c:v>
                </c:pt>
                <c:pt idx="2884">
                  <c:v>61.035975999999998</c:v>
                </c:pt>
                <c:pt idx="2885">
                  <c:v>61.662927000000003</c:v>
                </c:pt>
                <c:pt idx="2886">
                  <c:v>60.758763999999999</c:v>
                </c:pt>
                <c:pt idx="2887">
                  <c:v>61.307037000000001</c:v>
                </c:pt>
                <c:pt idx="2888">
                  <c:v>61.073545000000003</c:v>
                </c:pt>
                <c:pt idx="2889">
                  <c:v>61.299489000000001</c:v>
                </c:pt>
                <c:pt idx="2890">
                  <c:v>61.678122999999999</c:v>
                </c:pt>
                <c:pt idx="2891">
                  <c:v>60.930920999999998</c:v>
                </c:pt>
                <c:pt idx="2892">
                  <c:v>61.390126000000002</c:v>
                </c:pt>
                <c:pt idx="2893">
                  <c:v>61.178870000000003</c:v>
                </c:pt>
                <c:pt idx="2894">
                  <c:v>61.035975999999998</c:v>
                </c:pt>
                <c:pt idx="2895">
                  <c:v>60.699007999999999</c:v>
                </c:pt>
                <c:pt idx="2896">
                  <c:v>61.496057</c:v>
                </c:pt>
                <c:pt idx="2897">
                  <c:v>61.518782000000002</c:v>
                </c:pt>
                <c:pt idx="2898">
                  <c:v>61.322135000000003</c:v>
                </c:pt>
                <c:pt idx="2899">
                  <c:v>61.246685999999997</c:v>
                </c:pt>
                <c:pt idx="2900">
                  <c:v>61.685721999999998</c:v>
                </c:pt>
                <c:pt idx="2901">
                  <c:v>60.938417999999999</c:v>
                </c:pt>
                <c:pt idx="2902">
                  <c:v>61.028466000000002</c:v>
                </c:pt>
                <c:pt idx="2903">
                  <c:v>61.314584000000004</c:v>
                </c:pt>
                <c:pt idx="2904">
                  <c:v>61.375010000000003</c:v>
                </c:pt>
                <c:pt idx="2905">
                  <c:v>60.938417999999999</c:v>
                </c:pt>
                <c:pt idx="2906">
                  <c:v>61.390126000000002</c:v>
                </c:pt>
                <c:pt idx="2907">
                  <c:v>61.239147000000003</c:v>
                </c:pt>
                <c:pt idx="2908">
                  <c:v>61.390126000000002</c:v>
                </c:pt>
                <c:pt idx="2909">
                  <c:v>61.118659000000001</c:v>
                </c:pt>
                <c:pt idx="2910">
                  <c:v>60.751291000000002</c:v>
                </c:pt>
                <c:pt idx="2911">
                  <c:v>61.609777999999999</c:v>
                </c:pt>
                <c:pt idx="2912">
                  <c:v>61.246685999999997</c:v>
                </c:pt>
                <c:pt idx="2913">
                  <c:v>60.960917000000002</c:v>
                </c:pt>
                <c:pt idx="2914">
                  <c:v>60.848517999999999</c:v>
                </c:pt>
                <c:pt idx="2915">
                  <c:v>61.533937999999999</c:v>
                </c:pt>
                <c:pt idx="2916">
                  <c:v>61.807448000000001</c:v>
                </c:pt>
                <c:pt idx="2917">
                  <c:v>60.609499</c:v>
                </c:pt>
                <c:pt idx="2918">
                  <c:v>60.983423999999999</c:v>
                </c:pt>
                <c:pt idx="2919">
                  <c:v>61.013446999999999</c:v>
                </c:pt>
                <c:pt idx="2920">
                  <c:v>61.314584000000004</c:v>
                </c:pt>
                <c:pt idx="2921">
                  <c:v>60.713942000000003</c:v>
                </c:pt>
                <c:pt idx="2922">
                  <c:v>61.322135000000003</c:v>
                </c:pt>
                <c:pt idx="2923">
                  <c:v>60.893450999999999</c:v>
                </c:pt>
                <c:pt idx="2924">
                  <c:v>60.983423999999999</c:v>
                </c:pt>
                <c:pt idx="2925">
                  <c:v>60.654235</c:v>
                </c:pt>
                <c:pt idx="2926">
                  <c:v>60.848517999999999</c:v>
                </c:pt>
                <c:pt idx="2927">
                  <c:v>61.299489000000001</c:v>
                </c:pt>
                <c:pt idx="2928">
                  <c:v>61.435499999999998</c:v>
                </c:pt>
                <c:pt idx="2929">
                  <c:v>61.412807999999998</c:v>
                </c:pt>
                <c:pt idx="2930">
                  <c:v>60.811101999999998</c:v>
                </c:pt>
                <c:pt idx="2931">
                  <c:v>61.420371000000003</c:v>
                </c:pt>
                <c:pt idx="2932">
                  <c:v>61.224072</c:v>
                </c:pt>
                <c:pt idx="2933">
                  <c:v>60.609499</c:v>
                </c:pt>
                <c:pt idx="2934">
                  <c:v>60.863492000000001</c:v>
                </c:pt>
                <c:pt idx="2935">
                  <c:v>61.156283000000002</c:v>
                </c:pt>
                <c:pt idx="2936">
                  <c:v>61.224072</c:v>
                </c:pt>
                <c:pt idx="2937">
                  <c:v>61.443064999999997</c:v>
                </c:pt>
                <c:pt idx="2938">
                  <c:v>60.624406</c:v>
                </c:pt>
                <c:pt idx="2939">
                  <c:v>61.876035999999999</c:v>
                </c:pt>
                <c:pt idx="2940">
                  <c:v>61.375010000000003</c:v>
                </c:pt>
                <c:pt idx="2941">
                  <c:v>60.998434000000003</c:v>
                </c:pt>
                <c:pt idx="2942">
                  <c:v>61.617367000000002</c:v>
                </c:pt>
                <c:pt idx="2943">
                  <c:v>61.427934</c:v>
                </c:pt>
                <c:pt idx="2944">
                  <c:v>61.716129000000002</c:v>
                </c:pt>
                <c:pt idx="2945">
                  <c:v>61.526359999999997</c:v>
                </c:pt>
                <c:pt idx="2946">
                  <c:v>62.051703000000003</c:v>
                </c:pt>
                <c:pt idx="2947">
                  <c:v>61.587015000000001</c:v>
                </c:pt>
                <c:pt idx="2948">
                  <c:v>61.246685999999997</c:v>
                </c:pt>
                <c:pt idx="2949">
                  <c:v>61.624958999999997</c:v>
                </c:pt>
                <c:pt idx="2950">
                  <c:v>61.435499999999998</c:v>
                </c:pt>
                <c:pt idx="2951">
                  <c:v>61.051000999999999</c:v>
                </c:pt>
                <c:pt idx="2952">
                  <c:v>61.480910999999999</c:v>
                </c:pt>
                <c:pt idx="2953">
                  <c:v>61.640143000000002</c:v>
                </c:pt>
                <c:pt idx="2954">
                  <c:v>61.837921999999999</c:v>
                </c:pt>
                <c:pt idx="2955">
                  <c:v>61.807448000000001</c:v>
                </c:pt>
                <c:pt idx="2956">
                  <c:v>61.937074000000003</c:v>
                </c:pt>
                <c:pt idx="2957">
                  <c:v>61.246685999999997</c:v>
                </c:pt>
                <c:pt idx="2958">
                  <c:v>61.685721999999998</c:v>
                </c:pt>
                <c:pt idx="2959">
                  <c:v>61.845542000000002</c:v>
                </c:pt>
                <c:pt idx="2960">
                  <c:v>61.435499999999998</c:v>
                </c:pt>
                <c:pt idx="2961">
                  <c:v>61.111136999999999</c:v>
                </c:pt>
                <c:pt idx="2962">
                  <c:v>61.655332000000001</c:v>
                </c:pt>
                <c:pt idx="2963">
                  <c:v>61.655332000000001</c:v>
                </c:pt>
                <c:pt idx="2964">
                  <c:v>61.837921999999999</c:v>
                </c:pt>
                <c:pt idx="2965">
                  <c:v>61.013446999999999</c:v>
                </c:pt>
                <c:pt idx="2966">
                  <c:v>61.375010000000003</c:v>
                </c:pt>
                <c:pt idx="2967">
                  <c:v>61.541516999999999</c:v>
                </c:pt>
                <c:pt idx="2968">
                  <c:v>61.503630999999999</c:v>
                </c:pt>
                <c:pt idx="2969">
                  <c:v>62.250948999999999</c:v>
                </c:pt>
                <c:pt idx="2970">
                  <c:v>61.776991000000002</c:v>
                </c:pt>
                <c:pt idx="2971">
                  <c:v>61.937074000000003</c:v>
                </c:pt>
                <c:pt idx="2972">
                  <c:v>61.845542000000002</c:v>
                </c:pt>
                <c:pt idx="2973">
                  <c:v>62.289347999999997</c:v>
                </c:pt>
                <c:pt idx="2974">
                  <c:v>61.405245999999998</c:v>
                </c:pt>
                <c:pt idx="2975">
                  <c:v>61.412807999999998</c:v>
                </c:pt>
                <c:pt idx="2976">
                  <c:v>61.776991000000002</c:v>
                </c:pt>
                <c:pt idx="2977">
                  <c:v>61.761769999999999</c:v>
                </c:pt>
                <c:pt idx="2978">
                  <c:v>61.883662999999999</c:v>
                </c:pt>
                <c:pt idx="2979">
                  <c:v>61.480910999999999</c:v>
                </c:pt>
                <c:pt idx="2980">
                  <c:v>61.511204999999997</c:v>
                </c:pt>
                <c:pt idx="2981">
                  <c:v>61.511204999999997</c:v>
                </c:pt>
                <c:pt idx="2982">
                  <c:v>61.632550000000002</c:v>
                </c:pt>
                <c:pt idx="2983">
                  <c:v>61.731338999999998</c:v>
                </c:pt>
                <c:pt idx="2984">
                  <c:v>61.103617</c:v>
                </c:pt>
                <c:pt idx="2985">
                  <c:v>61.594600999999997</c:v>
                </c:pt>
                <c:pt idx="2986">
                  <c:v>62.166566000000003</c:v>
                </c:pt>
                <c:pt idx="2987">
                  <c:v>61.435499999999998</c:v>
                </c:pt>
                <c:pt idx="2988">
                  <c:v>62.258626999999997</c:v>
                </c:pt>
                <c:pt idx="2989">
                  <c:v>61.716129000000002</c:v>
                </c:pt>
                <c:pt idx="2990">
                  <c:v>61.647736999999999</c:v>
                </c:pt>
                <c:pt idx="2991">
                  <c:v>61.47334</c:v>
                </c:pt>
                <c:pt idx="2992">
                  <c:v>61.579430000000002</c:v>
                </c:pt>
                <c:pt idx="2993">
                  <c:v>61.975259000000001</c:v>
                </c:pt>
                <c:pt idx="2994">
                  <c:v>61.898918000000002</c:v>
                </c:pt>
                <c:pt idx="2995">
                  <c:v>62.273985000000003</c:v>
                </c:pt>
                <c:pt idx="2996">
                  <c:v>61.655332000000001</c:v>
                </c:pt>
                <c:pt idx="2997">
                  <c:v>62.212577000000003</c:v>
                </c:pt>
                <c:pt idx="2998">
                  <c:v>61.602189000000003</c:v>
                </c:pt>
                <c:pt idx="2999">
                  <c:v>61.617367000000002</c:v>
                </c:pt>
                <c:pt idx="3000">
                  <c:v>61.860787999999999</c:v>
                </c:pt>
                <c:pt idx="3001">
                  <c:v>62.044052999999998</c:v>
                </c:pt>
                <c:pt idx="3002">
                  <c:v>61.830302000000003</c:v>
                </c:pt>
                <c:pt idx="3003">
                  <c:v>61.435499999999998</c:v>
                </c:pt>
                <c:pt idx="3004">
                  <c:v>61.231608999999999</c:v>
                </c:pt>
                <c:pt idx="3005">
                  <c:v>62.112932999999998</c:v>
                </c:pt>
                <c:pt idx="3006">
                  <c:v>61.329684999999998</c:v>
                </c:pt>
                <c:pt idx="3007">
                  <c:v>61.435499999999998</c:v>
                </c:pt>
                <c:pt idx="3008">
                  <c:v>61.465769999999999</c:v>
                </c:pt>
                <c:pt idx="3009">
                  <c:v>61.579430000000002</c:v>
                </c:pt>
                <c:pt idx="3010">
                  <c:v>62.097619000000002</c:v>
                </c:pt>
                <c:pt idx="3011">
                  <c:v>61.868411000000002</c:v>
                </c:pt>
                <c:pt idx="3012">
                  <c:v>62.166566000000003</c:v>
                </c:pt>
                <c:pt idx="3013">
                  <c:v>61.496057</c:v>
                </c:pt>
                <c:pt idx="3014">
                  <c:v>61.822682999999998</c:v>
                </c:pt>
                <c:pt idx="3015">
                  <c:v>61.860787999999999</c:v>
                </c:pt>
                <c:pt idx="3016">
                  <c:v>62.112932999999998</c:v>
                </c:pt>
                <c:pt idx="3017">
                  <c:v>62.112932999999998</c:v>
                </c:pt>
                <c:pt idx="3018">
                  <c:v>61.564261000000002</c:v>
                </c:pt>
                <c:pt idx="3019">
                  <c:v>61.503630999999999</c:v>
                </c:pt>
                <c:pt idx="3020">
                  <c:v>62.120593</c:v>
                </c:pt>
                <c:pt idx="3021">
                  <c:v>61.815064999999997</c:v>
                </c:pt>
                <c:pt idx="3022">
                  <c:v>62.120593</c:v>
                </c:pt>
                <c:pt idx="3023">
                  <c:v>62.243271999999997</c:v>
                </c:pt>
                <c:pt idx="3024">
                  <c:v>62.22025</c:v>
                </c:pt>
                <c:pt idx="3025">
                  <c:v>62.466320000000003</c:v>
                </c:pt>
                <c:pt idx="3026">
                  <c:v>63.148637000000001</c:v>
                </c:pt>
                <c:pt idx="3027">
                  <c:v>62.45091</c:v>
                </c:pt>
                <c:pt idx="3028">
                  <c:v>62.404701000000003</c:v>
                </c:pt>
                <c:pt idx="3029">
                  <c:v>62.420099999999998</c:v>
                </c:pt>
                <c:pt idx="3030">
                  <c:v>62.235598000000003</c:v>
                </c:pt>
                <c:pt idx="3031">
                  <c:v>62.466320000000003</c:v>
                </c:pt>
                <c:pt idx="3032">
                  <c:v>63.156438000000001</c:v>
                </c:pt>
                <c:pt idx="3033">
                  <c:v>62.821952000000003</c:v>
                </c:pt>
                <c:pt idx="3034">
                  <c:v>62.821952000000003</c:v>
                </c:pt>
                <c:pt idx="3035">
                  <c:v>63.195461000000002</c:v>
                </c:pt>
                <c:pt idx="3036">
                  <c:v>63.062893000000003</c:v>
                </c:pt>
                <c:pt idx="3037">
                  <c:v>62.837465000000002</c:v>
                </c:pt>
                <c:pt idx="3038">
                  <c:v>62.953952999999998</c:v>
                </c:pt>
                <c:pt idx="3039">
                  <c:v>63.172044</c:v>
                </c:pt>
                <c:pt idx="3040">
                  <c:v>62.636124000000002</c:v>
                </c:pt>
                <c:pt idx="3041">
                  <c:v>63.367485000000002</c:v>
                </c:pt>
                <c:pt idx="3042">
                  <c:v>63.705233</c:v>
                </c:pt>
                <c:pt idx="3043">
                  <c:v>63.571463999999999</c:v>
                </c:pt>
                <c:pt idx="3044">
                  <c:v>63.477226999999999</c:v>
                </c:pt>
                <c:pt idx="3045">
                  <c:v>63.375317000000003</c:v>
                </c:pt>
                <c:pt idx="3046">
                  <c:v>64.029159000000007</c:v>
                </c:pt>
                <c:pt idx="3047">
                  <c:v>63.957894000000003</c:v>
                </c:pt>
                <c:pt idx="3048">
                  <c:v>63.650112999999997</c:v>
                </c:pt>
                <c:pt idx="3049">
                  <c:v>63.910434000000002</c:v>
                </c:pt>
                <c:pt idx="3050">
                  <c:v>63.414492000000003</c:v>
                </c:pt>
                <c:pt idx="3051">
                  <c:v>63.957894000000003</c:v>
                </c:pt>
                <c:pt idx="3052">
                  <c:v>64.283270000000002</c:v>
                </c:pt>
                <c:pt idx="3053">
                  <c:v>64.156071999999995</c:v>
                </c:pt>
                <c:pt idx="3054">
                  <c:v>64.307149999999993</c:v>
                </c:pt>
                <c:pt idx="3055">
                  <c:v>64.72269</c:v>
                </c:pt>
                <c:pt idx="3056">
                  <c:v>64.307149999999993</c:v>
                </c:pt>
                <c:pt idx="3057">
                  <c:v>64.658563999999998</c:v>
                </c:pt>
                <c:pt idx="3058">
                  <c:v>64.642544000000001</c:v>
                </c:pt>
                <c:pt idx="3059">
                  <c:v>64.450648000000001</c:v>
                </c:pt>
                <c:pt idx="3060">
                  <c:v>64.370883000000006</c:v>
                </c:pt>
                <c:pt idx="3061">
                  <c:v>64.331042999999994</c:v>
                </c:pt>
                <c:pt idx="3062">
                  <c:v>64.899410000000003</c:v>
                </c:pt>
                <c:pt idx="3063">
                  <c:v>64.211686</c:v>
                </c:pt>
                <c:pt idx="3064">
                  <c:v>64.682603</c:v>
                </c:pt>
                <c:pt idx="3065">
                  <c:v>64.586506999999997</c:v>
                </c:pt>
                <c:pt idx="3066">
                  <c:v>64.402775000000005</c:v>
                </c:pt>
                <c:pt idx="3067">
                  <c:v>64.82705</c:v>
                </c:pt>
                <c:pt idx="3068">
                  <c:v>65.189769999999996</c:v>
                </c:pt>
                <c:pt idx="3069">
                  <c:v>64.730710999999999</c:v>
                </c:pt>
                <c:pt idx="3070">
                  <c:v>64.690618000000001</c:v>
                </c:pt>
                <c:pt idx="3071">
                  <c:v>65.165516999999994</c:v>
                </c:pt>
                <c:pt idx="3072">
                  <c:v>64.602512000000004</c:v>
                </c:pt>
                <c:pt idx="3073">
                  <c:v>64.786889000000002</c:v>
                </c:pt>
                <c:pt idx="3074">
                  <c:v>64.682603</c:v>
                </c:pt>
                <c:pt idx="3075">
                  <c:v>64.835085000000007</c:v>
                </c:pt>
                <c:pt idx="3076">
                  <c:v>64.730710999999999</c:v>
                </c:pt>
                <c:pt idx="3077">
                  <c:v>64.506551999999999</c:v>
                </c:pt>
                <c:pt idx="3078">
                  <c:v>65.181684000000004</c:v>
                </c:pt>
                <c:pt idx="3079">
                  <c:v>64.339006999999995</c:v>
                </c:pt>
                <c:pt idx="3080">
                  <c:v>64.650553000000002</c:v>
                </c:pt>
                <c:pt idx="3081">
                  <c:v>64.394801999999999</c:v>
                </c:pt>
                <c:pt idx="3082">
                  <c:v>65.020213999999996</c:v>
                </c:pt>
                <c:pt idx="3083">
                  <c:v>64.187843999999998</c:v>
                </c:pt>
                <c:pt idx="3084">
                  <c:v>64.108446000000001</c:v>
                </c:pt>
                <c:pt idx="3085">
                  <c:v>64.315112999999997</c:v>
                </c:pt>
                <c:pt idx="3086">
                  <c:v>64.140191999999999</c:v>
                </c:pt>
                <c:pt idx="3087">
                  <c:v>64.883322000000007</c:v>
                </c:pt>
                <c:pt idx="3088">
                  <c:v>64.354943000000006</c:v>
                </c:pt>
                <c:pt idx="3089">
                  <c:v>64.514542000000006</c:v>
                </c:pt>
                <c:pt idx="3090">
                  <c:v>64.474601000000007</c:v>
                </c:pt>
                <c:pt idx="3091">
                  <c:v>64.498562000000007</c:v>
                </c:pt>
                <c:pt idx="3092">
                  <c:v>63.918342000000003</c:v>
                </c:pt>
                <c:pt idx="3093">
                  <c:v>63.477226999999999</c:v>
                </c:pt>
                <c:pt idx="3094">
                  <c:v>64.259398000000004</c:v>
                </c:pt>
                <c:pt idx="3095">
                  <c:v>63.839319000000003</c:v>
                </c:pt>
                <c:pt idx="3096">
                  <c:v>64.243489999999994</c:v>
                </c:pt>
                <c:pt idx="3097">
                  <c:v>63.784069000000002</c:v>
                </c:pt>
                <c:pt idx="3098">
                  <c:v>63.752521999999999</c:v>
                </c:pt>
                <c:pt idx="3099">
                  <c:v>63.942070000000001</c:v>
                </c:pt>
                <c:pt idx="3100">
                  <c:v>63.713110999999998</c:v>
                </c:pt>
                <c:pt idx="3101">
                  <c:v>63.008395999999998</c:v>
                </c:pt>
                <c:pt idx="3102">
                  <c:v>63.532179999999997</c:v>
                </c:pt>
                <c:pt idx="3103">
                  <c:v>63.367485000000002</c:v>
                </c:pt>
                <c:pt idx="3104">
                  <c:v>63.650112999999997</c:v>
                </c:pt>
                <c:pt idx="3105">
                  <c:v>63.218888999999997</c:v>
                </c:pt>
                <c:pt idx="3106">
                  <c:v>64.005393999999995</c:v>
                </c:pt>
                <c:pt idx="3107">
                  <c:v>63.195461000000002</c:v>
                </c:pt>
                <c:pt idx="3108">
                  <c:v>63.000616000000001</c:v>
                </c:pt>
                <c:pt idx="3109">
                  <c:v>62.543439999999997</c:v>
                </c:pt>
                <c:pt idx="3110">
                  <c:v>62.829707999999997</c:v>
                </c:pt>
                <c:pt idx="3111">
                  <c:v>63.078474</c:v>
                </c:pt>
                <c:pt idx="3112">
                  <c:v>63.203268999999999</c:v>
                </c:pt>
                <c:pt idx="3113">
                  <c:v>63.062893000000003</c:v>
                </c:pt>
                <c:pt idx="3114">
                  <c:v>63.078474</c:v>
                </c:pt>
                <c:pt idx="3115">
                  <c:v>62.891795999999999</c:v>
                </c:pt>
                <c:pt idx="3116">
                  <c:v>62.868506000000004</c:v>
                </c:pt>
                <c:pt idx="3117">
                  <c:v>63.000616000000001</c:v>
                </c:pt>
                <c:pt idx="3118">
                  <c:v>62.728960999999998</c:v>
                </c:pt>
                <c:pt idx="3119">
                  <c:v>62.481735999999998</c:v>
                </c:pt>
                <c:pt idx="3120">
                  <c:v>62.281666999999999</c:v>
                </c:pt>
                <c:pt idx="3121">
                  <c:v>62.381611999999997</c:v>
                </c:pt>
                <c:pt idx="3122">
                  <c:v>62.728960999999998</c:v>
                </c:pt>
                <c:pt idx="3123">
                  <c:v>62.605212999999999</c:v>
                </c:pt>
                <c:pt idx="3124">
                  <c:v>62.266305000000003</c:v>
                </c:pt>
                <c:pt idx="3125">
                  <c:v>62.51258</c:v>
                </c:pt>
                <c:pt idx="3126">
                  <c:v>62.273985000000003</c:v>
                </c:pt>
                <c:pt idx="3127">
                  <c:v>62.443206000000004</c:v>
                </c:pt>
                <c:pt idx="3128">
                  <c:v>62.166566000000003</c:v>
                </c:pt>
                <c:pt idx="3129">
                  <c:v>62.412401000000003</c:v>
                </c:pt>
                <c:pt idx="3130">
                  <c:v>62.112932999999998</c:v>
                </c:pt>
                <c:pt idx="3131">
                  <c:v>62.481735999999998</c:v>
                </c:pt>
                <c:pt idx="3132">
                  <c:v>62.289347999999997</c:v>
                </c:pt>
                <c:pt idx="3133">
                  <c:v>62.143574999999998</c:v>
                </c:pt>
                <c:pt idx="3134">
                  <c:v>62.105276000000003</c:v>
                </c:pt>
                <c:pt idx="3135">
                  <c:v>61.868411000000002</c:v>
                </c:pt>
                <c:pt idx="3136">
                  <c:v>62.852983000000002</c:v>
                </c:pt>
                <c:pt idx="3137">
                  <c:v>61.723733000000003</c:v>
                </c:pt>
                <c:pt idx="3138">
                  <c:v>62.197237000000001</c:v>
                </c:pt>
                <c:pt idx="3139">
                  <c:v>62.097619000000002</c:v>
                </c:pt>
                <c:pt idx="3140">
                  <c:v>62.112932999999998</c:v>
                </c:pt>
                <c:pt idx="3141">
                  <c:v>62.235598000000003</c:v>
                </c:pt>
                <c:pt idx="3142">
                  <c:v>61.299489000000001</c:v>
                </c:pt>
                <c:pt idx="3143">
                  <c:v>62.22025</c:v>
                </c:pt>
                <c:pt idx="3144">
                  <c:v>61.845542000000002</c:v>
                </c:pt>
                <c:pt idx="3145">
                  <c:v>62.044052999999998</c:v>
                </c:pt>
                <c:pt idx="3146">
                  <c:v>61.587015000000001</c:v>
                </c:pt>
                <c:pt idx="3147">
                  <c:v>62.343150000000001</c:v>
                </c:pt>
                <c:pt idx="3148">
                  <c:v>62.620666999999997</c:v>
                </c:pt>
                <c:pt idx="3149">
                  <c:v>62.189566999999997</c:v>
                </c:pt>
                <c:pt idx="3150">
                  <c:v>62.212577000000003</c:v>
                </c:pt>
                <c:pt idx="3151">
                  <c:v>62.397002999999998</c:v>
                </c:pt>
                <c:pt idx="3152">
                  <c:v>61.937074000000003</c:v>
                </c:pt>
                <c:pt idx="3153">
                  <c:v>62.397002999999998</c:v>
                </c:pt>
                <c:pt idx="3154">
                  <c:v>61.929442000000002</c:v>
                </c:pt>
                <c:pt idx="3155">
                  <c:v>62.582039999999999</c:v>
                </c:pt>
                <c:pt idx="3156">
                  <c:v>62.381611999999997</c:v>
                </c:pt>
                <c:pt idx="3157">
                  <c:v>62.922866999999997</c:v>
                </c:pt>
                <c:pt idx="3158">
                  <c:v>62.628394</c:v>
                </c:pt>
                <c:pt idx="3159">
                  <c:v>62.860743999999997</c:v>
                </c:pt>
                <c:pt idx="3160">
                  <c:v>62.089964999999999</c:v>
                </c:pt>
                <c:pt idx="3161">
                  <c:v>62.790937999999997</c:v>
                </c:pt>
                <c:pt idx="3162">
                  <c:v>62.589762999999998</c:v>
                </c:pt>
                <c:pt idx="3163">
                  <c:v>62.876268000000003</c:v>
                </c:pt>
                <c:pt idx="3164">
                  <c:v>62.992837000000002</c:v>
                </c:pt>
                <c:pt idx="3165">
                  <c:v>63.101852000000001</c:v>
                </c:pt>
                <c:pt idx="3166">
                  <c:v>62.891795999999999</c:v>
                </c:pt>
                <c:pt idx="3167">
                  <c:v>63.242325000000001</c:v>
                </c:pt>
                <c:pt idx="3168">
                  <c:v>62.860743999999997</c:v>
                </c:pt>
                <c:pt idx="3169">
                  <c:v>63.320518</c:v>
                </c:pt>
                <c:pt idx="3170">
                  <c:v>63.720990999999998</c:v>
                </c:pt>
                <c:pt idx="3171">
                  <c:v>64.211686</c:v>
                </c:pt>
                <c:pt idx="3172">
                  <c:v>63.657983999999999</c:v>
                </c:pt>
                <c:pt idx="3173">
                  <c:v>63.524324999999997</c:v>
                </c:pt>
                <c:pt idx="3174">
                  <c:v>64.498562000000007</c:v>
                </c:pt>
                <c:pt idx="3175">
                  <c:v>64.307149999999993</c:v>
                </c:pt>
                <c:pt idx="3176">
                  <c:v>64.538521000000003</c:v>
                </c:pt>
                <c:pt idx="3177">
                  <c:v>64.227585000000005</c:v>
                </c:pt>
                <c:pt idx="3178">
                  <c:v>64.738732999999996</c:v>
                </c:pt>
                <c:pt idx="3179">
                  <c:v>65.408510000000007</c:v>
                </c:pt>
                <c:pt idx="3180">
                  <c:v>65.514126000000005</c:v>
                </c:pt>
                <c:pt idx="3181">
                  <c:v>65.505994999999999</c:v>
                </c:pt>
                <c:pt idx="3182">
                  <c:v>65.044405999999995</c:v>
                </c:pt>
                <c:pt idx="3183">
                  <c:v>65.343610999999996</c:v>
                </c:pt>
                <c:pt idx="3184">
                  <c:v>66.119045</c:v>
                </c:pt>
                <c:pt idx="3185">
                  <c:v>65.832144</c:v>
                </c:pt>
                <c:pt idx="3186">
                  <c:v>66.217740000000006</c:v>
                </c:pt>
                <c:pt idx="3187">
                  <c:v>67.063496999999998</c:v>
                </c:pt>
                <c:pt idx="3188">
                  <c:v>67.147081</c:v>
                </c:pt>
                <c:pt idx="3189">
                  <c:v>66.863386000000006</c:v>
                </c:pt>
                <c:pt idx="3190">
                  <c:v>66.988376000000002</c:v>
                </c:pt>
                <c:pt idx="3191">
                  <c:v>67.634236999999999</c:v>
                </c:pt>
                <c:pt idx="3192">
                  <c:v>67.769340999999997</c:v>
                </c:pt>
                <c:pt idx="3193">
                  <c:v>67.130353999999997</c:v>
                </c:pt>
                <c:pt idx="3194">
                  <c:v>68.142489999999995</c:v>
                </c:pt>
                <c:pt idx="3195">
                  <c:v>67.921706999999998</c:v>
                </c:pt>
                <c:pt idx="3196">
                  <c:v>69.215644999999995</c:v>
                </c:pt>
                <c:pt idx="3197">
                  <c:v>68.672340000000005</c:v>
                </c:pt>
                <c:pt idx="3198">
                  <c:v>69.198321000000007</c:v>
                </c:pt>
                <c:pt idx="3199">
                  <c:v>69.563201000000007</c:v>
                </c:pt>
                <c:pt idx="3200">
                  <c:v>69.772712999999996</c:v>
                </c:pt>
                <c:pt idx="3201">
                  <c:v>69.729005000000001</c:v>
                </c:pt>
                <c:pt idx="3202">
                  <c:v>70.141137999999998</c:v>
                </c:pt>
                <c:pt idx="3203">
                  <c:v>70.476440999999994</c:v>
                </c:pt>
                <c:pt idx="3204">
                  <c:v>71.628860000000003</c:v>
                </c:pt>
                <c:pt idx="3205">
                  <c:v>70.884857999999994</c:v>
                </c:pt>
                <c:pt idx="3206">
                  <c:v>70.902677999999995</c:v>
                </c:pt>
                <c:pt idx="3207">
                  <c:v>73.070863000000003</c:v>
                </c:pt>
                <c:pt idx="3208">
                  <c:v>72.017932999999999</c:v>
                </c:pt>
                <c:pt idx="3209">
                  <c:v>72.684207999999998</c:v>
                </c:pt>
                <c:pt idx="3210">
                  <c:v>72.610833999999997</c:v>
                </c:pt>
                <c:pt idx="3211">
                  <c:v>73.144790999999998</c:v>
                </c:pt>
                <c:pt idx="3212">
                  <c:v>74.604388</c:v>
                </c:pt>
                <c:pt idx="3213">
                  <c:v>73.992020999999994</c:v>
                </c:pt>
                <c:pt idx="3214">
                  <c:v>75.318552999999994</c:v>
                </c:pt>
                <c:pt idx="3215">
                  <c:v>74.974731000000006</c:v>
                </c:pt>
                <c:pt idx="3216">
                  <c:v>74.727590000000006</c:v>
                </c:pt>
                <c:pt idx="3217">
                  <c:v>76.497981999999993</c:v>
                </c:pt>
                <c:pt idx="3218">
                  <c:v>75.577667000000005</c:v>
                </c:pt>
                <c:pt idx="3219">
                  <c:v>75.924831999999995</c:v>
                </c:pt>
                <c:pt idx="3220">
                  <c:v>77.879186000000004</c:v>
                </c:pt>
                <c:pt idx="3221">
                  <c:v>77.859240999999997</c:v>
                </c:pt>
                <c:pt idx="3222">
                  <c:v>78.420061000000004</c:v>
                </c:pt>
                <c:pt idx="3223">
                  <c:v>78.229230999999999</c:v>
                </c:pt>
                <c:pt idx="3224">
                  <c:v>79.648858000000004</c:v>
                </c:pt>
                <c:pt idx="3225">
                  <c:v>79.669366999999994</c:v>
                </c:pt>
                <c:pt idx="3226">
                  <c:v>79.998399000000006</c:v>
                </c:pt>
                <c:pt idx="3227">
                  <c:v>79.689882999999995</c:v>
                </c:pt>
                <c:pt idx="3228">
                  <c:v>81.331458999999995</c:v>
                </c:pt>
                <c:pt idx="3229">
                  <c:v>81.817254000000005</c:v>
                </c:pt>
                <c:pt idx="3230">
                  <c:v>82.821269000000001</c:v>
                </c:pt>
                <c:pt idx="3231">
                  <c:v>82.189305000000004</c:v>
                </c:pt>
                <c:pt idx="3232">
                  <c:v>83.698825999999997</c:v>
                </c:pt>
                <c:pt idx="3233">
                  <c:v>84.687638000000007</c:v>
                </c:pt>
                <c:pt idx="3234">
                  <c:v>84.037767000000002</c:v>
                </c:pt>
                <c:pt idx="3235">
                  <c:v>85.165271000000004</c:v>
                </c:pt>
                <c:pt idx="3236">
                  <c:v>85.995251999999994</c:v>
                </c:pt>
                <c:pt idx="3237">
                  <c:v>85.724951000000004</c:v>
                </c:pt>
                <c:pt idx="3238">
                  <c:v>86.414090999999999</c:v>
                </c:pt>
                <c:pt idx="3239">
                  <c:v>87.825248000000002</c:v>
                </c:pt>
                <c:pt idx="3240">
                  <c:v>88.092378999999994</c:v>
                </c:pt>
                <c:pt idx="3241">
                  <c:v>88.676703000000003</c:v>
                </c:pt>
                <c:pt idx="3242">
                  <c:v>88.454076999999998</c:v>
                </c:pt>
                <c:pt idx="3243">
                  <c:v>89.633909000000003</c:v>
                </c:pt>
                <c:pt idx="3244">
                  <c:v>90.231425000000002</c:v>
                </c:pt>
                <c:pt idx="3245">
                  <c:v>91.662111999999993</c:v>
                </c:pt>
                <c:pt idx="3246">
                  <c:v>93.448222999999999</c:v>
                </c:pt>
                <c:pt idx="3247">
                  <c:v>92.860308000000003</c:v>
                </c:pt>
                <c:pt idx="3248">
                  <c:v>93.184939</c:v>
                </c:pt>
                <c:pt idx="3249">
                  <c:v>93.725088</c:v>
                </c:pt>
                <c:pt idx="3250">
                  <c:v>95.254339000000002</c:v>
                </c:pt>
                <c:pt idx="3251">
                  <c:v>94.920237</c:v>
                </c:pt>
                <c:pt idx="3252">
                  <c:v>96.645723000000004</c:v>
                </c:pt>
                <c:pt idx="3253">
                  <c:v>97.437703999999997</c:v>
                </c:pt>
                <c:pt idx="3254">
                  <c:v>99.633227000000005</c:v>
                </c:pt>
                <c:pt idx="3255">
                  <c:v>97.437703999999997</c:v>
                </c:pt>
                <c:pt idx="3256">
                  <c:v>99.414816000000002</c:v>
                </c:pt>
                <c:pt idx="3257">
                  <c:v>99.414816000000002</c:v>
                </c:pt>
                <c:pt idx="3258">
                  <c:v>100.957263</c:v>
                </c:pt>
                <c:pt idx="3259">
                  <c:v>101.194182</c:v>
                </c:pt>
                <c:pt idx="3260">
                  <c:v>102.73115300000001</c:v>
                </c:pt>
                <c:pt idx="3261">
                  <c:v>104.942204</c:v>
                </c:pt>
                <c:pt idx="3262">
                  <c:v>102.617283</c:v>
                </c:pt>
                <c:pt idx="3263">
                  <c:v>106.392488</c:v>
                </c:pt>
                <c:pt idx="3264">
                  <c:v>105.57521699999999</c:v>
                </c:pt>
                <c:pt idx="3265">
                  <c:v>106.811871</c:v>
                </c:pt>
                <c:pt idx="3266">
                  <c:v>108.007383</c:v>
                </c:pt>
                <c:pt idx="3267">
                  <c:v>107.278825</c:v>
                </c:pt>
                <c:pt idx="3268">
                  <c:v>108.16001900000001</c:v>
                </c:pt>
                <c:pt idx="3269">
                  <c:v>107.73338200000001</c:v>
                </c:pt>
                <c:pt idx="3270">
                  <c:v>109.905586</c:v>
                </c:pt>
                <c:pt idx="3271">
                  <c:v>110.548526</c:v>
                </c:pt>
                <c:pt idx="3272">
                  <c:v>112.074427</c:v>
                </c:pt>
                <c:pt idx="3273">
                  <c:v>112.010267</c:v>
                </c:pt>
                <c:pt idx="3274">
                  <c:v>113.33581100000001</c:v>
                </c:pt>
                <c:pt idx="3275">
                  <c:v>115.281932</c:v>
                </c:pt>
                <c:pt idx="3276">
                  <c:v>115.265244</c:v>
                </c:pt>
                <c:pt idx="3277">
                  <c:v>114.882351</c:v>
                </c:pt>
                <c:pt idx="3278">
                  <c:v>117.121407</c:v>
                </c:pt>
                <c:pt idx="3279">
                  <c:v>116.205004</c:v>
                </c:pt>
                <c:pt idx="3280">
                  <c:v>117.104344</c:v>
                </c:pt>
                <c:pt idx="3281">
                  <c:v>119.38722</c:v>
                </c:pt>
                <c:pt idx="3282">
                  <c:v>120.872815</c:v>
                </c:pt>
                <c:pt idx="3283">
                  <c:v>120.69459000000001</c:v>
                </c:pt>
                <c:pt idx="3284">
                  <c:v>122.493798</c:v>
                </c:pt>
                <c:pt idx="3285">
                  <c:v>122.51198100000001</c:v>
                </c:pt>
                <c:pt idx="3286">
                  <c:v>123.095912</c:v>
                </c:pt>
                <c:pt idx="3287">
                  <c:v>123.849891</c:v>
                </c:pt>
                <c:pt idx="3288">
                  <c:v>123.997778</c:v>
                </c:pt>
                <c:pt idx="3289">
                  <c:v>124.70369599999999</c:v>
                </c:pt>
                <c:pt idx="3290">
                  <c:v>126.66539</c:v>
                </c:pt>
                <c:pt idx="3291">
                  <c:v>127.95274000000001</c:v>
                </c:pt>
                <c:pt idx="3292">
                  <c:v>130.34583599999999</c:v>
                </c:pt>
                <c:pt idx="3293">
                  <c:v>130.74431899999999</c:v>
                </c:pt>
                <c:pt idx="3294">
                  <c:v>129.57384300000001</c:v>
                </c:pt>
                <c:pt idx="3295">
                  <c:v>129.968907</c:v>
                </c:pt>
                <c:pt idx="3296">
                  <c:v>133.93481399999999</c:v>
                </c:pt>
                <c:pt idx="3297">
                  <c:v>131.788681</c:v>
                </c:pt>
                <c:pt idx="3298">
                  <c:v>136.53564900000001</c:v>
                </c:pt>
                <c:pt idx="3299">
                  <c:v>136.06884299999999</c:v>
                </c:pt>
                <c:pt idx="3300">
                  <c:v>136.51438099999999</c:v>
                </c:pt>
                <c:pt idx="3301">
                  <c:v>136.897975</c:v>
                </c:pt>
                <c:pt idx="3302">
                  <c:v>137.842344</c:v>
                </c:pt>
                <c:pt idx="3303">
                  <c:v>139.36462800000001</c:v>
                </c:pt>
                <c:pt idx="3304">
                  <c:v>138.36149900000001</c:v>
                </c:pt>
                <c:pt idx="3305">
                  <c:v>141.73995300000001</c:v>
                </c:pt>
                <c:pt idx="3306">
                  <c:v>140.33421899999999</c:v>
                </c:pt>
                <c:pt idx="3307">
                  <c:v>142.23576</c:v>
                </c:pt>
                <c:pt idx="3308">
                  <c:v>142.71143499999999</c:v>
                </c:pt>
                <c:pt idx="3309">
                  <c:v>144.66113899999999</c:v>
                </c:pt>
                <c:pt idx="3310">
                  <c:v>147.601283</c:v>
                </c:pt>
                <c:pt idx="3311">
                  <c:v>148.89914400000001</c:v>
                </c:pt>
                <c:pt idx="3312">
                  <c:v>146.155451</c:v>
                </c:pt>
                <c:pt idx="3313">
                  <c:v>146.91126499999999</c:v>
                </c:pt>
                <c:pt idx="3314">
                  <c:v>148.07998699999999</c:v>
                </c:pt>
                <c:pt idx="3315">
                  <c:v>149.57885999999999</c:v>
                </c:pt>
                <c:pt idx="3316">
                  <c:v>150.607212</c:v>
                </c:pt>
                <c:pt idx="3317">
                  <c:v>154.01124100000001</c:v>
                </c:pt>
                <c:pt idx="3318">
                  <c:v>153.70623499999999</c:v>
                </c:pt>
                <c:pt idx="3319">
                  <c:v>153.75700399999999</c:v>
                </c:pt>
                <c:pt idx="3320">
                  <c:v>152.31990500000001</c:v>
                </c:pt>
                <c:pt idx="3321">
                  <c:v>157.55941899999999</c:v>
                </c:pt>
                <c:pt idx="3322">
                  <c:v>153.96034299999999</c:v>
                </c:pt>
                <c:pt idx="3323">
                  <c:v>157.612133</c:v>
                </c:pt>
                <c:pt idx="3324">
                  <c:v>159.635368</c:v>
                </c:pt>
                <c:pt idx="3325">
                  <c:v>157.90254300000001</c:v>
                </c:pt>
                <c:pt idx="3326">
                  <c:v>160.20140900000001</c:v>
                </c:pt>
                <c:pt idx="3327">
                  <c:v>160.770521</c:v>
                </c:pt>
                <c:pt idx="3328">
                  <c:v>163.32845399999999</c:v>
                </c:pt>
                <c:pt idx="3329">
                  <c:v>165.01201800000001</c:v>
                </c:pt>
                <c:pt idx="3330">
                  <c:v>167.414252</c:v>
                </c:pt>
                <c:pt idx="3331">
                  <c:v>168.95782399999999</c:v>
                </c:pt>
                <c:pt idx="3332">
                  <c:v>169.57552100000001</c:v>
                </c:pt>
                <c:pt idx="3333">
                  <c:v>171.56983</c:v>
                </c:pt>
                <c:pt idx="3334">
                  <c:v>170.94085200000001</c:v>
                </c:pt>
                <c:pt idx="3335">
                  <c:v>168.664905</c:v>
                </c:pt>
                <c:pt idx="3336">
                  <c:v>172.05146400000001</c:v>
                </c:pt>
                <c:pt idx="3337">
                  <c:v>175.20293599999999</c:v>
                </c:pt>
                <c:pt idx="3338">
                  <c:v>173.08193700000001</c:v>
                </c:pt>
                <c:pt idx="3339">
                  <c:v>175.20293599999999</c:v>
                </c:pt>
                <c:pt idx="3340">
                  <c:v>171.629919</c:v>
                </c:pt>
                <c:pt idx="3341">
                  <c:v>175.54480699999999</c:v>
                </c:pt>
                <c:pt idx="3342">
                  <c:v>176.92275599999999</c:v>
                </c:pt>
                <c:pt idx="3343">
                  <c:v>179.471834</c:v>
                </c:pt>
                <c:pt idx="3344">
                  <c:v>179.471834</c:v>
                </c:pt>
                <c:pt idx="3345">
                  <c:v>181.815572</c:v>
                </c:pt>
                <c:pt idx="3346">
                  <c:v>182.07895300000001</c:v>
                </c:pt>
                <c:pt idx="3347">
                  <c:v>181.22515200000001</c:v>
                </c:pt>
                <c:pt idx="3348">
                  <c:v>181.15973500000001</c:v>
                </c:pt>
                <c:pt idx="3349">
                  <c:v>183.50496000000001</c:v>
                </c:pt>
                <c:pt idx="3350">
                  <c:v>181.716959</c:v>
                </c:pt>
                <c:pt idx="3351">
                  <c:v>188.585047</c:v>
                </c:pt>
                <c:pt idx="3352">
                  <c:v>184.91485900000001</c:v>
                </c:pt>
                <c:pt idx="3353">
                  <c:v>190.94228699999999</c:v>
                </c:pt>
                <c:pt idx="3354">
                  <c:v>190.23376300000001</c:v>
                </c:pt>
                <c:pt idx="3355">
                  <c:v>191.22687300000001</c:v>
                </c:pt>
                <c:pt idx="3356">
                  <c:v>188.48058</c:v>
                </c:pt>
                <c:pt idx="3357">
                  <c:v>191.583551</c:v>
                </c:pt>
                <c:pt idx="3358">
                  <c:v>192.37197800000001</c:v>
                </c:pt>
                <c:pt idx="3359">
                  <c:v>194.80517800000001</c:v>
                </c:pt>
                <c:pt idx="3360">
                  <c:v>194.62190699999999</c:v>
                </c:pt>
                <c:pt idx="3361">
                  <c:v>197.32526100000001</c:v>
                </c:pt>
                <c:pt idx="3362">
                  <c:v>196.467082</c:v>
                </c:pt>
                <c:pt idx="3363">
                  <c:v>197.51261500000001</c:v>
                </c:pt>
                <c:pt idx="3364">
                  <c:v>199.706885</c:v>
                </c:pt>
                <c:pt idx="3365">
                  <c:v>200.20406199999999</c:v>
                </c:pt>
                <c:pt idx="3366">
                  <c:v>199.47808499999999</c:v>
                </c:pt>
                <c:pt idx="3367">
                  <c:v>203.26854700000001</c:v>
                </c:pt>
                <c:pt idx="3368">
                  <c:v>202.79822100000001</c:v>
                </c:pt>
                <c:pt idx="3369">
                  <c:v>202.64183399999999</c:v>
                </c:pt>
                <c:pt idx="3370">
                  <c:v>205.76681500000001</c:v>
                </c:pt>
                <c:pt idx="3371">
                  <c:v>202.915639</c:v>
                </c:pt>
                <c:pt idx="3372">
                  <c:v>207.33825899999999</c:v>
                </c:pt>
                <c:pt idx="3373">
                  <c:v>205.76681500000001</c:v>
                </c:pt>
                <c:pt idx="3374">
                  <c:v>209.67009999999999</c:v>
                </c:pt>
                <c:pt idx="3375">
                  <c:v>210.498355</c:v>
                </c:pt>
                <c:pt idx="3376">
                  <c:v>211.70877200000001</c:v>
                </c:pt>
                <c:pt idx="3377">
                  <c:v>207.41936699999999</c:v>
                </c:pt>
                <c:pt idx="3378">
                  <c:v>213.31199899999999</c:v>
                </c:pt>
                <c:pt idx="3379">
                  <c:v>214.07830899999999</c:v>
                </c:pt>
                <c:pt idx="3380">
                  <c:v>213.95028099999999</c:v>
                </c:pt>
                <c:pt idx="3381">
                  <c:v>215.06401199999999</c:v>
                </c:pt>
                <c:pt idx="3382">
                  <c:v>216.143823</c:v>
                </c:pt>
                <c:pt idx="3383">
                  <c:v>218.37419600000001</c:v>
                </c:pt>
                <c:pt idx="3384">
                  <c:v>215.15007299999999</c:v>
                </c:pt>
                <c:pt idx="3385">
                  <c:v>221.40693999999999</c:v>
                </c:pt>
                <c:pt idx="3386">
                  <c:v>217.626588</c:v>
                </c:pt>
                <c:pt idx="3387">
                  <c:v>218.06585000000001</c:v>
                </c:pt>
                <c:pt idx="3388">
                  <c:v>220.821853</c:v>
                </c:pt>
                <c:pt idx="3389">
                  <c:v>225.342232</c:v>
                </c:pt>
                <c:pt idx="3390">
                  <c:v>226.64827600000001</c:v>
                </c:pt>
                <c:pt idx="3391">
                  <c:v>223.726945</c:v>
                </c:pt>
                <c:pt idx="3392">
                  <c:v>224.37077600000001</c:v>
                </c:pt>
                <c:pt idx="3393">
                  <c:v>228.29839000000001</c:v>
                </c:pt>
                <c:pt idx="3394">
                  <c:v>227.11773400000001</c:v>
                </c:pt>
                <c:pt idx="3395">
                  <c:v>227.35306</c:v>
                </c:pt>
                <c:pt idx="3396">
                  <c:v>228.77347800000001</c:v>
                </c:pt>
                <c:pt idx="3397">
                  <c:v>229.58487</c:v>
                </c:pt>
                <c:pt idx="3398">
                  <c:v>234.10875200000001</c:v>
                </c:pt>
                <c:pt idx="3399">
                  <c:v>227.82491899999999</c:v>
                </c:pt>
                <c:pt idx="3400">
                  <c:v>233.76314600000001</c:v>
                </c:pt>
                <c:pt idx="3401">
                  <c:v>236.09992600000001</c:v>
                </c:pt>
                <c:pt idx="3402">
                  <c:v>235.99970300000001</c:v>
                </c:pt>
                <c:pt idx="3403">
                  <c:v>235.99970300000001</c:v>
                </c:pt>
                <c:pt idx="3404">
                  <c:v>235.59951599999999</c:v>
                </c:pt>
                <c:pt idx="3405">
                  <c:v>238.88388399999999</c:v>
                </c:pt>
                <c:pt idx="3406">
                  <c:v>238.986142</c:v>
                </c:pt>
                <c:pt idx="3407">
                  <c:v>240.21891500000001</c:v>
                </c:pt>
                <c:pt idx="3408">
                  <c:v>238.37368000000001</c:v>
                </c:pt>
                <c:pt idx="3409">
                  <c:v>238.73063300000001</c:v>
                </c:pt>
                <c:pt idx="3410">
                  <c:v>240.632184</c:v>
                </c:pt>
                <c:pt idx="3411">
                  <c:v>246.65202199999999</c:v>
                </c:pt>
                <c:pt idx="3412">
                  <c:v>246.54425800000001</c:v>
                </c:pt>
                <c:pt idx="3413">
                  <c:v>244.99046100000001</c:v>
                </c:pt>
                <c:pt idx="3414">
                  <c:v>246.54425800000001</c:v>
                </c:pt>
                <c:pt idx="3415">
                  <c:v>246.275194</c:v>
                </c:pt>
                <c:pt idx="3416">
                  <c:v>244.937173</c:v>
                </c:pt>
                <c:pt idx="3417">
                  <c:v>252.19797600000001</c:v>
                </c:pt>
                <c:pt idx="3418">
                  <c:v>251.58390399999999</c:v>
                </c:pt>
                <c:pt idx="3419">
                  <c:v>252.14204799999999</c:v>
                </c:pt>
                <c:pt idx="3420">
                  <c:v>254.28200200000001</c:v>
                </c:pt>
                <c:pt idx="3421">
                  <c:v>256.567632</c:v>
                </c:pt>
                <c:pt idx="3422">
                  <c:v>258.42104699999999</c:v>
                </c:pt>
                <c:pt idx="3423">
                  <c:v>259.82590499999998</c:v>
                </c:pt>
                <c:pt idx="3424">
                  <c:v>253.99869699999999</c:v>
                </c:pt>
                <c:pt idx="3425">
                  <c:v>256.682816</c:v>
                </c:pt>
                <c:pt idx="3426">
                  <c:v>256.10775899999999</c:v>
                </c:pt>
                <c:pt idx="3427">
                  <c:v>261.362371</c:v>
                </c:pt>
                <c:pt idx="3428">
                  <c:v>259.76711399999999</c:v>
                </c:pt>
                <c:pt idx="3429">
                  <c:v>261.48119300000002</c:v>
                </c:pt>
                <c:pt idx="3430">
                  <c:v>263.51515699999999</c:v>
                </c:pt>
                <c:pt idx="3431">
                  <c:v>260.651341</c:v>
                </c:pt>
                <c:pt idx="3432">
                  <c:v>267.602146</c:v>
                </c:pt>
                <c:pt idx="3433">
                  <c:v>264.60276800000003</c:v>
                </c:pt>
                <c:pt idx="3434">
                  <c:v>265.27114999999998</c:v>
                </c:pt>
                <c:pt idx="3435">
                  <c:v>270.093413</c:v>
                </c:pt>
                <c:pt idx="3436">
                  <c:v>267.602146</c:v>
                </c:pt>
                <c:pt idx="3437">
                  <c:v>268.593977</c:v>
                </c:pt>
                <c:pt idx="3438">
                  <c:v>270.91152399999999</c:v>
                </c:pt>
                <c:pt idx="3439">
                  <c:v>271.86071900000002</c:v>
                </c:pt>
                <c:pt idx="3440">
                  <c:v>273.71186499999999</c:v>
                </c:pt>
                <c:pt idx="3441">
                  <c:v>269.77986700000002</c:v>
                </c:pt>
                <c:pt idx="3442">
                  <c:v>277.34751699999998</c:v>
                </c:pt>
                <c:pt idx="3443">
                  <c:v>276.69230700000003</c:v>
                </c:pt>
                <c:pt idx="3444">
                  <c:v>277.34751699999998</c:v>
                </c:pt>
                <c:pt idx="3445">
                  <c:v>275.19524699999999</c:v>
                </c:pt>
                <c:pt idx="3446">
                  <c:v>283.63761899999997</c:v>
                </c:pt>
                <c:pt idx="3447">
                  <c:v>282.34676999999999</c:v>
                </c:pt>
                <c:pt idx="3448">
                  <c:v>281.40200099999998</c:v>
                </c:pt>
                <c:pt idx="3449">
                  <c:v>283.842355</c:v>
                </c:pt>
                <c:pt idx="3450">
                  <c:v>278.00536499999998</c:v>
                </c:pt>
                <c:pt idx="3451">
                  <c:v>283.56943000000001</c:v>
                </c:pt>
                <c:pt idx="3452">
                  <c:v>283.365028</c:v>
                </c:pt>
                <c:pt idx="3453">
                  <c:v>287.361786</c:v>
                </c:pt>
                <c:pt idx="3454">
                  <c:v>288.06060300000001</c:v>
                </c:pt>
                <c:pt idx="3455">
                  <c:v>286.87433299999998</c:v>
                </c:pt>
                <c:pt idx="3456">
                  <c:v>290.458417</c:v>
                </c:pt>
                <c:pt idx="3457">
                  <c:v>286.45763799999997</c:v>
                </c:pt>
                <c:pt idx="3458">
                  <c:v>295.796785</c:v>
                </c:pt>
                <c:pt idx="3459">
                  <c:v>291.52713899999998</c:v>
                </c:pt>
                <c:pt idx="3460">
                  <c:v>294.11969499999998</c:v>
                </c:pt>
                <c:pt idx="3461">
                  <c:v>292.38696700000003</c:v>
                </c:pt>
                <c:pt idx="3462">
                  <c:v>294.410191</c:v>
                </c:pt>
                <c:pt idx="3463">
                  <c:v>294.62838599999998</c:v>
                </c:pt>
                <c:pt idx="3464">
                  <c:v>291.17015300000003</c:v>
                </c:pt>
                <c:pt idx="3465">
                  <c:v>295.94339300000001</c:v>
                </c:pt>
                <c:pt idx="3466">
                  <c:v>296.60467199999999</c:v>
                </c:pt>
                <c:pt idx="3467">
                  <c:v>297.71244799999999</c:v>
                </c:pt>
                <c:pt idx="3468">
                  <c:v>298.678271</c:v>
                </c:pt>
                <c:pt idx="3469">
                  <c:v>301.53250700000001</c:v>
                </c:pt>
                <c:pt idx="3470">
                  <c:v>306.36904500000003</c:v>
                </c:pt>
                <c:pt idx="3471">
                  <c:v>307.853949</c:v>
                </c:pt>
                <c:pt idx="3472">
                  <c:v>303.89585199999999</c:v>
                </c:pt>
                <c:pt idx="3473">
                  <c:v>304.049419</c:v>
                </c:pt>
                <c:pt idx="3474">
                  <c:v>305.82508100000001</c:v>
                </c:pt>
                <c:pt idx="3475">
                  <c:v>307.38369499999999</c:v>
                </c:pt>
                <c:pt idx="3476">
                  <c:v>303.282915</c:v>
                </c:pt>
                <c:pt idx="3477">
                  <c:v>306.60268200000002</c:v>
                </c:pt>
                <c:pt idx="3478">
                  <c:v>310.30347</c:v>
                </c:pt>
                <c:pt idx="3479">
                  <c:v>308.325444</c:v>
                </c:pt>
                <c:pt idx="3480">
                  <c:v>317.69194299999998</c:v>
                </c:pt>
                <c:pt idx="3481">
                  <c:v>309.272175</c:v>
                </c:pt>
                <c:pt idx="3482">
                  <c:v>314.89618100000001</c:v>
                </c:pt>
                <c:pt idx="3483">
                  <c:v>316.947722</c:v>
                </c:pt>
                <c:pt idx="3484">
                  <c:v>313.919577</c:v>
                </c:pt>
                <c:pt idx="3485">
                  <c:v>315.14115199999998</c:v>
                </c:pt>
                <c:pt idx="3486">
                  <c:v>320.194659</c:v>
                </c:pt>
                <c:pt idx="3487">
                  <c:v>321.88217500000002</c:v>
                </c:pt>
                <c:pt idx="3488">
                  <c:v>316.12433900000002</c:v>
                </c:pt>
                <c:pt idx="3489">
                  <c:v>316.04220600000002</c:v>
                </c:pt>
                <c:pt idx="3490">
                  <c:v>322.05177400000002</c:v>
                </c:pt>
                <c:pt idx="3491">
                  <c:v>326.25588800000003</c:v>
                </c:pt>
                <c:pt idx="3492">
                  <c:v>321.37430499999999</c:v>
                </c:pt>
                <c:pt idx="3493">
                  <c:v>331.35680100000002</c:v>
                </c:pt>
                <c:pt idx="3494">
                  <c:v>321.62806699999999</c:v>
                </c:pt>
                <c:pt idx="3495">
                  <c:v>327.82424700000001</c:v>
                </c:pt>
                <c:pt idx="3496">
                  <c:v>324.44253300000003</c:v>
                </c:pt>
                <c:pt idx="3497">
                  <c:v>332.69861900000001</c:v>
                </c:pt>
                <c:pt idx="3498">
                  <c:v>324.09911299999999</c:v>
                </c:pt>
                <c:pt idx="3499">
                  <c:v>332.968119</c:v>
                </c:pt>
                <c:pt idx="3500">
                  <c:v>333.05803700000001</c:v>
                </c:pt>
                <c:pt idx="3501">
                  <c:v>332.339878</c:v>
                </c:pt>
                <c:pt idx="3502">
                  <c:v>334.68381199999999</c:v>
                </c:pt>
                <c:pt idx="3503">
                  <c:v>333.50825900000001</c:v>
                </c:pt>
                <c:pt idx="3504">
                  <c:v>335.228813</c:v>
                </c:pt>
                <c:pt idx="3505">
                  <c:v>335.59300500000001</c:v>
                </c:pt>
                <c:pt idx="3506">
                  <c:v>339.27321899999998</c:v>
                </c:pt>
                <c:pt idx="3507">
                  <c:v>342.07987200000002</c:v>
                </c:pt>
                <c:pt idx="3508">
                  <c:v>340.76507500000002</c:v>
                </c:pt>
                <c:pt idx="3509">
                  <c:v>338.16179</c:v>
                </c:pt>
                <c:pt idx="3510">
                  <c:v>339.27321899999998</c:v>
                </c:pt>
                <c:pt idx="3511">
                  <c:v>337.70056799999998</c:v>
                </c:pt>
                <c:pt idx="3512">
                  <c:v>344.83175699999998</c:v>
                </c:pt>
                <c:pt idx="3513">
                  <c:v>338.71670999999998</c:v>
                </c:pt>
                <c:pt idx="3514">
                  <c:v>351.43866500000001</c:v>
                </c:pt>
                <c:pt idx="3515">
                  <c:v>348.01063799999997</c:v>
                </c:pt>
                <c:pt idx="3516">
                  <c:v>350.25670100000002</c:v>
                </c:pt>
                <c:pt idx="3517">
                  <c:v>352.03227099999998</c:v>
                </c:pt>
                <c:pt idx="3518">
                  <c:v>348.594131</c:v>
                </c:pt>
                <c:pt idx="3519">
                  <c:v>351.63633800000002</c:v>
                </c:pt>
                <c:pt idx="3520">
                  <c:v>352.72703799999999</c:v>
                </c:pt>
                <c:pt idx="3521">
                  <c:v>350.060384</c:v>
                </c:pt>
                <c:pt idx="3522">
                  <c:v>353.025532</c:v>
                </c:pt>
                <c:pt idx="3523">
                  <c:v>348.49676299999999</c:v>
                </c:pt>
                <c:pt idx="3524">
                  <c:v>348.594131</c:v>
                </c:pt>
                <c:pt idx="3525">
                  <c:v>353.22477400000002</c:v>
                </c:pt>
                <c:pt idx="3526">
                  <c:v>366.39991300000003</c:v>
                </c:pt>
                <c:pt idx="3527">
                  <c:v>360.94491299999999</c:v>
                </c:pt>
                <c:pt idx="3528">
                  <c:v>358.78228100000001</c:v>
                </c:pt>
                <c:pt idx="3529">
                  <c:v>363.33994999999999</c:v>
                </c:pt>
                <c:pt idx="3530">
                  <c:v>358.98726399999998</c:v>
                </c:pt>
                <c:pt idx="3531">
                  <c:v>359.912239</c:v>
                </c:pt>
                <c:pt idx="3532">
                  <c:v>366.39991300000003</c:v>
                </c:pt>
                <c:pt idx="3533">
                  <c:v>366.93208199999998</c:v>
                </c:pt>
                <c:pt idx="3534">
                  <c:v>371.02151199999997</c:v>
                </c:pt>
                <c:pt idx="3535">
                  <c:v>364.17957100000001</c:v>
                </c:pt>
                <c:pt idx="3536">
                  <c:v>370.69574399999999</c:v>
                </c:pt>
                <c:pt idx="3537">
                  <c:v>367.78639099999998</c:v>
                </c:pt>
                <c:pt idx="3538">
                  <c:v>370.04572200000001</c:v>
                </c:pt>
                <c:pt idx="3539">
                  <c:v>366.08126299999998</c:v>
                </c:pt>
                <c:pt idx="3540">
                  <c:v>370.37048199999998</c:v>
                </c:pt>
                <c:pt idx="3541">
                  <c:v>372.11106100000001</c:v>
                </c:pt>
                <c:pt idx="3542">
                  <c:v>378.76878399999998</c:v>
                </c:pt>
                <c:pt idx="3543">
                  <c:v>370.15391899999997</c:v>
                </c:pt>
                <c:pt idx="3544">
                  <c:v>379.22011600000002</c:v>
                </c:pt>
                <c:pt idx="3545">
                  <c:v>371.02151199999997</c:v>
                </c:pt>
                <c:pt idx="3546">
                  <c:v>383.440472</c:v>
                </c:pt>
                <c:pt idx="3547">
                  <c:v>375.41384699999998</c:v>
                </c:pt>
                <c:pt idx="3548">
                  <c:v>378.881529</c:v>
                </c:pt>
                <c:pt idx="3549">
                  <c:v>376.41479700000002</c:v>
                </c:pt>
                <c:pt idx="3550">
                  <c:v>376.080623</c:v>
                </c:pt>
                <c:pt idx="3551">
                  <c:v>385.98949499999998</c:v>
                </c:pt>
                <c:pt idx="3552">
                  <c:v>383.21022199999999</c:v>
                </c:pt>
                <c:pt idx="3553">
                  <c:v>389.27744000000001</c:v>
                </c:pt>
                <c:pt idx="3554">
                  <c:v>391.77616399999999</c:v>
                </c:pt>
                <c:pt idx="3555">
                  <c:v>394.06156199999998</c:v>
                </c:pt>
                <c:pt idx="3556">
                  <c:v>391.65653300000002</c:v>
                </c:pt>
                <c:pt idx="3557">
                  <c:v>386.68990000000002</c:v>
                </c:pt>
                <c:pt idx="3558">
                  <c:v>397.22758399999998</c:v>
                </c:pt>
                <c:pt idx="3559">
                  <c:v>388.33297199999998</c:v>
                </c:pt>
                <c:pt idx="3560">
                  <c:v>381.71954299999999</c:v>
                </c:pt>
                <c:pt idx="3561">
                  <c:v>391.53696400000001</c:v>
                </c:pt>
                <c:pt idx="3562">
                  <c:v>392.37529899999998</c:v>
                </c:pt>
                <c:pt idx="3563">
                  <c:v>402.94113199999998</c:v>
                </c:pt>
                <c:pt idx="3564">
                  <c:v>398.70411799999999</c:v>
                </c:pt>
                <c:pt idx="3565">
                  <c:v>392.615408</c:v>
                </c:pt>
                <c:pt idx="3566">
                  <c:v>399.94203700000003</c:v>
                </c:pt>
                <c:pt idx="3567">
                  <c:v>400.31474800000001</c:v>
                </c:pt>
                <c:pt idx="3568">
                  <c:v>404.20260000000002</c:v>
                </c:pt>
                <c:pt idx="3569">
                  <c:v>404.32913300000001</c:v>
                </c:pt>
                <c:pt idx="3570">
                  <c:v>404.32913300000001</c:v>
                </c:pt>
                <c:pt idx="3571">
                  <c:v>408.41581200000002</c:v>
                </c:pt>
                <c:pt idx="3572">
                  <c:v>405.59836300000001</c:v>
                </c:pt>
                <c:pt idx="3573">
                  <c:v>399.94203700000003</c:v>
                </c:pt>
                <c:pt idx="3574">
                  <c:v>417.75128699999999</c:v>
                </c:pt>
                <c:pt idx="3575">
                  <c:v>399.56994400000002</c:v>
                </c:pt>
                <c:pt idx="3576">
                  <c:v>401.31167199999999</c:v>
                </c:pt>
                <c:pt idx="3577">
                  <c:v>412.18345900000003</c:v>
                </c:pt>
                <c:pt idx="3578">
                  <c:v>405.85306100000003</c:v>
                </c:pt>
                <c:pt idx="3579">
                  <c:v>416.54690499999998</c:v>
                </c:pt>
                <c:pt idx="3580">
                  <c:v>405.98051800000002</c:v>
                </c:pt>
                <c:pt idx="3581">
                  <c:v>410.09712500000001</c:v>
                </c:pt>
                <c:pt idx="3582">
                  <c:v>415.61444699999998</c:v>
                </c:pt>
                <c:pt idx="3583">
                  <c:v>413.49706400000002</c:v>
                </c:pt>
                <c:pt idx="3584">
                  <c:v>427.89509600000002</c:v>
                </c:pt>
                <c:pt idx="3585">
                  <c:v>419.50197800000001</c:v>
                </c:pt>
                <c:pt idx="3586">
                  <c:v>427.61515100000003</c:v>
                </c:pt>
                <c:pt idx="3587">
                  <c:v>418.42308000000003</c:v>
                </c:pt>
                <c:pt idx="3588">
                  <c:v>420.17881999999997</c:v>
                </c:pt>
                <c:pt idx="3589">
                  <c:v>424.41923000000003</c:v>
                </c:pt>
                <c:pt idx="3590">
                  <c:v>423.31761899999998</c:v>
                </c:pt>
                <c:pt idx="3591">
                  <c:v>436.01394599999998</c:v>
                </c:pt>
                <c:pt idx="3592">
                  <c:v>429.72277100000002</c:v>
                </c:pt>
                <c:pt idx="3593">
                  <c:v>417.885491</c:v>
                </c:pt>
                <c:pt idx="3594">
                  <c:v>425.94235500000002</c:v>
                </c:pt>
                <c:pt idx="3595">
                  <c:v>427.475302</c:v>
                </c:pt>
                <c:pt idx="3596">
                  <c:v>437.46686099999999</c:v>
                </c:pt>
                <c:pt idx="3597">
                  <c:v>436.30383499999999</c:v>
                </c:pt>
                <c:pt idx="3598">
                  <c:v>436.59406999999999</c:v>
                </c:pt>
                <c:pt idx="3599">
                  <c:v>430.854467</c:v>
                </c:pt>
                <c:pt idx="3600">
                  <c:v>427.475302</c:v>
                </c:pt>
                <c:pt idx="3601">
                  <c:v>439.80970200000002</c:v>
                </c:pt>
                <c:pt idx="3602">
                  <c:v>433.70722499999999</c:v>
                </c:pt>
                <c:pt idx="3603">
                  <c:v>438.19658600000002</c:v>
                </c:pt>
                <c:pt idx="3604">
                  <c:v>444.56366400000002</c:v>
                </c:pt>
                <c:pt idx="3605">
                  <c:v>442.026679</c:v>
                </c:pt>
                <c:pt idx="3606">
                  <c:v>442.472488</c:v>
                </c:pt>
                <c:pt idx="3607">
                  <c:v>440.10414300000002</c:v>
                </c:pt>
                <c:pt idx="3608">
                  <c:v>444.26383700000002</c:v>
                </c:pt>
                <c:pt idx="3609">
                  <c:v>440.84179699999999</c:v>
                </c:pt>
                <c:pt idx="3610">
                  <c:v>448.64726400000001</c:v>
                </c:pt>
                <c:pt idx="3611">
                  <c:v>453.26449700000001</c:v>
                </c:pt>
                <c:pt idx="3612">
                  <c:v>437.758489</c:v>
                </c:pt>
                <c:pt idx="3613">
                  <c:v>448.34246000000002</c:v>
                </c:pt>
                <c:pt idx="3614">
                  <c:v>439.95687800000002</c:v>
                </c:pt>
                <c:pt idx="3615">
                  <c:v>457.65180900000001</c:v>
                </c:pt>
                <c:pt idx="3616">
                  <c:v>440.69408900000002</c:v>
                </c:pt>
                <c:pt idx="3617">
                  <c:v>456.23327499999999</c:v>
                </c:pt>
                <c:pt idx="3618">
                  <c:v>448.1902</c:v>
                </c:pt>
                <c:pt idx="3619">
                  <c:v>448.34246000000002</c:v>
                </c:pt>
                <c:pt idx="3620">
                  <c:v>452.17950300000001</c:v>
                </c:pt>
                <c:pt idx="3621">
                  <c:v>448.79980399999999</c:v>
                </c:pt>
                <c:pt idx="3622">
                  <c:v>462.11636099999998</c:v>
                </c:pt>
                <c:pt idx="3623">
                  <c:v>450.48394400000001</c:v>
                </c:pt>
                <c:pt idx="3624">
                  <c:v>452.798925</c:v>
                </c:pt>
                <c:pt idx="3625">
                  <c:v>465.02817299999998</c:v>
                </c:pt>
                <c:pt idx="3626">
                  <c:v>463.72995200000003</c:v>
                </c:pt>
                <c:pt idx="3627">
                  <c:v>452.798925</c:v>
                </c:pt>
                <c:pt idx="3628">
                  <c:v>453.57535799999999</c:v>
                </c:pt>
                <c:pt idx="3629">
                  <c:v>459.71490699999998</c:v>
                </c:pt>
                <c:pt idx="3630">
                  <c:v>462.277263</c:v>
                </c:pt>
                <c:pt idx="3631">
                  <c:v>456.70523600000001</c:v>
                </c:pt>
                <c:pt idx="3632">
                  <c:v>466.82398599999999</c:v>
                </c:pt>
                <c:pt idx="3633">
                  <c:v>468.46745600000003</c:v>
                </c:pt>
                <c:pt idx="3634">
                  <c:v>466.82398599999999</c:v>
                </c:pt>
                <c:pt idx="3635">
                  <c:v>467.31592999999998</c:v>
                </c:pt>
                <c:pt idx="3636">
                  <c:v>457.02036800000002</c:v>
                </c:pt>
                <c:pt idx="3637">
                  <c:v>471.95302400000003</c:v>
                </c:pt>
                <c:pt idx="3638">
                  <c:v>465.02817299999998</c:v>
                </c:pt>
                <c:pt idx="3639">
                  <c:v>465.19091300000002</c:v>
                </c:pt>
                <c:pt idx="3640">
                  <c:v>467.64441399999998</c:v>
                </c:pt>
                <c:pt idx="3641">
                  <c:v>473.79758500000003</c:v>
                </c:pt>
                <c:pt idx="3642">
                  <c:v>464.378244</c:v>
                </c:pt>
                <c:pt idx="3643">
                  <c:v>477.014568</c:v>
                </c:pt>
                <c:pt idx="3644">
                  <c:v>481.30819200000002</c:v>
                </c:pt>
                <c:pt idx="3645">
                  <c:v>472.45479499999999</c:v>
                </c:pt>
                <c:pt idx="3646">
                  <c:v>473.96591899999999</c:v>
                </c:pt>
                <c:pt idx="3647">
                  <c:v>472.45479499999999</c:v>
                </c:pt>
                <c:pt idx="3648">
                  <c:v>483.568668</c:v>
                </c:pt>
                <c:pt idx="3649">
                  <c:v>463.89187299999998</c:v>
                </c:pt>
                <c:pt idx="3650">
                  <c:v>478.723657</c:v>
                </c:pt>
                <c:pt idx="3651">
                  <c:v>486.55388499999998</c:v>
                </c:pt>
                <c:pt idx="3652">
                  <c:v>479.41040199999998</c:v>
                </c:pt>
                <c:pt idx="3653">
                  <c:v>482.17533400000002</c:v>
                </c:pt>
                <c:pt idx="3654">
                  <c:v>480.27134799999999</c:v>
                </c:pt>
                <c:pt idx="3655">
                  <c:v>483.21965</c:v>
                </c:pt>
                <c:pt idx="3656">
                  <c:v>491.18473999999998</c:v>
                </c:pt>
                <c:pt idx="3657">
                  <c:v>485.49646899999999</c:v>
                </c:pt>
                <c:pt idx="3658">
                  <c:v>482.52298400000001</c:v>
                </c:pt>
                <c:pt idx="3659">
                  <c:v>489.93011899999999</c:v>
                </c:pt>
                <c:pt idx="3660">
                  <c:v>492.987211</c:v>
                </c:pt>
                <c:pt idx="3661">
                  <c:v>480.789264</c:v>
                </c:pt>
                <c:pt idx="3662">
                  <c:v>499.02157899999997</c:v>
                </c:pt>
                <c:pt idx="3663">
                  <c:v>499.57682199999999</c:v>
                </c:pt>
                <c:pt idx="3664">
                  <c:v>495.16610500000002</c:v>
                </c:pt>
                <c:pt idx="3665">
                  <c:v>490.28798799999998</c:v>
                </c:pt>
                <c:pt idx="3666">
                  <c:v>481.30819200000002</c:v>
                </c:pt>
                <c:pt idx="3667">
                  <c:v>491.724221</c:v>
                </c:pt>
                <c:pt idx="3668">
                  <c:v>504.05955499999999</c:v>
                </c:pt>
                <c:pt idx="3669">
                  <c:v>498.46745900000002</c:v>
                </c:pt>
                <c:pt idx="3670">
                  <c:v>494.07447400000001</c:v>
                </c:pt>
                <c:pt idx="3671">
                  <c:v>489.21580299999999</c:v>
                </c:pt>
                <c:pt idx="3672">
                  <c:v>488.503377</c:v>
                </c:pt>
                <c:pt idx="3673">
                  <c:v>500.504728</c:v>
                </c:pt>
                <c:pt idx="3674">
                  <c:v>508.23351000000002</c:v>
                </c:pt>
                <c:pt idx="3675">
                  <c:v>505.00268599999998</c:v>
                </c:pt>
                <c:pt idx="3676">
                  <c:v>498.09866699999998</c:v>
                </c:pt>
                <c:pt idx="3677">
                  <c:v>511.889273</c:v>
                </c:pt>
                <c:pt idx="3678">
                  <c:v>495.53095500000001</c:v>
                </c:pt>
                <c:pt idx="3679">
                  <c:v>494.61974199999997</c:v>
                </c:pt>
                <c:pt idx="3680">
                  <c:v>510.92259100000001</c:v>
                </c:pt>
                <c:pt idx="3681">
                  <c:v>502.93202400000001</c:v>
                </c:pt>
                <c:pt idx="3682">
                  <c:v>501.809077</c:v>
                </c:pt>
                <c:pt idx="3683">
                  <c:v>503.30735700000002</c:v>
                </c:pt>
                <c:pt idx="3684">
                  <c:v>498.46745900000002</c:v>
                </c:pt>
                <c:pt idx="3685">
                  <c:v>518.15588000000002</c:v>
                </c:pt>
                <c:pt idx="3686">
                  <c:v>524.96927800000003</c:v>
                </c:pt>
                <c:pt idx="3687">
                  <c:v>509.574817</c:v>
                </c:pt>
                <c:pt idx="3688">
                  <c:v>517.16751799999997</c:v>
                </c:pt>
                <c:pt idx="3689">
                  <c:v>520.14298599999995</c:v>
                </c:pt>
                <c:pt idx="3690">
                  <c:v>508.99918200000002</c:v>
                </c:pt>
                <c:pt idx="3691">
                  <c:v>511.11566099999999</c:v>
                </c:pt>
                <c:pt idx="3692">
                  <c:v>531.32561099999998</c:v>
                </c:pt>
                <c:pt idx="3693">
                  <c:v>511.30886400000003</c:v>
                </c:pt>
                <c:pt idx="3694">
                  <c:v>515.20108000000005</c:v>
                </c:pt>
                <c:pt idx="3695">
                  <c:v>522.34493199999997</c:v>
                </c:pt>
                <c:pt idx="3696">
                  <c:v>525.78162099999997</c:v>
                </c:pt>
                <c:pt idx="3697">
                  <c:v>523.35145299999999</c:v>
                </c:pt>
                <c:pt idx="3698">
                  <c:v>532.15604299999995</c:v>
                </c:pt>
                <c:pt idx="3699">
                  <c:v>505.00268599999998</c:v>
                </c:pt>
                <c:pt idx="3700">
                  <c:v>534.45202400000005</c:v>
                </c:pt>
                <c:pt idx="3701">
                  <c:v>521.74271499999998</c:v>
                </c:pt>
                <c:pt idx="3702">
                  <c:v>534.24255000000005</c:v>
                </c:pt>
                <c:pt idx="3703">
                  <c:v>533.19742799999995</c:v>
                </c:pt>
                <c:pt idx="3704">
                  <c:v>543.82010400000001</c:v>
                </c:pt>
                <c:pt idx="3705">
                  <c:v>524.56396500000005</c:v>
                </c:pt>
                <c:pt idx="3706">
                  <c:v>538.67330600000003</c:v>
                </c:pt>
                <c:pt idx="3707">
                  <c:v>538.88597200000004</c:v>
                </c:pt>
                <c:pt idx="3708">
                  <c:v>517.364915</c:v>
                </c:pt>
                <c:pt idx="3709">
                  <c:v>534.87142300000005</c:v>
                </c:pt>
                <c:pt idx="3710">
                  <c:v>528.23249499999997</c:v>
                </c:pt>
                <c:pt idx="3711">
                  <c:v>555.28646300000003</c:v>
                </c:pt>
                <c:pt idx="3712">
                  <c:v>533.82405200000005</c:v>
                </c:pt>
                <c:pt idx="3713">
                  <c:v>539.95161700000006</c:v>
                </c:pt>
                <c:pt idx="3714">
                  <c:v>556.41239599999994</c:v>
                </c:pt>
                <c:pt idx="3715">
                  <c:v>533.40615300000002</c:v>
                </c:pt>
                <c:pt idx="3716">
                  <c:v>532.98885399999995</c:v>
                </c:pt>
                <c:pt idx="3717">
                  <c:v>547.08284300000003</c:v>
                </c:pt>
                <c:pt idx="3718">
                  <c:v>530.29089899999997</c:v>
                </c:pt>
                <c:pt idx="3719">
                  <c:v>537.18893200000002</c:v>
                </c:pt>
                <c:pt idx="3720">
                  <c:v>539.098792</c:v>
                </c:pt>
                <c:pt idx="3721">
                  <c:v>549.05776700000001</c:v>
                </c:pt>
                <c:pt idx="3722">
                  <c:v>563.25702200000001</c:v>
                </c:pt>
                <c:pt idx="3723">
                  <c:v>565.57305799999995</c:v>
                </c:pt>
                <c:pt idx="3724">
                  <c:v>545.55577800000003</c:v>
                </c:pt>
                <c:pt idx="3725">
                  <c:v>551.04580999999996</c:v>
                </c:pt>
                <c:pt idx="3726">
                  <c:v>555.28646300000003</c:v>
                </c:pt>
                <c:pt idx="3727">
                  <c:v>547.73970099999997</c:v>
                </c:pt>
                <c:pt idx="3728">
                  <c:v>545.55577800000003</c:v>
                </c:pt>
                <c:pt idx="3729">
                  <c:v>554.61290899999995</c:v>
                </c:pt>
                <c:pt idx="3730">
                  <c:v>551.26751999999999</c:v>
                </c:pt>
                <c:pt idx="3731">
                  <c:v>548.17841199999998</c:v>
                </c:pt>
                <c:pt idx="3732">
                  <c:v>561.64614900000004</c:v>
                </c:pt>
                <c:pt idx="3733">
                  <c:v>571.44047</c:v>
                </c:pt>
                <c:pt idx="3734">
                  <c:v>579.35904000000005</c:v>
                </c:pt>
                <c:pt idx="3735">
                  <c:v>560.50069900000005</c:v>
                </c:pt>
                <c:pt idx="3736">
                  <c:v>557.31616499999996</c:v>
                </c:pt>
                <c:pt idx="3737">
                  <c:v>565.10845099999995</c:v>
                </c:pt>
                <c:pt idx="3738">
                  <c:v>555.96151899999995</c:v>
                </c:pt>
                <c:pt idx="3739">
                  <c:v>570.96695999999997</c:v>
                </c:pt>
                <c:pt idx="3740">
                  <c:v>556.86394299999995</c:v>
                </c:pt>
                <c:pt idx="3741">
                  <c:v>576.45630100000005</c:v>
                </c:pt>
                <c:pt idx="3742">
                  <c:v>562.79590700000006</c:v>
                </c:pt>
                <c:pt idx="3743">
                  <c:v>571.67749600000002</c:v>
                </c:pt>
                <c:pt idx="3744">
                  <c:v>571.44047</c:v>
                </c:pt>
                <c:pt idx="3745">
                  <c:v>586.98389399999996</c:v>
                </c:pt>
                <c:pt idx="3746">
                  <c:v>564.41285600000003</c:v>
                </c:pt>
                <c:pt idx="3747">
                  <c:v>578.87338299999999</c:v>
                </c:pt>
                <c:pt idx="3748">
                  <c:v>573.58023500000002</c:v>
                </c:pt>
                <c:pt idx="3749">
                  <c:v>584.504141</c:v>
                </c:pt>
                <c:pt idx="3750">
                  <c:v>587.98123399999997</c:v>
                </c:pt>
                <c:pt idx="3751">
                  <c:v>573.81889799999999</c:v>
                </c:pt>
                <c:pt idx="3752">
                  <c:v>567.43852900000002</c:v>
                </c:pt>
                <c:pt idx="3753">
                  <c:v>581.798632</c:v>
                </c:pt>
                <c:pt idx="3754">
                  <c:v>569.55075699999998</c:v>
                </c:pt>
                <c:pt idx="3755">
                  <c:v>587.48217399999999</c:v>
                </c:pt>
                <c:pt idx="3756">
                  <c:v>593.77715000000001</c:v>
                </c:pt>
                <c:pt idx="3757">
                  <c:v>586.237933</c:v>
                </c:pt>
                <c:pt idx="3758">
                  <c:v>566.50438199999996</c:v>
                </c:pt>
                <c:pt idx="3759">
                  <c:v>590.23671899999999</c:v>
                </c:pt>
                <c:pt idx="3760">
                  <c:v>573.10345900000004</c:v>
                </c:pt>
                <c:pt idx="3761">
                  <c:v>590.74010699999997</c:v>
                </c:pt>
                <c:pt idx="3762">
                  <c:v>575.01495799999998</c:v>
                </c:pt>
                <c:pt idx="3763">
                  <c:v>584.25722699999994</c:v>
                </c:pt>
                <c:pt idx="3764">
                  <c:v>594.03153799999995</c:v>
                </c:pt>
                <c:pt idx="3765">
                  <c:v>596.33011499999998</c:v>
                </c:pt>
                <c:pt idx="3766">
                  <c:v>610.20638899999994</c:v>
                </c:pt>
                <c:pt idx="3767">
                  <c:v>597.35698400000001</c:v>
                </c:pt>
                <c:pt idx="3768">
                  <c:v>585.49372000000005</c:v>
                </c:pt>
                <c:pt idx="3769">
                  <c:v>596.33011499999998</c:v>
                </c:pt>
                <c:pt idx="3770">
                  <c:v>591.49667599999998</c:v>
                </c:pt>
                <c:pt idx="3771">
                  <c:v>611.54631400000005</c:v>
                </c:pt>
                <c:pt idx="3772">
                  <c:v>609.13835500000005</c:v>
                </c:pt>
                <c:pt idx="3773">
                  <c:v>581.06476999999995</c:v>
                </c:pt>
                <c:pt idx="3774">
                  <c:v>580.82052799999997</c:v>
                </c:pt>
                <c:pt idx="3775">
                  <c:v>611.54631400000005</c:v>
                </c:pt>
                <c:pt idx="3776">
                  <c:v>598.64517000000001</c:v>
                </c:pt>
                <c:pt idx="3777">
                  <c:v>599.42054700000006</c:v>
                </c:pt>
                <c:pt idx="3778">
                  <c:v>616.41543999999999</c:v>
                </c:pt>
                <c:pt idx="3779">
                  <c:v>604.11205299999995</c:v>
                </c:pt>
                <c:pt idx="3780">
                  <c:v>592.25503500000002</c:v>
                </c:pt>
                <c:pt idx="3781">
                  <c:v>602.54069900000002</c:v>
                </c:pt>
                <c:pt idx="3782">
                  <c:v>624.412823</c:v>
                </c:pt>
                <c:pt idx="3783">
                  <c:v>598.38712199999998</c:v>
                </c:pt>
                <c:pt idx="3784">
                  <c:v>583.02553999999998</c:v>
                </c:pt>
                <c:pt idx="3785">
                  <c:v>622.18752700000005</c:v>
                </c:pt>
                <c:pt idx="3786">
                  <c:v>600.97688300000004</c:v>
                </c:pt>
                <c:pt idx="3787">
                  <c:v>596.84314099999995</c:v>
                </c:pt>
                <c:pt idx="3788">
                  <c:v>641.58449900000005</c:v>
                </c:pt>
                <c:pt idx="3789">
                  <c:v>612.08380899999997</c:v>
                </c:pt>
                <c:pt idx="3790">
                  <c:v>611.27789299999995</c:v>
                </c:pt>
                <c:pt idx="3791">
                  <c:v>624.69202299999995</c:v>
                </c:pt>
                <c:pt idx="3792">
                  <c:v>635.18755399999998</c:v>
                </c:pt>
                <c:pt idx="3793">
                  <c:v>617.50722399999995</c:v>
                </c:pt>
                <c:pt idx="3794">
                  <c:v>618.60259299999996</c:v>
                </c:pt>
                <c:pt idx="3795">
                  <c:v>616.41543999999999</c:v>
                </c:pt>
                <c:pt idx="3796">
                  <c:v>619.15162999999995</c:v>
                </c:pt>
                <c:pt idx="3797">
                  <c:v>623.29833499999995</c:v>
                </c:pt>
                <c:pt idx="3798">
                  <c:v>640.41254400000003</c:v>
                </c:pt>
                <c:pt idx="3799">
                  <c:v>607.80816400000003</c:v>
                </c:pt>
                <c:pt idx="3800">
                  <c:v>618.87699799999996</c:v>
                </c:pt>
                <c:pt idx="3801">
                  <c:v>610.20638899999994</c:v>
                </c:pt>
                <c:pt idx="3802">
                  <c:v>655.65929400000005</c:v>
                </c:pt>
                <c:pt idx="3803">
                  <c:v>613.70155099999999</c:v>
                </c:pt>
                <c:pt idx="3804">
                  <c:v>637.79012</c:v>
                </c:pt>
                <c:pt idx="3805">
                  <c:v>637.21006399999999</c:v>
                </c:pt>
                <c:pt idx="3806">
                  <c:v>628.34277899999995</c:v>
                </c:pt>
                <c:pt idx="3807">
                  <c:v>621.08037899999999</c:v>
                </c:pt>
                <c:pt idx="3808">
                  <c:v>660.27271699999994</c:v>
                </c:pt>
                <c:pt idx="3809">
                  <c:v>623.57661099999996</c:v>
                </c:pt>
                <c:pt idx="3810">
                  <c:v>628.90794600000004</c:v>
                </c:pt>
                <c:pt idx="3811">
                  <c:v>641.29113700000005</c:v>
                </c:pt>
                <c:pt idx="3812">
                  <c:v>634.03717600000004</c:v>
                </c:pt>
                <c:pt idx="3813">
                  <c:v>633.463435</c:v>
                </c:pt>
                <c:pt idx="3814">
                  <c:v>662.13503200000002</c:v>
                </c:pt>
                <c:pt idx="3815">
                  <c:v>623.02028800000005</c:v>
                </c:pt>
                <c:pt idx="3816">
                  <c:v>645.12437899999998</c:v>
                </c:pt>
                <c:pt idx="3817">
                  <c:v>652.31405199999995</c:v>
                </c:pt>
                <c:pt idx="3818">
                  <c:v>678.04285700000003</c:v>
                </c:pt>
                <c:pt idx="3819">
                  <c:v>655.35386500000004</c:v>
                </c:pt>
                <c:pt idx="3820">
                  <c:v>652.31405199999995</c:v>
                </c:pt>
                <c:pt idx="3821">
                  <c:v>648.40127500000006</c:v>
                </c:pt>
                <c:pt idx="3822">
                  <c:v>637.49996899999996</c:v>
                </c:pt>
                <c:pt idx="3823">
                  <c:v>659.03657999999996</c:v>
                </c:pt>
                <c:pt idx="3824">
                  <c:v>666.83385699999997</c:v>
                </c:pt>
                <c:pt idx="3825">
                  <c:v>675.12717399999997</c:v>
                </c:pt>
                <c:pt idx="3826">
                  <c:v>648.70070799999996</c:v>
                </c:pt>
                <c:pt idx="3827">
                  <c:v>649.30034599999999</c:v>
                </c:pt>
                <c:pt idx="3828">
                  <c:v>632.60462600000005</c:v>
                </c:pt>
                <c:pt idx="3829">
                  <c:v>655.04869799999994</c:v>
                </c:pt>
                <c:pt idx="3830">
                  <c:v>638.37115600000004</c:v>
                </c:pt>
                <c:pt idx="3831">
                  <c:v>670.95664999999997</c:v>
                </c:pt>
                <c:pt idx="3832">
                  <c:v>666.83385699999997</c:v>
                </c:pt>
                <c:pt idx="3833">
                  <c:v>645.42100700000003</c:v>
                </c:pt>
                <c:pt idx="3834">
                  <c:v>647.20610499999998</c:v>
                </c:pt>
                <c:pt idx="3835">
                  <c:v>653.83067400000004</c:v>
                </c:pt>
                <c:pt idx="3836">
                  <c:v>665.57478000000003</c:v>
                </c:pt>
                <c:pt idx="3837">
                  <c:v>667.78107699999998</c:v>
                </c:pt>
                <c:pt idx="3838">
                  <c:v>675.12717399999997</c:v>
                </c:pt>
                <c:pt idx="3839">
                  <c:v>660.58242600000005</c:v>
                </c:pt>
                <c:pt idx="3840">
                  <c:v>666.51867200000004</c:v>
                </c:pt>
                <c:pt idx="3841">
                  <c:v>660.27271699999994</c:v>
                </c:pt>
                <c:pt idx="3842">
                  <c:v>676.74410599999999</c:v>
                </c:pt>
                <c:pt idx="3843">
                  <c:v>678.69397600000002</c:v>
                </c:pt>
                <c:pt idx="3844">
                  <c:v>685.60175200000003</c:v>
                </c:pt>
                <c:pt idx="3845">
                  <c:v>679.01997300000005</c:v>
                </c:pt>
                <c:pt idx="3846">
                  <c:v>670.31928900000003</c:v>
                </c:pt>
                <c:pt idx="3847">
                  <c:v>671.59514100000001</c:v>
                </c:pt>
                <c:pt idx="3848">
                  <c:v>703.63270599999998</c:v>
                </c:pt>
                <c:pt idx="3849">
                  <c:v>668.09737399999995</c:v>
                </c:pt>
                <c:pt idx="3850">
                  <c:v>696.04186600000003</c:v>
                </c:pt>
                <c:pt idx="3851">
                  <c:v>679.34626200000002</c:v>
                </c:pt>
                <c:pt idx="3852">
                  <c:v>677.71773499999995</c:v>
                </c:pt>
                <c:pt idx="3853">
                  <c:v>662.44636800000001</c:v>
                </c:pt>
                <c:pt idx="3854">
                  <c:v>663.06985899999995</c:v>
                </c:pt>
                <c:pt idx="3855">
                  <c:v>694.67812200000003</c:v>
                </c:pt>
                <c:pt idx="3856">
                  <c:v>709.60506299999997</c:v>
                </c:pt>
                <c:pt idx="3857">
                  <c:v>692.30353700000001</c:v>
                </c:pt>
                <c:pt idx="3858">
                  <c:v>688.26788199999999</c:v>
                </c:pt>
                <c:pt idx="3859">
                  <c:v>691.62786500000004</c:v>
                </c:pt>
                <c:pt idx="3860">
                  <c:v>682.95482100000004</c:v>
                </c:pt>
                <c:pt idx="3861">
                  <c:v>695.35937000000001</c:v>
                </c:pt>
                <c:pt idx="3862">
                  <c:v>684.93822699999998</c:v>
                </c:pt>
                <c:pt idx="3863">
                  <c:v>706.08049500000004</c:v>
                </c:pt>
                <c:pt idx="3864">
                  <c:v>709.95933000000002</c:v>
                </c:pt>
                <c:pt idx="3865">
                  <c:v>689.60821299999998</c:v>
                </c:pt>
                <c:pt idx="3866">
                  <c:v>728.10429499999998</c:v>
                </c:pt>
                <c:pt idx="3867">
                  <c:v>708.19129799999996</c:v>
                </c:pt>
                <c:pt idx="3868">
                  <c:v>687.59953800000005</c:v>
                </c:pt>
                <c:pt idx="3869">
                  <c:v>691.29048999999998</c:v>
                </c:pt>
                <c:pt idx="3870">
                  <c:v>688.26788199999999</c:v>
                </c:pt>
                <c:pt idx="3871">
                  <c:v>696.72561299999995</c:v>
                </c:pt>
                <c:pt idx="3872">
                  <c:v>717.47605699999997</c:v>
                </c:pt>
                <c:pt idx="3873">
                  <c:v>731.088257</c:v>
                </c:pt>
                <c:pt idx="3874">
                  <c:v>701.89397499999995</c:v>
                </c:pt>
                <c:pt idx="3875">
                  <c:v>722.20429200000001</c:v>
                </c:pt>
                <c:pt idx="3876">
                  <c:v>712.09189000000003</c:v>
                </c:pt>
                <c:pt idx="3877">
                  <c:v>744.41694500000006</c:v>
                </c:pt>
                <c:pt idx="3878">
                  <c:v>702.58850299999995</c:v>
                </c:pt>
                <c:pt idx="3879">
                  <c:v>731.088257</c:v>
                </c:pt>
                <c:pt idx="3880">
                  <c:v>721.83851300000003</c:v>
                </c:pt>
                <c:pt idx="3881">
                  <c:v>720.74325199999998</c:v>
                </c:pt>
                <c:pt idx="3882">
                  <c:v>721.47307999999998</c:v>
                </c:pt>
                <c:pt idx="3883">
                  <c:v>714.95400400000005</c:v>
                </c:pt>
                <c:pt idx="3884">
                  <c:v>711.37970700000005</c:v>
                </c:pt>
                <c:pt idx="3885">
                  <c:v>717.83770900000002</c:v>
                </c:pt>
                <c:pt idx="3886">
                  <c:v>740.17914399999995</c:v>
                </c:pt>
                <c:pt idx="3887">
                  <c:v>720.01480600000002</c:v>
                </c:pt>
                <c:pt idx="3888">
                  <c:v>733.71807200000001</c:v>
                </c:pt>
                <c:pt idx="3889">
                  <c:v>733.34129900000005</c:v>
                </c:pt>
                <c:pt idx="3890">
                  <c:v>707.13442399999997</c:v>
                </c:pt>
                <c:pt idx="3891">
                  <c:v>742.09979499999997</c:v>
                </c:pt>
                <c:pt idx="3892">
                  <c:v>722.57041800000002</c:v>
                </c:pt>
                <c:pt idx="3893">
                  <c:v>712.44848200000001</c:v>
                </c:pt>
                <c:pt idx="3894">
                  <c:v>740.94628499999999</c:v>
                </c:pt>
                <c:pt idx="3895">
                  <c:v>741.33041500000002</c:v>
                </c:pt>
                <c:pt idx="3896">
                  <c:v>737.88662899999997</c:v>
                </c:pt>
                <c:pt idx="3897">
                  <c:v>721.10799399999996</c:v>
                </c:pt>
                <c:pt idx="3898">
                  <c:v>742.09979499999997</c:v>
                </c:pt>
                <c:pt idx="3899">
                  <c:v>722.57041800000002</c:v>
                </c:pt>
                <c:pt idx="3900">
                  <c:v>747.91821500000003</c:v>
                </c:pt>
                <c:pt idx="3901">
                  <c:v>758.60979899999995</c:v>
                </c:pt>
                <c:pt idx="3902">
                  <c:v>752.63489800000002</c:v>
                </c:pt>
                <c:pt idx="3903">
                  <c:v>763.86051199999997</c:v>
                </c:pt>
                <c:pt idx="3904">
                  <c:v>736.36566500000004</c:v>
                </c:pt>
                <c:pt idx="3905">
                  <c:v>773.73557100000005</c:v>
                </c:pt>
                <c:pt idx="3906">
                  <c:v>744.02981299999999</c:v>
                </c:pt>
                <c:pt idx="3907">
                  <c:v>749.87674200000004</c:v>
                </c:pt>
                <c:pt idx="3908">
                  <c:v>764.26724000000002</c:v>
                </c:pt>
                <c:pt idx="3909">
                  <c:v>757.80800899999997</c:v>
                </c:pt>
                <c:pt idx="3910">
                  <c:v>746.74769900000001</c:v>
                </c:pt>
                <c:pt idx="3911">
                  <c:v>771.65854300000001</c:v>
                </c:pt>
                <c:pt idx="3912">
                  <c:v>753.03047400000003</c:v>
                </c:pt>
                <c:pt idx="3913">
                  <c:v>773.31932500000005</c:v>
                </c:pt>
                <c:pt idx="3914">
                  <c:v>749.87674200000004</c:v>
                </c:pt>
                <c:pt idx="3915">
                  <c:v>761.02475700000002</c:v>
                </c:pt>
                <c:pt idx="3916">
                  <c:v>771.24439500000005</c:v>
                </c:pt>
                <c:pt idx="3917">
                  <c:v>765.89823100000001</c:v>
                </c:pt>
                <c:pt idx="3918">
                  <c:v>777.50081899999998</c:v>
                </c:pt>
                <c:pt idx="3919">
                  <c:v>751.84491400000002</c:v>
                </c:pt>
                <c:pt idx="3920">
                  <c:v>738.64932099999999</c:v>
                </c:pt>
                <c:pt idx="3921">
                  <c:v>794.22292900000002</c:v>
                </c:pt>
                <c:pt idx="3922">
                  <c:v>765.08191999999997</c:v>
                </c:pt>
                <c:pt idx="3923">
                  <c:v>754.61669099999995</c:v>
                </c:pt>
                <c:pt idx="3924">
                  <c:v>779.60754299999996</c:v>
                </c:pt>
                <c:pt idx="3925">
                  <c:v>765.08191999999997</c:v>
                </c:pt>
                <c:pt idx="3926">
                  <c:v>770.83066399999996</c:v>
                </c:pt>
                <c:pt idx="3927">
                  <c:v>789.87107400000002</c:v>
                </c:pt>
                <c:pt idx="3928">
                  <c:v>772.90350000000001</c:v>
                </c:pt>
                <c:pt idx="3929">
                  <c:v>753.03047400000003</c:v>
                </c:pt>
                <c:pt idx="3930">
                  <c:v>760.621262</c:v>
                </c:pt>
                <c:pt idx="3931">
                  <c:v>782.14982299999997</c:v>
                </c:pt>
                <c:pt idx="3932">
                  <c:v>787.71193800000003</c:v>
                </c:pt>
                <c:pt idx="3933">
                  <c:v>759.413184</c:v>
                </c:pt>
                <c:pt idx="3934">
                  <c:v>765.48987</c:v>
                </c:pt>
                <c:pt idx="3935">
                  <c:v>798.17836</c:v>
                </c:pt>
                <c:pt idx="3936">
                  <c:v>801.72556199999997</c:v>
                </c:pt>
                <c:pt idx="3937">
                  <c:v>790.30423900000005</c:v>
                </c:pt>
                <c:pt idx="3938">
                  <c:v>789.438356</c:v>
                </c:pt>
                <c:pt idx="3939">
                  <c:v>779.18534</c:v>
                </c:pt>
                <c:pt idx="3940">
                  <c:v>813.00444300000004</c:v>
                </c:pt>
                <c:pt idx="3941">
                  <c:v>791.17191000000003</c:v>
                </c:pt>
                <c:pt idx="3942">
                  <c:v>806.65171699999996</c:v>
                </c:pt>
                <c:pt idx="3943">
                  <c:v>782.57505300000003</c:v>
                </c:pt>
                <c:pt idx="3944">
                  <c:v>801.72556199999997</c:v>
                </c:pt>
                <c:pt idx="3945">
                  <c:v>793.78571399999998</c:v>
                </c:pt>
                <c:pt idx="3946">
                  <c:v>781.72502799999995</c:v>
                </c:pt>
                <c:pt idx="3947">
                  <c:v>780.87673800000005</c:v>
                </c:pt>
                <c:pt idx="3948">
                  <c:v>808.90977799999996</c:v>
                </c:pt>
                <c:pt idx="3949">
                  <c:v>813.46181799999999</c:v>
                </c:pt>
                <c:pt idx="3950">
                  <c:v>819.91638499999999</c:v>
                </c:pt>
                <c:pt idx="3951">
                  <c:v>822.71228099999996</c:v>
                </c:pt>
                <c:pt idx="3952">
                  <c:v>786.85139100000004</c:v>
                </c:pt>
                <c:pt idx="3953">
                  <c:v>808.00512600000002</c:v>
                </c:pt>
                <c:pt idx="3954">
                  <c:v>814.37802599999998</c:v>
                </c:pt>
                <c:pt idx="3955">
                  <c:v>813.00444300000004</c:v>
                </c:pt>
                <c:pt idx="3956">
                  <c:v>777.92130699999996</c:v>
                </c:pt>
                <c:pt idx="3957">
                  <c:v>827.88506900000004</c:v>
                </c:pt>
                <c:pt idx="3958">
                  <c:v>839.38690599999995</c:v>
                </c:pt>
                <c:pt idx="3959">
                  <c:v>836.96588999999994</c:v>
                </c:pt>
                <c:pt idx="3960">
                  <c:v>834.07802100000004</c:v>
                </c:pt>
                <c:pt idx="3961">
                  <c:v>823.64824699999997</c:v>
                </c:pt>
                <c:pt idx="3962">
                  <c:v>825.52621699999997</c:v>
                </c:pt>
                <c:pt idx="3963">
                  <c:v>803.51031899999998</c:v>
                </c:pt>
                <c:pt idx="3964">
                  <c:v>779.60754299999996</c:v>
                </c:pt>
                <c:pt idx="3965">
                  <c:v>795.09871999999996</c:v>
                </c:pt>
                <c:pt idx="3966">
                  <c:v>809.36282000000006</c:v>
                </c:pt>
                <c:pt idx="3967">
                  <c:v>821.31208900000001</c:v>
                </c:pt>
                <c:pt idx="3968">
                  <c:v>837.44903799999997</c:v>
                </c:pt>
                <c:pt idx="3969">
                  <c:v>853.69376699999998</c:v>
                </c:pt>
                <c:pt idx="3970">
                  <c:v>798.17836</c:v>
                </c:pt>
                <c:pt idx="3971">
                  <c:v>812.54755299999999</c:v>
                </c:pt>
                <c:pt idx="3972">
                  <c:v>839.38690599999995</c:v>
                </c:pt>
                <c:pt idx="3973">
                  <c:v>821.77832000000001</c:v>
                </c:pt>
                <c:pt idx="3974">
                  <c:v>841.33326099999999</c:v>
                </c:pt>
                <c:pt idx="3975">
                  <c:v>829.78132700000003</c:v>
                </c:pt>
                <c:pt idx="3976">
                  <c:v>820.84635800000001</c:v>
                </c:pt>
                <c:pt idx="3977">
                  <c:v>833.59853899999996</c:v>
                </c:pt>
                <c:pt idx="3978">
                  <c:v>858.73454500000003</c:v>
                </c:pt>
                <c:pt idx="3979">
                  <c:v>822.24505099999999</c:v>
                </c:pt>
                <c:pt idx="3980">
                  <c:v>834.07802100000004</c:v>
                </c:pt>
                <c:pt idx="3981">
                  <c:v>787.71193800000003</c:v>
                </c:pt>
                <c:pt idx="3982">
                  <c:v>803.51031899999998</c:v>
                </c:pt>
                <c:pt idx="3983">
                  <c:v>853.69376699999998</c:v>
                </c:pt>
                <c:pt idx="3984">
                  <c:v>854.19532500000003</c:v>
                </c:pt>
                <c:pt idx="3985">
                  <c:v>846.72995200000003</c:v>
                </c:pt>
                <c:pt idx="3986">
                  <c:v>855.70334800000001</c:v>
                </c:pt>
                <c:pt idx="3987">
                  <c:v>818.98840099999995</c:v>
                </c:pt>
                <c:pt idx="3988">
                  <c:v>826.94000300000005</c:v>
                </c:pt>
                <c:pt idx="3989">
                  <c:v>902.84999200000004</c:v>
                </c:pt>
                <c:pt idx="3990">
                  <c:v>852.692318</c:v>
                </c:pt>
                <c:pt idx="3991">
                  <c:v>850.19838400000003</c:v>
                </c:pt>
                <c:pt idx="3992">
                  <c:v>859.749459</c:v>
                </c:pt>
                <c:pt idx="3993">
                  <c:v>868.98679900000002</c:v>
                </c:pt>
                <c:pt idx="3994">
                  <c:v>847.22380299999998</c:v>
                </c:pt>
                <c:pt idx="3995">
                  <c:v>876.30218600000001</c:v>
                </c:pt>
                <c:pt idx="3996">
                  <c:v>861.27609199999995</c:v>
                </c:pt>
                <c:pt idx="3997">
                  <c:v>841.33326099999999</c:v>
                </c:pt>
                <c:pt idx="3998">
                  <c:v>848.70863099999997</c:v>
                </c:pt>
              </c:numCache>
            </c:numRef>
          </c:yVal>
          <c:smooth val="1"/>
        </c:ser>
        <c:ser>
          <c:idx val="16"/>
          <c:order val="16"/>
          <c:tx>
            <c:v>PX-003_N9</c:v>
          </c:tx>
          <c:spPr>
            <a:ln w="12700">
              <a:solidFill>
                <a:srgbClr val="FF0000"/>
              </a:solidFill>
            </a:ln>
          </c:spPr>
          <c:marker>
            <c:symbol val="none"/>
          </c:marker>
          <c:yVal>
            <c:numRef>
              <c:f>Sheet1!$W$2:$W$4000</c:f>
              <c:numCache>
                <c:formatCode>General</c:formatCode>
                <c:ptCount val="3999"/>
                <c:pt idx="0">
                  <c:v>50.488835999999999</c:v>
                </c:pt>
                <c:pt idx="1">
                  <c:v>50.396807000000003</c:v>
                </c:pt>
                <c:pt idx="2">
                  <c:v>50.556432000000001</c:v>
                </c:pt>
                <c:pt idx="3">
                  <c:v>49.890625</c:v>
                </c:pt>
                <c:pt idx="4">
                  <c:v>50.562581000000002</c:v>
                </c:pt>
                <c:pt idx="5">
                  <c:v>50.042549000000001</c:v>
                </c:pt>
                <c:pt idx="6">
                  <c:v>50.433598000000003</c:v>
                </c:pt>
                <c:pt idx="7">
                  <c:v>49.963490999999998</c:v>
                </c:pt>
                <c:pt idx="8">
                  <c:v>49.823926</c:v>
                </c:pt>
                <c:pt idx="9">
                  <c:v>50.048636000000002</c:v>
                </c:pt>
                <c:pt idx="10">
                  <c:v>50.833914</c:v>
                </c:pt>
                <c:pt idx="11">
                  <c:v>50.513406000000003</c:v>
                </c:pt>
                <c:pt idx="12">
                  <c:v>50.488835999999999</c:v>
                </c:pt>
                <c:pt idx="13">
                  <c:v>50.685732000000002</c:v>
                </c:pt>
                <c:pt idx="14">
                  <c:v>50.445867999999997</c:v>
                </c:pt>
                <c:pt idx="15">
                  <c:v>50.895784999999997</c:v>
                </c:pt>
                <c:pt idx="16">
                  <c:v>50.507261999999997</c:v>
                </c:pt>
                <c:pt idx="17">
                  <c:v>49.708928</c:v>
                </c:pt>
                <c:pt idx="18">
                  <c:v>50.409067999999998</c:v>
                </c:pt>
                <c:pt idx="19">
                  <c:v>50.366168000000002</c:v>
                </c:pt>
                <c:pt idx="20">
                  <c:v>50.176625999999999</c:v>
                </c:pt>
                <c:pt idx="21">
                  <c:v>50.562581000000002</c:v>
                </c:pt>
                <c:pt idx="22">
                  <c:v>50.722735999999998</c:v>
                </c:pt>
                <c:pt idx="23">
                  <c:v>50.488835999999999</c:v>
                </c:pt>
                <c:pt idx="24">
                  <c:v>50.243800999999998</c:v>
                </c:pt>
                <c:pt idx="25">
                  <c:v>50.784472000000001</c:v>
                </c:pt>
                <c:pt idx="26">
                  <c:v>50.335549</c:v>
                </c:pt>
                <c:pt idx="27">
                  <c:v>50.525694999999999</c:v>
                </c:pt>
                <c:pt idx="28">
                  <c:v>50.237690000000001</c:v>
                </c:pt>
                <c:pt idx="29">
                  <c:v>50.494978000000003</c:v>
                </c:pt>
                <c:pt idx="30">
                  <c:v>50.341670000000001</c:v>
                </c:pt>
                <c:pt idx="31">
                  <c:v>49.842106999999999</c:v>
                </c:pt>
                <c:pt idx="32">
                  <c:v>50.182729999999999</c:v>
                </c:pt>
                <c:pt idx="33">
                  <c:v>50.556432000000001</c:v>
                </c:pt>
                <c:pt idx="34">
                  <c:v>50.821548999999997</c:v>
                </c:pt>
                <c:pt idx="35">
                  <c:v>50.66724</c:v>
                </c:pt>
                <c:pt idx="36">
                  <c:v>50.409067999999998</c:v>
                </c:pt>
                <c:pt idx="37">
                  <c:v>50.213256000000001</c:v>
                </c:pt>
                <c:pt idx="38">
                  <c:v>50.501119000000003</c:v>
                </c:pt>
                <c:pt idx="39">
                  <c:v>50.439732999999997</c:v>
                </c:pt>
                <c:pt idx="40">
                  <c:v>50.402935999999997</c:v>
                </c:pt>
                <c:pt idx="41">
                  <c:v>50.562581000000002</c:v>
                </c:pt>
                <c:pt idx="42">
                  <c:v>50.384549999999997</c:v>
                </c:pt>
                <c:pt idx="43">
                  <c:v>50.458140999999998</c:v>
                </c:pt>
                <c:pt idx="44">
                  <c:v>50.846282000000002</c:v>
                </c:pt>
                <c:pt idx="45">
                  <c:v>50.809187000000001</c:v>
                </c:pt>
                <c:pt idx="46">
                  <c:v>50.679566999999999</c:v>
                </c:pt>
                <c:pt idx="47">
                  <c:v>50.796827999999998</c:v>
                </c:pt>
                <c:pt idx="48">
                  <c:v>50.237690000000001</c:v>
                </c:pt>
                <c:pt idx="49">
                  <c:v>50.243800999999998</c:v>
                </c:pt>
                <c:pt idx="50">
                  <c:v>50.636436000000003</c:v>
                </c:pt>
                <c:pt idx="51">
                  <c:v>50.164422000000002</c:v>
                </c:pt>
                <c:pt idx="52">
                  <c:v>50.366168000000002</c:v>
                </c:pt>
                <c:pt idx="53">
                  <c:v>50.568731</c:v>
                </c:pt>
                <c:pt idx="54">
                  <c:v>50.329425999999998</c:v>
                </c:pt>
                <c:pt idx="55">
                  <c:v>50.182729999999999</c:v>
                </c:pt>
                <c:pt idx="56">
                  <c:v>50.409067999999998</c:v>
                </c:pt>
                <c:pt idx="57">
                  <c:v>50.121733999999996</c:v>
                </c:pt>
                <c:pt idx="58">
                  <c:v>50.525694999999999</c:v>
                </c:pt>
                <c:pt idx="59">
                  <c:v>50.182729999999999</c:v>
                </c:pt>
                <c:pt idx="60">
                  <c:v>50.360042999999997</c:v>
                </c:pt>
                <c:pt idx="61">
                  <c:v>50.864840000000001</c:v>
                </c:pt>
                <c:pt idx="62">
                  <c:v>50.274365000000003</c:v>
                </c:pt>
                <c:pt idx="63">
                  <c:v>50.249912000000002</c:v>
                </c:pt>
                <c:pt idx="64">
                  <c:v>49.999963999999999</c:v>
                </c:pt>
                <c:pt idx="65">
                  <c:v>50.452004000000002</c:v>
                </c:pt>
                <c:pt idx="66">
                  <c:v>50.648755000000001</c:v>
                </c:pt>
                <c:pt idx="67">
                  <c:v>50.268250999999999</c:v>
                </c:pt>
                <c:pt idx="68">
                  <c:v>50.784472000000001</c:v>
                </c:pt>
                <c:pt idx="69">
                  <c:v>50.188833000000002</c:v>
                </c:pt>
                <c:pt idx="70">
                  <c:v>50.262137000000003</c:v>
                </c:pt>
                <c:pt idx="71">
                  <c:v>50.636436000000003</c:v>
                </c:pt>
                <c:pt idx="72">
                  <c:v>50.164422000000002</c:v>
                </c:pt>
                <c:pt idx="73">
                  <c:v>50.513406000000003</c:v>
                </c:pt>
                <c:pt idx="74">
                  <c:v>50.152222999999999</c:v>
                </c:pt>
                <c:pt idx="75">
                  <c:v>50.519550000000002</c:v>
                </c:pt>
                <c:pt idx="76">
                  <c:v>50.833914</c:v>
                </c:pt>
                <c:pt idx="77">
                  <c:v>50.519550000000002</c:v>
                </c:pt>
                <c:pt idx="78">
                  <c:v>50.390676999999997</c:v>
                </c:pt>
                <c:pt idx="79">
                  <c:v>50.366168000000002</c:v>
                </c:pt>
                <c:pt idx="80">
                  <c:v>50.821548999999997</c:v>
                </c:pt>
                <c:pt idx="81">
                  <c:v>50.864840000000001</c:v>
                </c:pt>
                <c:pt idx="82">
                  <c:v>50.219363000000001</c:v>
                </c:pt>
                <c:pt idx="83">
                  <c:v>50.360042999999997</c:v>
                </c:pt>
                <c:pt idx="84">
                  <c:v>50.231580000000001</c:v>
                </c:pt>
                <c:pt idx="85">
                  <c:v>50.194938</c:v>
                </c:pt>
                <c:pt idx="86">
                  <c:v>50.353917000000003</c:v>
                </c:pt>
                <c:pt idx="87">
                  <c:v>50.030379000000003</c:v>
                </c:pt>
                <c:pt idx="88">
                  <c:v>50.109543000000002</c:v>
                </c:pt>
                <c:pt idx="89">
                  <c:v>50.673403</c:v>
                </c:pt>
                <c:pt idx="90">
                  <c:v>50.550283</c:v>
                </c:pt>
                <c:pt idx="91">
                  <c:v>50.630277</c:v>
                </c:pt>
                <c:pt idx="92">
                  <c:v>50.513406000000003</c:v>
                </c:pt>
                <c:pt idx="93">
                  <c:v>50.488835999999999</c:v>
                </c:pt>
                <c:pt idx="94">
                  <c:v>50.152222999999999</c:v>
                </c:pt>
                <c:pt idx="95">
                  <c:v>50.072989999999997</c:v>
                </c:pt>
                <c:pt idx="96">
                  <c:v>50.243800999999998</c:v>
                </c:pt>
                <c:pt idx="97">
                  <c:v>50.494978000000003</c:v>
                </c:pt>
                <c:pt idx="98">
                  <c:v>50.488835999999999</c:v>
                </c:pt>
                <c:pt idx="99">
                  <c:v>50.048636000000002</c:v>
                </c:pt>
                <c:pt idx="100">
                  <c:v>50.390676999999997</c:v>
                </c:pt>
                <c:pt idx="101">
                  <c:v>50.262137000000003</c:v>
                </c:pt>
                <c:pt idx="102">
                  <c:v>50.152222999999999</c:v>
                </c:pt>
                <c:pt idx="103">
                  <c:v>50.421332</c:v>
                </c:pt>
                <c:pt idx="104">
                  <c:v>50.072989999999997</c:v>
                </c:pt>
                <c:pt idx="105">
                  <c:v>50.482695</c:v>
                </c:pt>
                <c:pt idx="106">
                  <c:v>50.341670000000001</c:v>
                </c:pt>
                <c:pt idx="107">
                  <c:v>50.274365000000003</c:v>
                </c:pt>
                <c:pt idx="108">
                  <c:v>50.194938</c:v>
                </c:pt>
                <c:pt idx="109">
                  <c:v>50.353917000000003</c:v>
                </c:pt>
                <c:pt idx="110">
                  <c:v>50.772119000000004</c:v>
                </c:pt>
                <c:pt idx="111">
                  <c:v>50.679566999999999</c:v>
                </c:pt>
                <c:pt idx="112">
                  <c:v>50.298828999999998</c:v>
                </c:pt>
                <c:pt idx="113">
                  <c:v>49.896692999999999</c:v>
                </c:pt>
                <c:pt idx="114">
                  <c:v>50.415199000000001</c:v>
                </c:pt>
                <c:pt idx="115">
                  <c:v>49.872427000000002</c:v>
                </c:pt>
                <c:pt idx="116">
                  <c:v>50.525694999999999</c:v>
                </c:pt>
                <c:pt idx="117">
                  <c:v>50.384549999999997</c:v>
                </c:pt>
                <c:pt idx="118">
                  <c:v>50.704230000000003</c:v>
                </c:pt>
                <c:pt idx="119">
                  <c:v>50.012127999999997</c:v>
                </c:pt>
                <c:pt idx="120">
                  <c:v>50.304948000000003</c:v>
                </c:pt>
                <c:pt idx="121">
                  <c:v>50.482695</c:v>
                </c:pt>
                <c:pt idx="122">
                  <c:v>50.146121999999998</c:v>
                </c:pt>
                <c:pt idx="123">
                  <c:v>50.366168000000002</c:v>
                </c:pt>
                <c:pt idx="124">
                  <c:v>50.329425999999998</c:v>
                </c:pt>
                <c:pt idx="125">
                  <c:v>50.133927</c:v>
                </c:pt>
                <c:pt idx="126">
                  <c:v>50.513406000000003</c:v>
                </c:pt>
                <c:pt idx="127">
                  <c:v>49.951338999999997</c:v>
                </c:pt>
                <c:pt idx="128">
                  <c:v>50.458140999999998</c:v>
                </c:pt>
                <c:pt idx="129">
                  <c:v>50.698064000000002</c:v>
                </c:pt>
                <c:pt idx="130">
                  <c:v>50.347794999999998</c:v>
                </c:pt>
                <c:pt idx="131">
                  <c:v>50.378421000000003</c:v>
                </c:pt>
                <c:pt idx="132">
                  <c:v>50.556432000000001</c:v>
                </c:pt>
                <c:pt idx="133">
                  <c:v>50.378421000000003</c:v>
                </c:pt>
                <c:pt idx="134">
                  <c:v>49.823926</c:v>
                </c:pt>
                <c:pt idx="135">
                  <c:v>50.097355</c:v>
                </c:pt>
                <c:pt idx="136">
                  <c:v>50.378421000000003</c:v>
                </c:pt>
                <c:pt idx="137">
                  <c:v>50.704230000000003</c:v>
                </c:pt>
                <c:pt idx="138">
                  <c:v>50.256023999999996</c:v>
                </c:pt>
                <c:pt idx="139">
                  <c:v>50.390676999999997</c:v>
                </c:pt>
                <c:pt idx="140">
                  <c:v>50.661078000000003</c:v>
                </c:pt>
                <c:pt idx="141">
                  <c:v>50.213256000000001</c:v>
                </c:pt>
                <c:pt idx="142">
                  <c:v>50.353917000000003</c:v>
                </c:pt>
                <c:pt idx="143">
                  <c:v>50.231580000000001</c:v>
                </c:pt>
                <c:pt idx="144">
                  <c:v>50.439732999999997</c:v>
                </c:pt>
                <c:pt idx="145">
                  <c:v>50.550283</c:v>
                </c:pt>
                <c:pt idx="146">
                  <c:v>50.335549</c:v>
                </c:pt>
                <c:pt idx="147">
                  <c:v>50.231580000000001</c:v>
                </c:pt>
                <c:pt idx="148">
                  <c:v>50.494978000000003</c:v>
                </c:pt>
                <c:pt idx="149">
                  <c:v>50.298828999999998</c:v>
                </c:pt>
                <c:pt idx="150">
                  <c:v>50.531840000000003</c:v>
                </c:pt>
                <c:pt idx="151">
                  <c:v>50.482695</c:v>
                </c:pt>
                <c:pt idx="152">
                  <c:v>50.292712000000002</c:v>
                </c:pt>
                <c:pt idx="153">
                  <c:v>50.482695</c:v>
                </c:pt>
                <c:pt idx="154">
                  <c:v>49.999963999999999</c:v>
                </c:pt>
                <c:pt idx="155">
                  <c:v>50.396807000000003</c:v>
                </c:pt>
                <c:pt idx="156">
                  <c:v>50.415199000000001</c:v>
                </c:pt>
                <c:pt idx="157">
                  <c:v>50.213256000000001</c:v>
                </c:pt>
                <c:pt idx="158">
                  <c:v>50.507261999999997</c:v>
                </c:pt>
                <c:pt idx="159">
                  <c:v>50.636436000000003</c:v>
                </c:pt>
                <c:pt idx="160">
                  <c:v>50.213256000000001</c:v>
                </c:pt>
                <c:pt idx="161">
                  <c:v>50.353917000000003</c:v>
                </c:pt>
                <c:pt idx="162">
                  <c:v>50.525694999999999</c:v>
                </c:pt>
                <c:pt idx="163">
                  <c:v>50.482695</c:v>
                </c:pt>
                <c:pt idx="164">
                  <c:v>50.298828999999998</c:v>
                </c:pt>
                <c:pt idx="165">
                  <c:v>50.482695</c:v>
                </c:pt>
                <c:pt idx="166">
                  <c:v>50.988737</c:v>
                </c:pt>
                <c:pt idx="167">
                  <c:v>50.537987000000001</c:v>
                </c:pt>
                <c:pt idx="168">
                  <c:v>50.482695</c:v>
                </c:pt>
                <c:pt idx="169">
                  <c:v>50.341670000000001</c:v>
                </c:pt>
                <c:pt idx="170">
                  <c:v>50.519550000000002</c:v>
                </c:pt>
                <c:pt idx="171">
                  <c:v>50.243800999999998</c:v>
                </c:pt>
                <c:pt idx="172">
                  <c:v>50.390676999999997</c:v>
                </c:pt>
                <c:pt idx="173">
                  <c:v>50.066899999999997</c:v>
                </c:pt>
                <c:pt idx="174">
                  <c:v>50.439732999999997</c:v>
                </c:pt>
                <c:pt idx="175">
                  <c:v>50.304948000000003</c:v>
                </c:pt>
                <c:pt idx="176">
                  <c:v>50.335549</c:v>
                </c:pt>
                <c:pt idx="177">
                  <c:v>50.079079999999998</c:v>
                </c:pt>
                <c:pt idx="178">
                  <c:v>50.728907</c:v>
                </c:pt>
                <c:pt idx="179">
                  <c:v>50.390676999999997</c:v>
                </c:pt>
                <c:pt idx="180">
                  <c:v>50.170524</c:v>
                </c:pt>
                <c:pt idx="181">
                  <c:v>50.415199000000001</c:v>
                </c:pt>
                <c:pt idx="182">
                  <c:v>50.556432000000001</c:v>
                </c:pt>
                <c:pt idx="183">
                  <c:v>50.624119</c:v>
                </c:pt>
                <c:pt idx="184">
                  <c:v>50.311065999999997</c:v>
                </c:pt>
                <c:pt idx="185">
                  <c:v>50.433598000000003</c:v>
                </c:pt>
                <c:pt idx="186">
                  <c:v>50.158321999999998</c:v>
                </c:pt>
                <c:pt idx="187">
                  <c:v>50.470416</c:v>
                </c:pt>
                <c:pt idx="188">
                  <c:v>50.648755000000001</c:v>
                </c:pt>
                <c:pt idx="189">
                  <c:v>50.661078000000003</c:v>
                </c:pt>
                <c:pt idx="190">
                  <c:v>50.268250999999999</c:v>
                </c:pt>
                <c:pt idx="191">
                  <c:v>50.396807000000003</c:v>
                </c:pt>
                <c:pt idx="192">
                  <c:v>50.360042999999997</c:v>
                </c:pt>
                <c:pt idx="193">
                  <c:v>50.765942000000003</c:v>
                </c:pt>
                <c:pt idx="194">
                  <c:v>50.194938</c:v>
                </c:pt>
                <c:pt idx="195">
                  <c:v>50.796827999999998</c:v>
                </c:pt>
                <c:pt idx="196">
                  <c:v>50.624119</c:v>
                </c:pt>
                <c:pt idx="197">
                  <c:v>50.409067999999998</c:v>
                </c:pt>
                <c:pt idx="198">
                  <c:v>50.901975999999998</c:v>
                </c:pt>
                <c:pt idx="199">
                  <c:v>50.550283</c:v>
                </c:pt>
                <c:pt idx="200">
                  <c:v>50.384549999999997</c:v>
                </c:pt>
                <c:pt idx="201">
                  <c:v>50.458140999999998</c:v>
                </c:pt>
                <c:pt idx="202">
                  <c:v>51.044589000000002</c:v>
                </c:pt>
                <c:pt idx="203">
                  <c:v>50.280479999999997</c:v>
                </c:pt>
                <c:pt idx="204">
                  <c:v>50.188833000000002</c:v>
                </c:pt>
                <c:pt idx="205">
                  <c:v>50.704230000000003</c:v>
                </c:pt>
                <c:pt idx="206">
                  <c:v>50.840097999999998</c:v>
                </c:pt>
                <c:pt idx="207">
                  <c:v>50.562581000000002</c:v>
                </c:pt>
                <c:pt idx="208">
                  <c:v>50.827731</c:v>
                </c:pt>
                <c:pt idx="209">
                  <c:v>50.072989999999997</c:v>
                </c:pt>
                <c:pt idx="210">
                  <c:v>50.341670000000001</c:v>
                </c:pt>
                <c:pt idx="211">
                  <c:v>50.133927</c:v>
                </c:pt>
                <c:pt idx="212">
                  <c:v>50.864840000000001</c:v>
                </c:pt>
                <c:pt idx="213">
                  <c:v>50.66724</c:v>
                </c:pt>
                <c:pt idx="214">
                  <c:v>50.121733999999996</c:v>
                </c:pt>
                <c:pt idx="215">
                  <c:v>50.821548999999997</c:v>
                </c:pt>
                <c:pt idx="216">
                  <c:v>50.372295000000001</c:v>
                </c:pt>
                <c:pt idx="217">
                  <c:v>50.378421000000003</c:v>
                </c:pt>
                <c:pt idx="218">
                  <c:v>50.268250999999999</c:v>
                </c:pt>
                <c:pt idx="219">
                  <c:v>50.341670000000001</c:v>
                </c:pt>
                <c:pt idx="220">
                  <c:v>50.624119</c:v>
                </c:pt>
                <c:pt idx="221">
                  <c:v>50.710397999999998</c:v>
                </c:pt>
                <c:pt idx="222">
                  <c:v>51.044589000000002</c:v>
                </c:pt>
                <c:pt idx="223">
                  <c:v>50.378421000000003</c:v>
                </c:pt>
                <c:pt idx="224">
                  <c:v>50.710397999999998</c:v>
                </c:pt>
                <c:pt idx="225">
                  <c:v>50.347794999999998</c:v>
                </c:pt>
                <c:pt idx="226">
                  <c:v>50.476556000000002</c:v>
                </c:pt>
                <c:pt idx="227">
                  <c:v>50.593339999999998</c:v>
                </c:pt>
                <c:pt idx="228">
                  <c:v>51.063222000000003</c:v>
                </c:pt>
                <c:pt idx="229">
                  <c:v>50.525694999999999</c:v>
                </c:pt>
                <c:pt idx="230">
                  <c:v>50.679566999999999</c:v>
                </c:pt>
                <c:pt idx="231">
                  <c:v>50.741249000000003</c:v>
                </c:pt>
                <c:pt idx="232">
                  <c:v>50.685732000000002</c:v>
                </c:pt>
                <c:pt idx="233">
                  <c:v>51.038379999999997</c:v>
                </c:pt>
                <c:pt idx="234">
                  <c:v>50.765942000000003</c:v>
                </c:pt>
                <c:pt idx="235">
                  <c:v>50.685732000000002</c:v>
                </c:pt>
                <c:pt idx="236">
                  <c:v>50.396807000000003</c:v>
                </c:pt>
                <c:pt idx="237">
                  <c:v>50.464278</c:v>
                </c:pt>
                <c:pt idx="238">
                  <c:v>50.353917000000003</c:v>
                </c:pt>
                <c:pt idx="239">
                  <c:v>50.476556000000002</c:v>
                </c:pt>
                <c:pt idx="240">
                  <c:v>50.249912000000002</c:v>
                </c:pt>
                <c:pt idx="241">
                  <c:v>50.790647999999997</c:v>
                </c:pt>
                <c:pt idx="242">
                  <c:v>50.231580000000001</c:v>
                </c:pt>
                <c:pt idx="243">
                  <c:v>50.298828999999998</c:v>
                </c:pt>
                <c:pt idx="244">
                  <c:v>50.384549999999997</c:v>
                </c:pt>
                <c:pt idx="245">
                  <c:v>50.556432000000001</c:v>
                </c:pt>
                <c:pt idx="246">
                  <c:v>50.378421000000003</c:v>
                </c:pt>
                <c:pt idx="247">
                  <c:v>50.458140999999998</c:v>
                </c:pt>
                <c:pt idx="248">
                  <c:v>50.452004000000002</c:v>
                </c:pt>
                <c:pt idx="249">
                  <c:v>49.914901999999998</c:v>
                </c:pt>
                <c:pt idx="250">
                  <c:v>50.815367999999999</c:v>
                </c:pt>
                <c:pt idx="251">
                  <c:v>50.624119</c:v>
                </c:pt>
                <c:pt idx="252">
                  <c:v>50.704230000000003</c:v>
                </c:pt>
                <c:pt idx="253">
                  <c:v>50.402935999999997</c:v>
                </c:pt>
                <c:pt idx="254">
                  <c:v>50.115637</c:v>
                </c:pt>
                <c:pt idx="255">
                  <c:v>50.624119</c:v>
                </c:pt>
                <c:pt idx="256">
                  <c:v>50.753594999999997</c:v>
                </c:pt>
                <c:pt idx="257">
                  <c:v>50.439732999999997</c:v>
                </c:pt>
                <c:pt idx="258">
                  <c:v>50.304948000000003</c:v>
                </c:pt>
                <c:pt idx="259">
                  <c:v>50.433598000000003</c:v>
                </c:pt>
                <c:pt idx="260">
                  <c:v>50.747421000000003</c:v>
                </c:pt>
                <c:pt idx="261">
                  <c:v>50.685732000000002</c:v>
                </c:pt>
                <c:pt idx="262">
                  <c:v>50.642595</c:v>
                </c:pt>
                <c:pt idx="263">
                  <c:v>50.415199000000001</c:v>
                </c:pt>
                <c:pt idx="264">
                  <c:v>50.366168000000002</c:v>
                </c:pt>
                <c:pt idx="265">
                  <c:v>50.722735999999998</c:v>
                </c:pt>
                <c:pt idx="266">
                  <c:v>50.735076999999997</c:v>
                </c:pt>
                <c:pt idx="267">
                  <c:v>50.341670000000001</c:v>
                </c:pt>
                <c:pt idx="268">
                  <c:v>50.427464999999998</c:v>
                </c:pt>
                <c:pt idx="269">
                  <c:v>50.501119000000003</c:v>
                </c:pt>
                <c:pt idx="270">
                  <c:v>50.691898000000002</c:v>
                </c:pt>
                <c:pt idx="271">
                  <c:v>50.249912000000002</c:v>
                </c:pt>
                <c:pt idx="272">
                  <c:v>50.488835999999999</c:v>
                </c:pt>
                <c:pt idx="273">
                  <c:v>50.445867999999997</c:v>
                </c:pt>
                <c:pt idx="274">
                  <c:v>50.402935999999997</c:v>
                </c:pt>
                <c:pt idx="275">
                  <c:v>50.661078000000003</c:v>
                </c:pt>
                <c:pt idx="276">
                  <c:v>50.507261999999997</c:v>
                </c:pt>
                <c:pt idx="277">
                  <c:v>50.146121999999998</c:v>
                </c:pt>
                <c:pt idx="278">
                  <c:v>50.914361999999997</c:v>
                </c:pt>
                <c:pt idx="279">
                  <c:v>49.969566999999998</c:v>
                </c:pt>
                <c:pt idx="280">
                  <c:v>50.704230000000003</c:v>
                </c:pt>
                <c:pt idx="281">
                  <c:v>50.698064000000002</c:v>
                </c:pt>
                <c:pt idx="282">
                  <c:v>50.494978000000003</c:v>
                </c:pt>
                <c:pt idx="283">
                  <c:v>50.784472000000001</c:v>
                </c:pt>
                <c:pt idx="284">
                  <c:v>50.772119000000004</c:v>
                </c:pt>
                <c:pt idx="285">
                  <c:v>50.378421000000003</c:v>
                </c:pt>
                <c:pt idx="286">
                  <c:v>50.562581000000002</c:v>
                </c:pt>
                <c:pt idx="287">
                  <c:v>50.384549999999997</c:v>
                </c:pt>
                <c:pt idx="288">
                  <c:v>50.809187000000001</c:v>
                </c:pt>
                <c:pt idx="289">
                  <c:v>50.427464999999998</c:v>
                </c:pt>
                <c:pt idx="290">
                  <c:v>50.353917000000003</c:v>
                </c:pt>
                <c:pt idx="291">
                  <c:v>50.772119000000004</c:v>
                </c:pt>
                <c:pt idx="292">
                  <c:v>50.827731</c:v>
                </c:pt>
                <c:pt idx="293">
                  <c:v>50.562581000000002</c:v>
                </c:pt>
                <c:pt idx="294">
                  <c:v>51.168931000000001</c:v>
                </c:pt>
                <c:pt idx="295">
                  <c:v>50.741249000000003</c:v>
                </c:pt>
                <c:pt idx="296">
                  <c:v>50.390676999999997</c:v>
                </c:pt>
                <c:pt idx="297">
                  <c:v>50.415199000000001</c:v>
                </c:pt>
                <c:pt idx="298">
                  <c:v>51.106721</c:v>
                </c:pt>
                <c:pt idx="299">
                  <c:v>50.562581000000002</c:v>
                </c:pt>
                <c:pt idx="300">
                  <c:v>50.624119</c:v>
                </c:pt>
                <c:pt idx="301">
                  <c:v>50.704230000000003</c:v>
                </c:pt>
                <c:pt idx="302">
                  <c:v>50.698064000000002</c:v>
                </c:pt>
                <c:pt idx="303">
                  <c:v>50.353917000000003</c:v>
                </c:pt>
                <c:pt idx="304">
                  <c:v>50.716566999999998</c:v>
                </c:pt>
                <c:pt idx="305">
                  <c:v>50.201042999999999</c:v>
                </c:pt>
                <c:pt idx="306">
                  <c:v>50.402935999999997</c:v>
                </c:pt>
                <c:pt idx="307">
                  <c:v>50.317185000000002</c:v>
                </c:pt>
                <c:pt idx="308">
                  <c:v>50.827731</c:v>
                </c:pt>
                <c:pt idx="309">
                  <c:v>50.366168000000002</c:v>
                </c:pt>
                <c:pt idx="310">
                  <c:v>50.525694999999999</c:v>
                </c:pt>
                <c:pt idx="311">
                  <c:v>50.673403</c:v>
                </c:pt>
                <c:pt idx="312">
                  <c:v>50.698064000000002</c:v>
                </c:pt>
                <c:pt idx="313">
                  <c:v>50.256023999999996</c:v>
                </c:pt>
                <c:pt idx="314">
                  <c:v>50.201042999999999</c:v>
                </c:pt>
                <c:pt idx="315">
                  <c:v>50.803006000000003</c:v>
                </c:pt>
                <c:pt idx="316">
                  <c:v>50.778294000000002</c:v>
                </c:pt>
                <c:pt idx="317">
                  <c:v>50.827731</c:v>
                </c:pt>
                <c:pt idx="318">
                  <c:v>50.716566999999998</c:v>
                </c:pt>
                <c:pt idx="319">
                  <c:v>50.846282000000002</c:v>
                </c:pt>
                <c:pt idx="320">
                  <c:v>50.421332</c:v>
                </c:pt>
                <c:pt idx="321">
                  <c:v>50.803006000000003</c:v>
                </c:pt>
                <c:pt idx="322">
                  <c:v>50.476556000000002</c:v>
                </c:pt>
                <c:pt idx="323">
                  <c:v>50.642595</c:v>
                </c:pt>
                <c:pt idx="324">
                  <c:v>50.409067999999998</c:v>
                </c:pt>
                <c:pt idx="325">
                  <c:v>50.858652999999997</c:v>
                </c:pt>
                <c:pt idx="326">
                  <c:v>50.661078000000003</c:v>
                </c:pt>
                <c:pt idx="327">
                  <c:v>50.710397999999998</c:v>
                </c:pt>
                <c:pt idx="328">
                  <c:v>50.599494999999997</c:v>
                </c:pt>
                <c:pt idx="329">
                  <c:v>50.66724</c:v>
                </c:pt>
                <c:pt idx="330">
                  <c:v>50.464278</c:v>
                </c:pt>
                <c:pt idx="331">
                  <c:v>50.501119000000003</c:v>
                </c:pt>
                <c:pt idx="332">
                  <c:v>50.341670000000001</c:v>
                </c:pt>
                <c:pt idx="333">
                  <c:v>50.476556000000002</c:v>
                </c:pt>
                <c:pt idx="334">
                  <c:v>50.243800999999998</c:v>
                </c:pt>
                <c:pt idx="335">
                  <c:v>50.544134999999997</c:v>
                </c:pt>
                <c:pt idx="336">
                  <c:v>50.728907</c:v>
                </c:pt>
                <c:pt idx="337">
                  <c:v>50.537987000000001</c:v>
                </c:pt>
                <c:pt idx="338">
                  <c:v>50.778294000000002</c:v>
                </c:pt>
                <c:pt idx="339">
                  <c:v>50.427464999999998</c:v>
                </c:pt>
                <c:pt idx="340">
                  <c:v>50.895784999999997</c:v>
                </c:pt>
                <c:pt idx="341">
                  <c:v>50.556432000000001</c:v>
                </c:pt>
                <c:pt idx="342">
                  <c:v>50.778294000000002</c:v>
                </c:pt>
                <c:pt idx="343">
                  <c:v>50.525694999999999</c:v>
                </c:pt>
                <c:pt idx="344">
                  <c:v>50.188833000000002</c:v>
                </c:pt>
                <c:pt idx="345">
                  <c:v>50.901975999999998</c:v>
                </c:pt>
                <c:pt idx="346">
                  <c:v>50.852466999999997</c:v>
                </c:pt>
                <c:pt idx="347">
                  <c:v>50.366168000000002</c:v>
                </c:pt>
                <c:pt idx="348">
                  <c:v>50.772119000000004</c:v>
                </c:pt>
                <c:pt idx="349">
                  <c:v>50.427464999999998</c:v>
                </c:pt>
                <c:pt idx="350">
                  <c:v>50.846282000000002</c:v>
                </c:pt>
                <c:pt idx="351">
                  <c:v>50.716566999999998</c:v>
                </c:pt>
                <c:pt idx="352">
                  <c:v>51.038379999999997</c:v>
                </c:pt>
                <c:pt idx="353">
                  <c:v>50.66724</c:v>
                </c:pt>
                <c:pt idx="354">
                  <c:v>50.661078000000003</c:v>
                </c:pt>
                <c:pt idx="355">
                  <c:v>50.409067999999998</c:v>
                </c:pt>
                <c:pt idx="356">
                  <c:v>50.562581000000002</c:v>
                </c:pt>
                <c:pt idx="357">
                  <c:v>50.231580000000001</c:v>
                </c:pt>
                <c:pt idx="358">
                  <c:v>50.537987000000001</c:v>
                </c:pt>
                <c:pt idx="359">
                  <c:v>50.329425999999998</c:v>
                </c:pt>
                <c:pt idx="360">
                  <c:v>50.722735999999998</c:v>
                </c:pt>
                <c:pt idx="361">
                  <c:v>51.081859999999999</c:v>
                </c:pt>
                <c:pt idx="362">
                  <c:v>51.007347000000003</c:v>
                </c:pt>
                <c:pt idx="363">
                  <c:v>50.926749000000001</c:v>
                </c:pt>
                <c:pt idx="364">
                  <c:v>50.889595</c:v>
                </c:pt>
                <c:pt idx="365">
                  <c:v>50.747421000000003</c:v>
                </c:pt>
                <c:pt idx="366">
                  <c:v>51.131596000000002</c:v>
                </c:pt>
                <c:pt idx="367">
                  <c:v>50.507261999999997</c:v>
                </c:pt>
                <c:pt idx="368">
                  <c:v>50.152222999999999</c:v>
                </c:pt>
                <c:pt idx="369">
                  <c:v>50.864840000000001</c:v>
                </c:pt>
                <c:pt idx="370">
                  <c:v>50.519550000000002</c:v>
                </c:pt>
                <c:pt idx="371">
                  <c:v>50.249912000000002</c:v>
                </c:pt>
                <c:pt idx="372">
                  <c:v>50.636436000000003</c:v>
                </c:pt>
                <c:pt idx="373">
                  <c:v>50.072989999999997</c:v>
                </c:pt>
                <c:pt idx="374">
                  <c:v>50.827731</c:v>
                </c:pt>
                <c:pt idx="375">
                  <c:v>50.372295000000001</c:v>
                </c:pt>
                <c:pt idx="376">
                  <c:v>51.368515000000002</c:v>
                </c:pt>
                <c:pt idx="377">
                  <c:v>50.747421000000003</c:v>
                </c:pt>
                <c:pt idx="378">
                  <c:v>50.982534999999999</c:v>
                </c:pt>
                <c:pt idx="379">
                  <c:v>50.335549</c:v>
                </c:pt>
                <c:pt idx="380">
                  <c:v>50.716566999999998</c:v>
                </c:pt>
                <c:pt idx="381">
                  <c:v>50.593339999999998</c:v>
                </c:pt>
                <c:pt idx="382">
                  <c:v>50.568731</c:v>
                </c:pt>
                <c:pt idx="383">
                  <c:v>50.427464999999998</c:v>
                </c:pt>
                <c:pt idx="384">
                  <c:v>50.550283</c:v>
                </c:pt>
                <c:pt idx="385">
                  <c:v>50.630277</c:v>
                </c:pt>
                <c:pt idx="386">
                  <c:v>50.710397999999998</c:v>
                </c:pt>
                <c:pt idx="387">
                  <c:v>50.648755000000001</c:v>
                </c:pt>
                <c:pt idx="388">
                  <c:v>50.654916</c:v>
                </c:pt>
                <c:pt idx="389">
                  <c:v>50.803006000000003</c:v>
                </c:pt>
                <c:pt idx="390">
                  <c:v>50.525694999999999</c:v>
                </c:pt>
                <c:pt idx="391">
                  <c:v>51.119157999999999</c:v>
                </c:pt>
                <c:pt idx="392">
                  <c:v>50.803006000000003</c:v>
                </c:pt>
                <c:pt idx="393">
                  <c:v>50.630277</c:v>
                </c:pt>
                <c:pt idx="394">
                  <c:v>50.366168000000002</c:v>
                </c:pt>
                <c:pt idx="395">
                  <c:v>50.476556000000002</c:v>
                </c:pt>
                <c:pt idx="396">
                  <c:v>50.390676999999997</c:v>
                </c:pt>
                <c:pt idx="397">
                  <c:v>50.661078000000003</c:v>
                </c:pt>
                <c:pt idx="398">
                  <c:v>50.809187000000001</c:v>
                </c:pt>
                <c:pt idx="399">
                  <c:v>50.976332999999997</c:v>
                </c:pt>
                <c:pt idx="400">
                  <c:v>51.125376000000003</c:v>
                </c:pt>
                <c:pt idx="401">
                  <c:v>50.753594999999997</c:v>
                </c:pt>
                <c:pt idx="402">
                  <c:v>50.341670000000001</c:v>
                </c:pt>
                <c:pt idx="403">
                  <c:v>50.470416</c:v>
                </c:pt>
                <c:pt idx="404">
                  <c:v>50.796827999999998</c:v>
                </c:pt>
                <c:pt idx="405">
                  <c:v>50.976332999999997</c:v>
                </c:pt>
                <c:pt idx="406">
                  <c:v>50.335549</c:v>
                </c:pt>
                <c:pt idx="407">
                  <c:v>50.722735999999998</c:v>
                </c:pt>
                <c:pt idx="408">
                  <c:v>50.735076999999997</c:v>
                </c:pt>
                <c:pt idx="409">
                  <c:v>50.537987000000001</c:v>
                </c:pt>
                <c:pt idx="410">
                  <c:v>50.762000999999998</c:v>
                </c:pt>
                <c:pt idx="411">
                  <c:v>50.786704999999998</c:v>
                </c:pt>
                <c:pt idx="412">
                  <c:v>50.873268000000003</c:v>
                </c:pt>
                <c:pt idx="413">
                  <c:v>50.749654</c:v>
                </c:pt>
                <c:pt idx="414">
                  <c:v>50.638658999999997</c:v>
                </c:pt>
                <c:pt idx="415">
                  <c:v>51.003391000000001</c:v>
                </c:pt>
                <c:pt idx="416">
                  <c:v>50.392885999999997</c:v>
                </c:pt>
                <c:pt idx="417">
                  <c:v>50.564799999999998</c:v>
                </c:pt>
                <c:pt idx="418">
                  <c:v>50.484909000000002</c:v>
                </c:pt>
                <c:pt idx="419">
                  <c:v>50.448079</c:v>
                </c:pt>
                <c:pt idx="420">
                  <c:v>50.898026999999999</c:v>
                </c:pt>
                <c:pt idx="421">
                  <c:v>51.046841000000001</c:v>
                </c:pt>
                <c:pt idx="422">
                  <c:v>50.478769999999997</c:v>
                </c:pt>
                <c:pt idx="423">
                  <c:v>50.984782000000003</c:v>
                </c:pt>
                <c:pt idx="424">
                  <c:v>50.687959999999997</c:v>
                </c:pt>
                <c:pt idx="425">
                  <c:v>50.497191999999998</c:v>
                </c:pt>
                <c:pt idx="426">
                  <c:v>50.891835999999998</c:v>
                </c:pt>
                <c:pt idx="427">
                  <c:v>50.805242</c:v>
                </c:pt>
                <c:pt idx="428">
                  <c:v>50.239888999999998</c:v>
                </c:pt>
                <c:pt idx="429">
                  <c:v>50.842336000000003</c:v>
                </c:pt>
                <c:pt idx="430">
                  <c:v>50.718795999999998</c:v>
                </c:pt>
                <c:pt idx="431">
                  <c:v>50.898026999999999</c:v>
                </c:pt>
                <c:pt idx="432">
                  <c:v>50.805242</c:v>
                </c:pt>
                <c:pt idx="433">
                  <c:v>50.829968000000001</c:v>
                </c:pt>
                <c:pt idx="434">
                  <c:v>50.768175999999997</c:v>
                </c:pt>
                <c:pt idx="435">
                  <c:v>50.786704999999998</c:v>
                </c:pt>
                <c:pt idx="436">
                  <c:v>50.731136999999997</c:v>
                </c:pt>
                <c:pt idx="437">
                  <c:v>50.441944999999997</c:v>
                </c:pt>
                <c:pt idx="438">
                  <c:v>50.30715</c:v>
                </c:pt>
                <c:pt idx="439">
                  <c:v>50.780526999999999</c:v>
                </c:pt>
                <c:pt idx="440">
                  <c:v>50.632500999999998</c:v>
                </c:pt>
                <c:pt idx="441">
                  <c:v>50.860892</c:v>
                </c:pt>
                <c:pt idx="442">
                  <c:v>51.015802000000001</c:v>
                </c:pt>
                <c:pt idx="443">
                  <c:v>50.731136999999997</c:v>
                </c:pt>
                <c:pt idx="444">
                  <c:v>50.343876000000002</c:v>
                </c:pt>
                <c:pt idx="445">
                  <c:v>50.374502</c:v>
                </c:pt>
                <c:pt idx="446">
                  <c:v>50.527912000000001</c:v>
                </c:pt>
                <c:pt idx="447">
                  <c:v>50.774351000000003</c:v>
                </c:pt>
                <c:pt idx="448">
                  <c:v>50.534058000000002</c:v>
                </c:pt>
                <c:pt idx="449">
                  <c:v>50.478769999999997</c:v>
                </c:pt>
                <c:pt idx="450">
                  <c:v>50.497191999999998</c:v>
                </c:pt>
                <c:pt idx="451">
                  <c:v>50.491050000000001</c:v>
                </c:pt>
                <c:pt idx="452">
                  <c:v>50.842336000000003</c:v>
                </c:pt>
                <c:pt idx="453">
                  <c:v>50.811422</c:v>
                </c:pt>
                <c:pt idx="454">
                  <c:v>50.873268000000003</c:v>
                </c:pt>
                <c:pt idx="455">
                  <c:v>50.700291999999997</c:v>
                </c:pt>
                <c:pt idx="456">
                  <c:v>50.252110999999999</c:v>
                </c:pt>
                <c:pt idx="457">
                  <c:v>50.252110999999999</c:v>
                </c:pt>
                <c:pt idx="458">
                  <c:v>50.842336000000003</c:v>
                </c:pt>
                <c:pt idx="459">
                  <c:v>51.059261999999997</c:v>
                </c:pt>
                <c:pt idx="460">
                  <c:v>50.521766999999997</c:v>
                </c:pt>
                <c:pt idx="461">
                  <c:v>50.786704999999998</c:v>
                </c:pt>
                <c:pt idx="462">
                  <c:v>51.171190000000003</c:v>
                </c:pt>
                <c:pt idx="463">
                  <c:v>50.687959999999997</c:v>
                </c:pt>
                <c:pt idx="464">
                  <c:v>51.196097000000002</c:v>
                </c:pt>
                <c:pt idx="465">
                  <c:v>51.040632000000002</c:v>
                </c:pt>
                <c:pt idx="466">
                  <c:v>50.527912000000001</c:v>
                </c:pt>
                <c:pt idx="467">
                  <c:v>50.632500999999998</c:v>
                </c:pt>
                <c:pt idx="468">
                  <c:v>50.55865</c:v>
                </c:pt>
                <c:pt idx="469">
                  <c:v>50.829968000000001</c:v>
                </c:pt>
                <c:pt idx="470">
                  <c:v>50.417408000000002</c:v>
                </c:pt>
                <c:pt idx="471">
                  <c:v>50.564799999999998</c:v>
                </c:pt>
                <c:pt idx="472">
                  <c:v>50.823785000000001</c:v>
                </c:pt>
                <c:pt idx="473">
                  <c:v>51.208553999999999</c:v>
                </c:pt>
                <c:pt idx="474">
                  <c:v>50.441944999999997</c:v>
                </c:pt>
                <c:pt idx="475">
                  <c:v>50.848520000000001</c:v>
                </c:pt>
                <c:pt idx="476">
                  <c:v>50.515622</c:v>
                </c:pt>
                <c:pt idx="477">
                  <c:v>50.792883000000003</c:v>
                </c:pt>
                <c:pt idx="478">
                  <c:v>50.184925</c:v>
                </c:pt>
                <c:pt idx="479">
                  <c:v>50.356124000000001</c:v>
                </c:pt>
                <c:pt idx="480">
                  <c:v>50.669466</c:v>
                </c:pt>
                <c:pt idx="481">
                  <c:v>50.70646</c:v>
                </c:pt>
                <c:pt idx="482">
                  <c:v>50.990983999999997</c:v>
                </c:pt>
                <c:pt idx="483">
                  <c:v>50.245998999999998</c:v>
                </c:pt>
                <c:pt idx="484">
                  <c:v>50.252110999999999</c:v>
                </c:pt>
                <c:pt idx="485">
                  <c:v>50.885646000000001</c:v>
                </c:pt>
                <c:pt idx="486">
                  <c:v>50.454216000000002</c:v>
                </c:pt>
                <c:pt idx="487">
                  <c:v>50.062998</c:v>
                </c:pt>
                <c:pt idx="488">
                  <c:v>50.687959999999997</c:v>
                </c:pt>
                <c:pt idx="489">
                  <c:v>50.848520000000001</c:v>
                </c:pt>
                <c:pt idx="490">
                  <c:v>50.712626999999998</c:v>
                </c:pt>
                <c:pt idx="491">
                  <c:v>50.848520000000001</c:v>
                </c:pt>
                <c:pt idx="492">
                  <c:v>50.762000999999998</c:v>
                </c:pt>
                <c:pt idx="493">
                  <c:v>50.491050000000001</c:v>
                </c:pt>
                <c:pt idx="494">
                  <c:v>50.343876000000002</c:v>
                </c:pt>
                <c:pt idx="495">
                  <c:v>50.130020000000002</c:v>
                </c:pt>
                <c:pt idx="496">
                  <c:v>50.429675000000003</c:v>
                </c:pt>
                <c:pt idx="497">
                  <c:v>50.454216000000002</c:v>
                </c:pt>
                <c:pt idx="498">
                  <c:v>50.552500999999999</c:v>
                </c:pt>
                <c:pt idx="499">
                  <c:v>50.534058000000002</c:v>
                </c:pt>
                <c:pt idx="500">
                  <c:v>50.429675000000003</c:v>
                </c:pt>
                <c:pt idx="501">
                  <c:v>50.356124000000001</c:v>
                </c:pt>
                <c:pt idx="502">
                  <c:v>50.724966999999999</c:v>
                </c:pt>
                <c:pt idx="503">
                  <c:v>50.737307999999999</c:v>
                </c:pt>
                <c:pt idx="504">
                  <c:v>50.786704999999998</c:v>
                </c:pt>
                <c:pt idx="505">
                  <c:v>51.028213999999998</c:v>
                </c:pt>
                <c:pt idx="506">
                  <c:v>50.570951000000001</c:v>
                </c:pt>
                <c:pt idx="507">
                  <c:v>50.282680999999997</c:v>
                </c:pt>
                <c:pt idx="508">
                  <c:v>50.484909000000002</c:v>
                </c:pt>
                <c:pt idx="509">
                  <c:v>50.786704999999998</c:v>
                </c:pt>
                <c:pt idx="510">
                  <c:v>50.484909000000002</c:v>
                </c:pt>
                <c:pt idx="511">
                  <c:v>50.885646000000001</c:v>
                </c:pt>
                <c:pt idx="512">
                  <c:v>50.805242</c:v>
                </c:pt>
                <c:pt idx="513">
                  <c:v>50.972377999999999</c:v>
                </c:pt>
                <c:pt idx="514">
                  <c:v>50.632500999999998</c:v>
                </c:pt>
                <c:pt idx="515">
                  <c:v>50.860892</c:v>
                </c:pt>
                <c:pt idx="516">
                  <c:v>50.712626999999998</c:v>
                </c:pt>
                <c:pt idx="517">
                  <c:v>50.209344999999999</c:v>
                </c:pt>
                <c:pt idx="518">
                  <c:v>50.700291999999997</c:v>
                </c:pt>
                <c:pt idx="519">
                  <c:v>50.997186999999997</c:v>
                </c:pt>
                <c:pt idx="520">
                  <c:v>50.441944999999997</c:v>
                </c:pt>
                <c:pt idx="521">
                  <c:v>50.552500999999999</c:v>
                </c:pt>
                <c:pt idx="522">
                  <c:v>50.478769999999997</c:v>
                </c:pt>
                <c:pt idx="523">
                  <c:v>50.935189000000001</c:v>
                </c:pt>
                <c:pt idx="524">
                  <c:v>50.792883000000003</c:v>
                </c:pt>
                <c:pt idx="525">
                  <c:v>50.288795999999998</c:v>
                </c:pt>
                <c:pt idx="526">
                  <c:v>50.191028000000003</c:v>
                </c:pt>
                <c:pt idx="527">
                  <c:v>50.552500999999999</c:v>
                </c:pt>
                <c:pt idx="528">
                  <c:v>50.386757000000003</c:v>
                </c:pt>
                <c:pt idx="529">
                  <c:v>50.805242</c:v>
                </c:pt>
                <c:pt idx="530">
                  <c:v>50.626342000000001</c:v>
                </c:pt>
                <c:pt idx="531">
                  <c:v>50.55865</c:v>
                </c:pt>
                <c:pt idx="532">
                  <c:v>50.879455999999998</c:v>
                </c:pt>
                <c:pt idx="533">
                  <c:v>50.650979999999997</c:v>
                </c:pt>
                <c:pt idx="534">
                  <c:v>50.762000999999998</c:v>
                </c:pt>
                <c:pt idx="535">
                  <c:v>50.638658999999997</c:v>
                </c:pt>
                <c:pt idx="536">
                  <c:v>50.270449999999997</c:v>
                </c:pt>
                <c:pt idx="537">
                  <c:v>50.638658999999997</c:v>
                </c:pt>
                <c:pt idx="538">
                  <c:v>50.417408000000002</c:v>
                </c:pt>
                <c:pt idx="539">
                  <c:v>50.509478000000001</c:v>
                </c:pt>
                <c:pt idx="540">
                  <c:v>50.343876000000002</c:v>
                </c:pt>
                <c:pt idx="541">
                  <c:v>50.675631000000003</c:v>
                </c:pt>
                <c:pt idx="542">
                  <c:v>50.503334000000002</c:v>
                </c:pt>
                <c:pt idx="543">
                  <c:v>51.133853000000002</c:v>
                </c:pt>
                <c:pt idx="544">
                  <c:v>50.503334000000002</c:v>
                </c:pt>
                <c:pt idx="545">
                  <c:v>50.203237999999999</c:v>
                </c:pt>
                <c:pt idx="546">
                  <c:v>50.947583000000002</c:v>
                </c:pt>
                <c:pt idx="547">
                  <c:v>50.399016000000003</c:v>
                </c:pt>
                <c:pt idx="548">
                  <c:v>50.762000999999998</c:v>
                </c:pt>
                <c:pt idx="549">
                  <c:v>50.836150000000004</c:v>
                </c:pt>
                <c:pt idx="550">
                  <c:v>50.867078999999997</c:v>
                </c:pt>
                <c:pt idx="551">
                  <c:v>50.466490999999998</c:v>
                </c:pt>
                <c:pt idx="552">
                  <c:v>51.046841000000001</c:v>
                </c:pt>
                <c:pt idx="553">
                  <c:v>51.171190000000003</c:v>
                </c:pt>
                <c:pt idx="554">
                  <c:v>50.399016000000003</c:v>
                </c:pt>
                <c:pt idx="555">
                  <c:v>51.102760000000004</c:v>
                </c:pt>
                <c:pt idx="556">
                  <c:v>50.564799999999998</c:v>
                </c:pt>
                <c:pt idx="557">
                  <c:v>50.681795000000001</c:v>
                </c:pt>
                <c:pt idx="558">
                  <c:v>50.546353000000003</c:v>
                </c:pt>
                <c:pt idx="559">
                  <c:v>51.077899000000002</c:v>
                </c:pt>
                <c:pt idx="560">
                  <c:v>50.712626999999998</c:v>
                </c:pt>
                <c:pt idx="561">
                  <c:v>50.650979999999997</c:v>
                </c:pt>
                <c:pt idx="562">
                  <c:v>50.564799999999998</c:v>
                </c:pt>
                <c:pt idx="563">
                  <c:v>50.829968000000001</c:v>
                </c:pt>
                <c:pt idx="564">
                  <c:v>50.423541999999998</c:v>
                </c:pt>
                <c:pt idx="565">
                  <c:v>50.221561000000001</c:v>
                </c:pt>
                <c:pt idx="566">
                  <c:v>50.258223999999998</c:v>
                </c:pt>
                <c:pt idx="567">
                  <c:v>50.441944999999997</c:v>
                </c:pt>
                <c:pt idx="568">
                  <c:v>50.848520000000001</c:v>
                </c:pt>
                <c:pt idx="569">
                  <c:v>50.959978999999997</c:v>
                </c:pt>
                <c:pt idx="570">
                  <c:v>50.743479999999998</c:v>
                </c:pt>
                <c:pt idx="571">
                  <c:v>50.294913000000001</c:v>
                </c:pt>
                <c:pt idx="572">
                  <c:v>50.288795999999998</c:v>
                </c:pt>
                <c:pt idx="573">
                  <c:v>51.127631999999998</c:v>
                </c:pt>
                <c:pt idx="574">
                  <c:v>50.650979999999997</c:v>
                </c:pt>
                <c:pt idx="575">
                  <c:v>50.270449999999997</c:v>
                </c:pt>
                <c:pt idx="576">
                  <c:v>50.941384999999997</c:v>
                </c:pt>
                <c:pt idx="577">
                  <c:v>50.941384999999997</c:v>
                </c:pt>
                <c:pt idx="578">
                  <c:v>50.497191999999998</c:v>
                </c:pt>
                <c:pt idx="579">
                  <c:v>50.497191999999998</c:v>
                </c:pt>
                <c:pt idx="580">
                  <c:v>51.233479000000003</c:v>
                </c:pt>
                <c:pt idx="581">
                  <c:v>50.191028000000003</c:v>
                </c:pt>
                <c:pt idx="582">
                  <c:v>50.552500999999999</c:v>
                </c:pt>
                <c:pt idx="583">
                  <c:v>50.774351000000003</c:v>
                </c:pt>
                <c:pt idx="584">
                  <c:v>50.632500999999998</c:v>
                </c:pt>
                <c:pt idx="585">
                  <c:v>50.270449999999997</c:v>
                </c:pt>
                <c:pt idx="586">
                  <c:v>50.792883000000003</c:v>
                </c:pt>
                <c:pt idx="587">
                  <c:v>50.632500999999998</c:v>
                </c:pt>
                <c:pt idx="588">
                  <c:v>50.466490999999998</c:v>
                </c:pt>
                <c:pt idx="589">
                  <c:v>50.799062999999997</c:v>
                </c:pt>
                <c:pt idx="590">
                  <c:v>50.233778000000001</c:v>
                </c:pt>
                <c:pt idx="591">
                  <c:v>50.786704999999998</c:v>
                </c:pt>
                <c:pt idx="592">
                  <c:v>50.731136999999997</c:v>
                </c:pt>
                <c:pt idx="593">
                  <c:v>51.283366999999998</c:v>
                </c:pt>
                <c:pt idx="594">
                  <c:v>50.823785000000001</c:v>
                </c:pt>
                <c:pt idx="595">
                  <c:v>50.374502</c:v>
                </c:pt>
                <c:pt idx="596">
                  <c:v>50.768175999999997</c:v>
                </c:pt>
                <c:pt idx="597">
                  <c:v>50.836150000000004</c:v>
                </c:pt>
                <c:pt idx="598">
                  <c:v>50.521766999999997</c:v>
                </c:pt>
                <c:pt idx="599">
                  <c:v>51.034421999999999</c:v>
                </c:pt>
                <c:pt idx="600">
                  <c:v>50.527912000000001</c:v>
                </c:pt>
                <c:pt idx="601">
                  <c:v>50.675631000000003</c:v>
                </c:pt>
                <c:pt idx="602">
                  <c:v>50.644818999999998</c:v>
                </c:pt>
                <c:pt idx="603">
                  <c:v>50.564799999999998</c:v>
                </c:pt>
                <c:pt idx="604">
                  <c:v>51.227248000000003</c:v>
                </c:pt>
                <c:pt idx="605">
                  <c:v>50.829968000000001</c:v>
                </c:pt>
                <c:pt idx="606">
                  <c:v>50.570951000000001</c:v>
                </c:pt>
                <c:pt idx="607">
                  <c:v>50.675631000000003</c:v>
                </c:pt>
                <c:pt idx="608">
                  <c:v>50.848520000000001</c:v>
                </c:pt>
                <c:pt idx="609">
                  <c:v>50.860892</c:v>
                </c:pt>
                <c:pt idx="610">
                  <c:v>50.718795999999998</c:v>
                </c:pt>
                <c:pt idx="611">
                  <c:v>51.096544000000002</c:v>
                </c:pt>
                <c:pt idx="612">
                  <c:v>50.663303999999997</c:v>
                </c:pt>
                <c:pt idx="613">
                  <c:v>51.152518000000001</c:v>
                </c:pt>
                <c:pt idx="614">
                  <c:v>51.152518000000001</c:v>
                </c:pt>
                <c:pt idx="615">
                  <c:v>50.55865</c:v>
                </c:pt>
                <c:pt idx="616">
                  <c:v>50.626342000000001</c:v>
                </c:pt>
                <c:pt idx="617">
                  <c:v>50.657141000000003</c:v>
                </c:pt>
                <c:pt idx="618">
                  <c:v>50.904218999999998</c:v>
                </c:pt>
                <c:pt idx="619">
                  <c:v>51.445841999999999</c:v>
                </c:pt>
                <c:pt idx="620">
                  <c:v>50.885646000000001</c:v>
                </c:pt>
                <c:pt idx="621">
                  <c:v>50.700291999999997</c:v>
                </c:pt>
                <c:pt idx="622">
                  <c:v>50.694125999999997</c:v>
                </c:pt>
                <c:pt idx="623">
                  <c:v>50.700291999999997</c:v>
                </c:pt>
                <c:pt idx="624">
                  <c:v>51.090328</c:v>
                </c:pt>
                <c:pt idx="625">
                  <c:v>51.009594999999997</c:v>
                </c:pt>
                <c:pt idx="626">
                  <c:v>51.177415000000003</c:v>
                </c:pt>
                <c:pt idx="627">
                  <c:v>51.040632000000002</c:v>
                </c:pt>
                <c:pt idx="628">
                  <c:v>50.916604999999997</c:v>
                </c:pt>
                <c:pt idx="629">
                  <c:v>50.848520000000001</c:v>
                </c:pt>
                <c:pt idx="630">
                  <c:v>50.669466</c:v>
                </c:pt>
                <c:pt idx="631">
                  <c:v>50.70646</c:v>
                </c:pt>
                <c:pt idx="632">
                  <c:v>50.644818999999998</c:v>
                </c:pt>
                <c:pt idx="633">
                  <c:v>50.854705000000003</c:v>
                </c:pt>
                <c:pt idx="634">
                  <c:v>50.768175999999997</c:v>
                </c:pt>
                <c:pt idx="635">
                  <c:v>50.491050000000001</c:v>
                </c:pt>
                <c:pt idx="636">
                  <c:v>51.183641000000001</c:v>
                </c:pt>
                <c:pt idx="637">
                  <c:v>50.792883000000003</c:v>
                </c:pt>
                <c:pt idx="638">
                  <c:v>50.823785000000001</c:v>
                </c:pt>
                <c:pt idx="639">
                  <c:v>51.158740999999999</c:v>
                </c:pt>
                <c:pt idx="640">
                  <c:v>50.904218999999998</c:v>
                </c:pt>
                <c:pt idx="641">
                  <c:v>51.003391000000001</c:v>
                </c:pt>
                <c:pt idx="642">
                  <c:v>50.935189000000001</c:v>
                </c:pt>
                <c:pt idx="643">
                  <c:v>50.941384999999997</c:v>
                </c:pt>
                <c:pt idx="644">
                  <c:v>50.941384999999997</c:v>
                </c:pt>
                <c:pt idx="645">
                  <c:v>50.891835999999998</c:v>
                </c:pt>
                <c:pt idx="646">
                  <c:v>50.953780000000002</c:v>
                </c:pt>
                <c:pt idx="647">
                  <c:v>50.842336000000003</c:v>
                </c:pt>
                <c:pt idx="648">
                  <c:v>51.065472999999997</c:v>
                </c:pt>
                <c:pt idx="649">
                  <c:v>50.718795999999998</c:v>
                </c:pt>
                <c:pt idx="650">
                  <c:v>50.792883000000003</c:v>
                </c:pt>
                <c:pt idx="651">
                  <c:v>50.626342000000001</c:v>
                </c:pt>
                <c:pt idx="652">
                  <c:v>50.411276999999998</c:v>
                </c:pt>
                <c:pt idx="653">
                  <c:v>50.904218999999998</c:v>
                </c:pt>
                <c:pt idx="654">
                  <c:v>50.362248999999998</c:v>
                </c:pt>
                <c:pt idx="655">
                  <c:v>50.916604999999997</c:v>
                </c:pt>
                <c:pt idx="656">
                  <c:v>51.146296</c:v>
                </c:pt>
                <c:pt idx="657">
                  <c:v>50.552500999999999</c:v>
                </c:pt>
                <c:pt idx="658">
                  <c:v>50.780526999999999</c:v>
                </c:pt>
                <c:pt idx="659">
                  <c:v>51.071686</c:v>
                </c:pt>
                <c:pt idx="660">
                  <c:v>50.910412000000001</c:v>
                </c:pt>
                <c:pt idx="661">
                  <c:v>50.503334000000002</c:v>
                </c:pt>
                <c:pt idx="662">
                  <c:v>50.546353000000003</c:v>
                </c:pt>
                <c:pt idx="663">
                  <c:v>50.823785000000001</c:v>
                </c:pt>
                <c:pt idx="664">
                  <c:v>50.959978999999997</c:v>
                </c:pt>
                <c:pt idx="665">
                  <c:v>50.644818999999998</c:v>
                </c:pt>
                <c:pt idx="666">
                  <c:v>51.003391000000001</c:v>
                </c:pt>
                <c:pt idx="667">
                  <c:v>50.484909000000002</c:v>
                </c:pt>
                <c:pt idx="668">
                  <c:v>50.891835999999998</c:v>
                </c:pt>
                <c:pt idx="669">
                  <c:v>50.411276999999998</c:v>
                </c:pt>
                <c:pt idx="670">
                  <c:v>50.663303999999997</c:v>
                </c:pt>
                <c:pt idx="671">
                  <c:v>50.910412000000001</c:v>
                </c:pt>
                <c:pt idx="672">
                  <c:v>50.904218999999998</c:v>
                </c:pt>
                <c:pt idx="673">
                  <c:v>50.755825999999999</c:v>
                </c:pt>
                <c:pt idx="674">
                  <c:v>50.737307999999999</c:v>
                </c:pt>
                <c:pt idx="675">
                  <c:v>51.034421999999999</c:v>
                </c:pt>
                <c:pt idx="676">
                  <c:v>51.121414000000001</c:v>
                </c:pt>
                <c:pt idx="677">
                  <c:v>50.947583000000002</c:v>
                </c:pt>
                <c:pt idx="678">
                  <c:v>50.644818999999998</c:v>
                </c:pt>
                <c:pt idx="679">
                  <c:v>50.712626999999998</c:v>
                </c:pt>
                <c:pt idx="680">
                  <c:v>50.891835999999998</c:v>
                </c:pt>
                <c:pt idx="681">
                  <c:v>50.904218999999998</c:v>
                </c:pt>
                <c:pt idx="682">
                  <c:v>50.848520000000001</c:v>
                </c:pt>
                <c:pt idx="683">
                  <c:v>50.817602999999998</c:v>
                </c:pt>
                <c:pt idx="684">
                  <c:v>50.829968000000001</c:v>
                </c:pt>
                <c:pt idx="685">
                  <c:v>50.910412000000001</c:v>
                </c:pt>
                <c:pt idx="686">
                  <c:v>50.805242</c:v>
                </c:pt>
                <c:pt idx="687">
                  <c:v>50.632500999999998</c:v>
                </c:pt>
                <c:pt idx="688">
                  <c:v>50.70646</c:v>
                </c:pt>
                <c:pt idx="689">
                  <c:v>50.891835999999998</c:v>
                </c:pt>
                <c:pt idx="690">
                  <c:v>50.70646</c:v>
                </c:pt>
                <c:pt idx="691">
                  <c:v>50.497191999999998</c:v>
                </c:pt>
                <c:pt idx="692">
                  <c:v>50.891835999999998</c:v>
                </c:pt>
                <c:pt idx="693">
                  <c:v>50.854705000000003</c:v>
                </c:pt>
                <c:pt idx="694">
                  <c:v>51.065472999999997</c:v>
                </c:pt>
                <c:pt idx="695">
                  <c:v>50.972377999999999</c:v>
                </c:pt>
                <c:pt idx="696">
                  <c:v>51.133853000000002</c:v>
                </c:pt>
                <c:pt idx="697">
                  <c:v>51.352041999999997</c:v>
                </c:pt>
                <c:pt idx="698">
                  <c:v>51.059261999999997</c:v>
                </c:pt>
                <c:pt idx="699">
                  <c:v>51.022008</c:v>
                </c:pt>
                <c:pt idx="700">
                  <c:v>50.570951000000001</c:v>
                </c:pt>
                <c:pt idx="701">
                  <c:v>50.780526999999999</c:v>
                </c:pt>
                <c:pt idx="702">
                  <c:v>50.626342000000001</c:v>
                </c:pt>
                <c:pt idx="703">
                  <c:v>50.663303999999997</c:v>
                </c:pt>
                <c:pt idx="704">
                  <c:v>50.657141000000003</c:v>
                </c:pt>
                <c:pt idx="705">
                  <c:v>50.411276999999998</c:v>
                </c:pt>
                <c:pt idx="706">
                  <c:v>51.003391000000001</c:v>
                </c:pt>
                <c:pt idx="707">
                  <c:v>50.984782000000003</c:v>
                </c:pt>
                <c:pt idx="708">
                  <c:v>51.277127999999998</c:v>
                </c:pt>
                <c:pt idx="709">
                  <c:v>50.718795999999998</c:v>
                </c:pt>
                <c:pt idx="710">
                  <c:v>50.990983999999997</c:v>
                </c:pt>
                <c:pt idx="711">
                  <c:v>51.028213999999998</c:v>
                </c:pt>
                <c:pt idx="712">
                  <c:v>51.221015999999999</c:v>
                </c:pt>
                <c:pt idx="713">
                  <c:v>50.829968000000001</c:v>
                </c:pt>
                <c:pt idx="714">
                  <c:v>50.959978999999997</c:v>
                </c:pt>
                <c:pt idx="715">
                  <c:v>50.891835999999998</c:v>
                </c:pt>
                <c:pt idx="716">
                  <c:v>51.202325999999999</c:v>
                </c:pt>
                <c:pt idx="717">
                  <c:v>50.301031999999999</c:v>
                </c:pt>
                <c:pt idx="718">
                  <c:v>50.484909000000002</c:v>
                </c:pt>
                <c:pt idx="719">
                  <c:v>50.687959999999997</c:v>
                </c:pt>
                <c:pt idx="720">
                  <c:v>50.700291999999997</c:v>
                </c:pt>
                <c:pt idx="721">
                  <c:v>51.345795000000003</c:v>
                </c:pt>
                <c:pt idx="722">
                  <c:v>50.712626999999998</c:v>
                </c:pt>
                <c:pt idx="723">
                  <c:v>50.848520000000001</c:v>
                </c:pt>
                <c:pt idx="724">
                  <c:v>50.867078999999997</c:v>
                </c:pt>
                <c:pt idx="725">
                  <c:v>51.164965000000002</c:v>
                </c:pt>
                <c:pt idx="726">
                  <c:v>51.053052000000001</c:v>
                </c:pt>
                <c:pt idx="727">
                  <c:v>51.015802000000001</c:v>
                </c:pt>
                <c:pt idx="728">
                  <c:v>51.127631999999998</c:v>
                </c:pt>
                <c:pt idx="729">
                  <c:v>50.650979999999997</c:v>
                </c:pt>
                <c:pt idx="730">
                  <c:v>50.854705000000003</c:v>
                </c:pt>
                <c:pt idx="731">
                  <c:v>50.669466</c:v>
                </c:pt>
                <c:pt idx="732">
                  <c:v>51.302087</c:v>
                </c:pt>
                <c:pt idx="733">
                  <c:v>50.669466</c:v>
                </c:pt>
                <c:pt idx="734">
                  <c:v>51.003391000000001</c:v>
                </c:pt>
                <c:pt idx="735">
                  <c:v>51.077899000000002</c:v>
                </c:pt>
                <c:pt idx="736">
                  <c:v>51.158740999999999</c:v>
                </c:pt>
                <c:pt idx="737">
                  <c:v>51.202325999999999</c:v>
                </c:pt>
                <c:pt idx="738">
                  <c:v>51.189867999999997</c:v>
                </c:pt>
                <c:pt idx="739">
                  <c:v>50.891835999999998</c:v>
                </c:pt>
                <c:pt idx="740">
                  <c:v>50.799062999999997</c:v>
                </c:pt>
                <c:pt idx="741">
                  <c:v>51.121414000000001</c:v>
                </c:pt>
                <c:pt idx="742">
                  <c:v>50.997186999999997</c:v>
                </c:pt>
                <c:pt idx="743">
                  <c:v>50.984782000000003</c:v>
                </c:pt>
                <c:pt idx="744">
                  <c:v>51.084113000000002</c:v>
                </c:pt>
                <c:pt idx="745">
                  <c:v>51.558633</c:v>
                </c:pt>
                <c:pt idx="746">
                  <c:v>51.208553999999999</c:v>
                </c:pt>
                <c:pt idx="747">
                  <c:v>51.489674999999998</c:v>
                </c:pt>
                <c:pt idx="748">
                  <c:v>51.022008</c:v>
                </c:pt>
                <c:pt idx="749">
                  <c:v>51.464623000000003</c:v>
                </c:pt>
                <c:pt idx="750">
                  <c:v>51.333303999999998</c:v>
                </c:pt>
                <c:pt idx="751">
                  <c:v>52.005996000000003</c:v>
                </c:pt>
                <c:pt idx="752">
                  <c:v>51.671675</c:v>
                </c:pt>
                <c:pt idx="753">
                  <c:v>51.835405999999999</c:v>
                </c:pt>
                <c:pt idx="754">
                  <c:v>52.005996000000003</c:v>
                </c:pt>
                <c:pt idx="755">
                  <c:v>52.278863999999999</c:v>
                </c:pt>
                <c:pt idx="756">
                  <c:v>52.317056000000001</c:v>
                </c:pt>
                <c:pt idx="757">
                  <c:v>52.880505999999997</c:v>
                </c:pt>
                <c:pt idx="758">
                  <c:v>52.348903999999997</c:v>
                </c:pt>
                <c:pt idx="759">
                  <c:v>52.406281</c:v>
                </c:pt>
                <c:pt idx="760">
                  <c:v>52.546807000000001</c:v>
                </c:pt>
                <c:pt idx="761">
                  <c:v>52.771172</c:v>
                </c:pt>
                <c:pt idx="762">
                  <c:v>52.784022999999998</c:v>
                </c:pt>
                <c:pt idx="763">
                  <c:v>52.623621999999997</c:v>
                </c:pt>
                <c:pt idx="764">
                  <c:v>52.655661000000002</c:v>
                </c:pt>
                <c:pt idx="765">
                  <c:v>52.700550999999997</c:v>
                </c:pt>
                <c:pt idx="766">
                  <c:v>52.841890999999997</c:v>
                </c:pt>
                <c:pt idx="767">
                  <c:v>52.393523999999999</c:v>
                </c:pt>
                <c:pt idx="768">
                  <c:v>52.495660999999998</c:v>
                </c:pt>
                <c:pt idx="769">
                  <c:v>52.164462</c:v>
                </c:pt>
                <c:pt idx="770">
                  <c:v>52.297956999999997</c:v>
                </c:pt>
                <c:pt idx="771">
                  <c:v>52.107357999999998</c:v>
                </c:pt>
                <c:pt idx="772">
                  <c:v>51.696829000000001</c:v>
                </c:pt>
                <c:pt idx="773">
                  <c:v>51.283366999999998</c:v>
                </c:pt>
                <c:pt idx="774">
                  <c:v>51.370789000000002</c:v>
                </c:pt>
                <c:pt idx="775">
                  <c:v>51.495941000000002</c:v>
                </c:pt>
                <c:pt idx="776">
                  <c:v>51.778669999999998</c:v>
                </c:pt>
                <c:pt idx="777">
                  <c:v>51.458362000000001</c:v>
                </c:pt>
                <c:pt idx="778">
                  <c:v>51.183641000000001</c:v>
                </c:pt>
                <c:pt idx="779">
                  <c:v>51.433326000000001</c:v>
                </c:pt>
                <c:pt idx="780">
                  <c:v>51.239713000000002</c:v>
                </c:pt>
                <c:pt idx="781">
                  <c:v>51.028213999999998</c:v>
                </c:pt>
                <c:pt idx="782">
                  <c:v>50.570951000000001</c:v>
                </c:pt>
                <c:pt idx="783">
                  <c:v>50.829968000000001</c:v>
                </c:pt>
                <c:pt idx="784">
                  <c:v>50.515622</c:v>
                </c:pt>
                <c:pt idx="785">
                  <c:v>50.842336000000003</c:v>
                </c:pt>
                <c:pt idx="786">
                  <c:v>50.712626999999998</c:v>
                </c:pt>
                <c:pt idx="787">
                  <c:v>50.644818999999998</c:v>
                </c:pt>
                <c:pt idx="788">
                  <c:v>50.166615999999998</c:v>
                </c:pt>
                <c:pt idx="789">
                  <c:v>50.472631</c:v>
                </c:pt>
                <c:pt idx="790">
                  <c:v>50.356124000000001</c:v>
                </c:pt>
                <c:pt idx="791">
                  <c:v>50.521766999999997</c:v>
                </c:pt>
                <c:pt idx="792">
                  <c:v>50.343876000000002</c:v>
                </c:pt>
                <c:pt idx="793">
                  <c:v>50.521766999999997</c:v>
                </c:pt>
                <c:pt idx="794">
                  <c:v>50.786704999999998</c:v>
                </c:pt>
                <c:pt idx="795">
                  <c:v>50.731136999999997</c:v>
                </c:pt>
                <c:pt idx="796">
                  <c:v>50.638658999999997</c:v>
                </c:pt>
                <c:pt idx="797">
                  <c:v>50.860892</c:v>
                </c:pt>
                <c:pt idx="798">
                  <c:v>51.015802000000001</c:v>
                </c:pt>
                <c:pt idx="799">
                  <c:v>51.677962999999998</c:v>
                </c:pt>
                <c:pt idx="800">
                  <c:v>51.533546999999999</c:v>
                </c:pt>
                <c:pt idx="801">
                  <c:v>52.120041999999998</c:v>
                </c:pt>
                <c:pt idx="802">
                  <c:v>52.514834999999998</c:v>
                </c:pt>
                <c:pt idx="803">
                  <c:v>52.732641000000001</c:v>
                </c:pt>
                <c:pt idx="804">
                  <c:v>52.177160999999998</c:v>
                </c:pt>
                <c:pt idx="805">
                  <c:v>53.002979000000003</c:v>
                </c:pt>
                <c:pt idx="806">
                  <c:v>53.287730000000003</c:v>
                </c:pt>
                <c:pt idx="807">
                  <c:v>52.829025999999999</c:v>
                </c:pt>
                <c:pt idx="808">
                  <c:v>52.816164000000001</c:v>
                </c:pt>
                <c:pt idx="809">
                  <c:v>53.177525000000003</c:v>
                </c:pt>
                <c:pt idx="810">
                  <c:v>52.951376000000003</c:v>
                </c:pt>
                <c:pt idx="811">
                  <c:v>52.886944999999997</c:v>
                </c:pt>
                <c:pt idx="812">
                  <c:v>52.240703000000003</c:v>
                </c:pt>
                <c:pt idx="813">
                  <c:v>52.272502000000003</c:v>
                </c:pt>
                <c:pt idx="814">
                  <c:v>52.784022999999998</c:v>
                </c:pt>
                <c:pt idx="815">
                  <c:v>51.659103000000002</c:v>
                </c:pt>
                <c:pt idx="816">
                  <c:v>51.345795000000003</c:v>
                </c:pt>
                <c:pt idx="817">
                  <c:v>51.452101999999996</c:v>
                </c:pt>
                <c:pt idx="818">
                  <c:v>51.987012999999997</c:v>
                </c:pt>
                <c:pt idx="819">
                  <c:v>51.364539999999998</c:v>
                </c:pt>
                <c:pt idx="820">
                  <c:v>51.258415999999997</c:v>
                </c:pt>
                <c:pt idx="821">
                  <c:v>50.435809999999996</c:v>
                </c:pt>
                <c:pt idx="822">
                  <c:v>50.650979999999997</c:v>
                </c:pt>
                <c:pt idx="823">
                  <c:v>50.270449999999997</c:v>
                </c:pt>
                <c:pt idx="824">
                  <c:v>50.644818999999998</c:v>
                </c:pt>
                <c:pt idx="825">
                  <c:v>50.221561000000001</c:v>
                </c:pt>
                <c:pt idx="826">
                  <c:v>50.062998</c:v>
                </c:pt>
                <c:pt idx="827">
                  <c:v>49.904938000000001</c:v>
                </c:pt>
                <c:pt idx="828">
                  <c:v>50.032564000000001</c:v>
                </c:pt>
                <c:pt idx="829">
                  <c:v>49.524020999999998</c:v>
                </c:pt>
                <c:pt idx="830">
                  <c:v>49.289675000000003</c:v>
                </c:pt>
                <c:pt idx="831">
                  <c:v>49.385683</c:v>
                </c:pt>
                <c:pt idx="832">
                  <c:v>49.608417000000003</c:v>
                </c:pt>
                <c:pt idx="833">
                  <c:v>48.978932</c:v>
                </c:pt>
                <c:pt idx="834">
                  <c:v>48.729371</c:v>
                </c:pt>
                <c:pt idx="835">
                  <c:v>48.652382000000003</c:v>
                </c:pt>
                <c:pt idx="836">
                  <c:v>48.949157</c:v>
                </c:pt>
                <c:pt idx="837">
                  <c:v>48.228157000000003</c:v>
                </c:pt>
                <c:pt idx="838">
                  <c:v>48.510565</c:v>
                </c:pt>
                <c:pt idx="839">
                  <c:v>48.169525999999998</c:v>
                </c:pt>
                <c:pt idx="840">
                  <c:v>47.924042999999998</c:v>
                </c:pt>
                <c:pt idx="841">
                  <c:v>48.298605999999999</c:v>
                </c:pt>
                <c:pt idx="842">
                  <c:v>48.175386000000003</c:v>
                </c:pt>
                <c:pt idx="843">
                  <c:v>48.245759</c:v>
                </c:pt>
                <c:pt idx="844">
                  <c:v>47.947369999999999</c:v>
                </c:pt>
                <c:pt idx="845">
                  <c:v>48.292731000000003</c:v>
                </c:pt>
                <c:pt idx="846">
                  <c:v>48.410359</c:v>
                </c:pt>
                <c:pt idx="847">
                  <c:v>48.616889</c:v>
                </c:pt>
                <c:pt idx="848">
                  <c:v>48.676059000000002</c:v>
                </c:pt>
                <c:pt idx="849">
                  <c:v>48.658299</c:v>
                </c:pt>
                <c:pt idx="850">
                  <c:v>48.522368</c:v>
                </c:pt>
                <c:pt idx="851">
                  <c:v>48.877766999999999</c:v>
                </c:pt>
                <c:pt idx="852">
                  <c:v>49.427745000000002</c:v>
                </c:pt>
                <c:pt idx="853">
                  <c:v>49.403705000000002</c:v>
                </c:pt>
                <c:pt idx="854">
                  <c:v>49.128084000000001</c:v>
                </c:pt>
                <c:pt idx="855">
                  <c:v>49.898868999999998</c:v>
                </c:pt>
                <c:pt idx="856">
                  <c:v>49.590321000000003</c:v>
                </c:pt>
                <c:pt idx="857">
                  <c:v>49.566201999999997</c:v>
                </c:pt>
                <c:pt idx="858">
                  <c:v>50.245998999999998</c:v>
                </c:pt>
                <c:pt idx="859">
                  <c:v>50.491050000000001</c:v>
                </c:pt>
                <c:pt idx="860">
                  <c:v>50.786704999999998</c:v>
                </c:pt>
                <c:pt idx="861">
                  <c:v>51.077899000000002</c:v>
                </c:pt>
                <c:pt idx="862">
                  <c:v>51.358289999999997</c:v>
                </c:pt>
                <c:pt idx="863">
                  <c:v>51.458362000000001</c:v>
                </c:pt>
                <c:pt idx="864">
                  <c:v>51.034421999999999</c:v>
                </c:pt>
                <c:pt idx="865">
                  <c:v>51.621403000000001</c:v>
                </c:pt>
                <c:pt idx="866">
                  <c:v>51.489674999999998</c:v>
                </c:pt>
                <c:pt idx="867">
                  <c:v>52.075659999999999</c:v>
                </c:pt>
                <c:pt idx="868">
                  <c:v>52.463721999999997</c:v>
                </c:pt>
                <c:pt idx="869">
                  <c:v>52.796875999999997</c:v>
                </c:pt>
                <c:pt idx="870">
                  <c:v>52.514834999999998</c:v>
                </c:pt>
                <c:pt idx="871">
                  <c:v>52.521228999999998</c:v>
                </c:pt>
                <c:pt idx="872">
                  <c:v>52.835459</c:v>
                </c:pt>
                <c:pt idx="873">
                  <c:v>53.028801000000001</c:v>
                </c:pt>
                <c:pt idx="874">
                  <c:v>53.495817000000002</c:v>
                </c:pt>
                <c:pt idx="875">
                  <c:v>53.450225000000003</c:v>
                </c:pt>
                <c:pt idx="876">
                  <c:v>53.261778</c:v>
                </c:pt>
                <c:pt idx="877">
                  <c:v>53.495817000000002</c:v>
                </c:pt>
                <c:pt idx="878">
                  <c:v>53.456735999999999</c:v>
                </c:pt>
                <c:pt idx="879">
                  <c:v>53.411180000000002</c:v>
                </c:pt>
                <c:pt idx="880">
                  <c:v>53.619765999999998</c:v>
                </c:pt>
                <c:pt idx="881">
                  <c:v>53.835760000000001</c:v>
                </c:pt>
                <c:pt idx="882">
                  <c:v>54.210976000000002</c:v>
                </c:pt>
                <c:pt idx="883">
                  <c:v>54.026319000000001</c:v>
                </c:pt>
                <c:pt idx="884">
                  <c:v>53.606704999999998</c:v>
                </c:pt>
                <c:pt idx="885">
                  <c:v>53.587119000000001</c:v>
                </c:pt>
                <c:pt idx="886">
                  <c:v>54.006574000000001</c:v>
                </c:pt>
                <c:pt idx="887">
                  <c:v>53.346169000000003</c:v>
                </c:pt>
                <c:pt idx="888">
                  <c:v>53.534925999999999</c:v>
                </c:pt>
                <c:pt idx="889">
                  <c:v>53.489300999999998</c:v>
                </c:pt>
                <c:pt idx="890">
                  <c:v>53.300710000000002</c:v>
                </c:pt>
                <c:pt idx="891">
                  <c:v>52.674895999999997</c:v>
                </c:pt>
                <c:pt idx="892">
                  <c:v>53.009433999999999</c:v>
                </c:pt>
                <c:pt idx="893">
                  <c:v>52.777597</c:v>
                </c:pt>
                <c:pt idx="894">
                  <c:v>52.425420000000003</c:v>
                </c:pt>
                <c:pt idx="895">
                  <c:v>52.088337000000003</c:v>
                </c:pt>
                <c:pt idx="896">
                  <c:v>52.107357999999998</c:v>
                </c:pt>
                <c:pt idx="897">
                  <c:v>52.508443999999997</c:v>
                </c:pt>
                <c:pt idx="898">
                  <c:v>51.968038</c:v>
                </c:pt>
                <c:pt idx="899">
                  <c:v>51.936427000000002</c:v>
                </c:pt>
                <c:pt idx="900">
                  <c:v>51.527276999999998</c:v>
                </c:pt>
                <c:pt idx="901">
                  <c:v>51.514740000000003</c:v>
                </c:pt>
                <c:pt idx="902">
                  <c:v>51.521008000000002</c:v>
                </c:pt>
                <c:pt idx="903">
                  <c:v>52.221632</c:v>
                </c:pt>
                <c:pt idx="904">
                  <c:v>52.081997999999999</c:v>
                </c:pt>
                <c:pt idx="905">
                  <c:v>52.361649</c:v>
                </c:pt>
                <c:pt idx="906">
                  <c:v>52.399901999999997</c:v>
                </c:pt>
                <c:pt idx="907">
                  <c:v>52.751902000000001</c:v>
                </c:pt>
                <c:pt idx="908">
                  <c:v>53.041716000000001</c:v>
                </c:pt>
                <c:pt idx="909">
                  <c:v>53.914527999999997</c:v>
                </c:pt>
                <c:pt idx="910">
                  <c:v>53.730922999999997</c:v>
                </c:pt>
                <c:pt idx="911">
                  <c:v>55.090446999999998</c:v>
                </c:pt>
                <c:pt idx="912">
                  <c:v>56.437973999999997</c:v>
                </c:pt>
                <c:pt idx="913">
                  <c:v>56.479349999999997</c:v>
                </c:pt>
                <c:pt idx="914">
                  <c:v>58.604537000000001</c:v>
                </c:pt>
                <c:pt idx="915">
                  <c:v>60.764381</c:v>
                </c:pt>
                <c:pt idx="916">
                  <c:v>62.186418000000003</c:v>
                </c:pt>
                <c:pt idx="917">
                  <c:v>65.850057000000007</c:v>
                </c:pt>
                <c:pt idx="918">
                  <c:v>64.597103000000004</c:v>
                </c:pt>
                <c:pt idx="919">
                  <c:v>67.769267999999997</c:v>
                </c:pt>
                <c:pt idx="920">
                  <c:v>68.295299</c:v>
                </c:pt>
                <c:pt idx="921">
                  <c:v>70.971097</c:v>
                </c:pt>
                <c:pt idx="922">
                  <c:v>69.963409999999996</c:v>
                </c:pt>
                <c:pt idx="923">
                  <c:v>71.104954000000006</c:v>
                </c:pt>
                <c:pt idx="924">
                  <c:v>71.715522000000007</c:v>
                </c:pt>
                <c:pt idx="925">
                  <c:v>71.310781000000006</c:v>
                </c:pt>
                <c:pt idx="926">
                  <c:v>71.104954000000006</c:v>
                </c:pt>
                <c:pt idx="927">
                  <c:v>71.571303999999998</c:v>
                </c:pt>
                <c:pt idx="928">
                  <c:v>69.989712999999995</c:v>
                </c:pt>
                <c:pt idx="929">
                  <c:v>69.274930999999995</c:v>
                </c:pt>
                <c:pt idx="930">
                  <c:v>68.048665999999997</c:v>
                </c:pt>
                <c:pt idx="931">
                  <c:v>67.147542999999999</c:v>
                </c:pt>
                <c:pt idx="932">
                  <c:v>64.797348</c:v>
                </c:pt>
                <c:pt idx="933">
                  <c:v>63.929385000000003</c:v>
                </c:pt>
                <c:pt idx="934">
                  <c:v>64.119363000000007</c:v>
                </c:pt>
                <c:pt idx="935">
                  <c:v>64.653099999999995</c:v>
                </c:pt>
                <c:pt idx="936">
                  <c:v>63.339776999999998</c:v>
                </c:pt>
                <c:pt idx="937">
                  <c:v>62.911279</c:v>
                </c:pt>
                <c:pt idx="938">
                  <c:v>62.702112999999997</c:v>
                </c:pt>
                <c:pt idx="939">
                  <c:v>62.263088000000003</c:v>
                </c:pt>
                <c:pt idx="940">
                  <c:v>61.312233999999997</c:v>
                </c:pt>
                <c:pt idx="941">
                  <c:v>61.934157999999996</c:v>
                </c:pt>
                <c:pt idx="942">
                  <c:v>61.319777000000002</c:v>
                </c:pt>
                <c:pt idx="943">
                  <c:v>61.380155000000002</c:v>
                </c:pt>
                <c:pt idx="944">
                  <c:v>60.943899000000002</c:v>
                </c:pt>
                <c:pt idx="945">
                  <c:v>59.567731999999999</c:v>
                </c:pt>
                <c:pt idx="946">
                  <c:v>60.273702</c:v>
                </c:pt>
                <c:pt idx="947">
                  <c:v>58.661993000000002</c:v>
                </c:pt>
                <c:pt idx="948">
                  <c:v>57.622948000000001</c:v>
                </c:pt>
                <c:pt idx="949">
                  <c:v>57.848973999999998</c:v>
                </c:pt>
                <c:pt idx="950">
                  <c:v>57.236685000000001</c:v>
                </c:pt>
                <c:pt idx="951">
                  <c:v>56.582932</c:v>
                </c:pt>
                <c:pt idx="952">
                  <c:v>56.108122999999999</c:v>
                </c:pt>
                <c:pt idx="953">
                  <c:v>54.969642999999998</c:v>
                </c:pt>
                <c:pt idx="954">
                  <c:v>55.312649999999998</c:v>
                </c:pt>
                <c:pt idx="955">
                  <c:v>54.922739</c:v>
                </c:pt>
                <c:pt idx="956">
                  <c:v>54.310170999999997</c:v>
                </c:pt>
                <c:pt idx="957">
                  <c:v>54.376404999999998</c:v>
                </c:pt>
                <c:pt idx="958">
                  <c:v>53.894824</c:v>
                </c:pt>
                <c:pt idx="959">
                  <c:v>53.835760000000001</c:v>
                </c:pt>
                <c:pt idx="960">
                  <c:v>54.270470000000003</c:v>
                </c:pt>
                <c:pt idx="961">
                  <c:v>54.336655</c:v>
                </c:pt>
                <c:pt idx="962">
                  <c:v>54.013154999999998</c:v>
                </c:pt>
                <c:pt idx="963">
                  <c:v>54.026319000000001</c:v>
                </c:pt>
                <c:pt idx="964">
                  <c:v>54.343277</c:v>
                </c:pt>
                <c:pt idx="965">
                  <c:v>53.796421000000002</c:v>
                </c:pt>
                <c:pt idx="966">
                  <c:v>53.645899999999997</c:v>
                </c:pt>
                <c:pt idx="967">
                  <c:v>53.528405999999997</c:v>
                </c:pt>
                <c:pt idx="968">
                  <c:v>53.704748000000002</c:v>
                </c:pt>
                <c:pt idx="969">
                  <c:v>53.300710000000002</c:v>
                </c:pt>
                <c:pt idx="970">
                  <c:v>53.184001000000002</c:v>
                </c:pt>
                <c:pt idx="971">
                  <c:v>52.899824000000002</c:v>
                </c:pt>
                <c:pt idx="972">
                  <c:v>52.745480999999998</c:v>
                </c:pt>
                <c:pt idx="973">
                  <c:v>52.829025999999999</c:v>
                </c:pt>
                <c:pt idx="974">
                  <c:v>52.565998999999998</c:v>
                </c:pt>
                <c:pt idx="975">
                  <c:v>52.208920999999997</c:v>
                </c:pt>
                <c:pt idx="976">
                  <c:v>52.177160999999998</c:v>
                </c:pt>
                <c:pt idx="977">
                  <c:v>52.534014999999997</c:v>
                </c:pt>
                <c:pt idx="978">
                  <c:v>52.668483999999999</c:v>
                </c:pt>
                <c:pt idx="979">
                  <c:v>52.546807000000001</c:v>
                </c:pt>
                <c:pt idx="980">
                  <c:v>52.361649</c:v>
                </c:pt>
                <c:pt idx="981">
                  <c:v>52.816164000000001</c:v>
                </c:pt>
                <c:pt idx="982">
                  <c:v>52.662072000000002</c:v>
                </c:pt>
                <c:pt idx="983">
                  <c:v>52.489272</c:v>
                </c:pt>
                <c:pt idx="984">
                  <c:v>52.990074</c:v>
                </c:pt>
                <c:pt idx="985">
                  <c:v>51.974361999999999</c:v>
                </c:pt>
                <c:pt idx="986">
                  <c:v>52.120041999999998</c:v>
                </c:pt>
                <c:pt idx="987">
                  <c:v>52.202567000000002</c:v>
                </c:pt>
                <c:pt idx="988">
                  <c:v>52.075659999999999</c:v>
                </c:pt>
                <c:pt idx="989">
                  <c:v>52.101016000000001</c:v>
                </c:pt>
                <c:pt idx="990">
                  <c:v>52.310689000000004</c:v>
                </c:pt>
                <c:pt idx="991">
                  <c:v>52.012326000000002</c:v>
                </c:pt>
                <c:pt idx="992">
                  <c:v>52.075659999999999</c:v>
                </c:pt>
                <c:pt idx="993">
                  <c:v>52.668483999999999</c:v>
                </c:pt>
                <c:pt idx="994">
                  <c:v>52.189863000000003</c:v>
                </c:pt>
                <c:pt idx="995">
                  <c:v>52.540410999999999</c:v>
                </c:pt>
                <c:pt idx="996">
                  <c:v>52.771172</c:v>
                </c:pt>
                <c:pt idx="997">
                  <c:v>52.419040000000003</c:v>
                </c:pt>
                <c:pt idx="998">
                  <c:v>53.009433999999999</c:v>
                </c:pt>
                <c:pt idx="999">
                  <c:v>52.470109000000001</c:v>
                </c:pt>
                <c:pt idx="1000">
                  <c:v>53.463247000000003</c:v>
                </c:pt>
                <c:pt idx="1001">
                  <c:v>53.093411000000003</c:v>
                </c:pt>
                <c:pt idx="1002">
                  <c:v>53.645899999999997</c:v>
                </c:pt>
                <c:pt idx="1003">
                  <c:v>54.204369999999997</c:v>
                </c:pt>
                <c:pt idx="1004">
                  <c:v>54.296934999999998</c:v>
                </c:pt>
                <c:pt idx="1005">
                  <c:v>53.967104999999997</c:v>
                </c:pt>
                <c:pt idx="1006">
                  <c:v>54.144952000000004</c:v>
                </c:pt>
                <c:pt idx="1007">
                  <c:v>54.046072000000002</c:v>
                </c:pt>
                <c:pt idx="1008">
                  <c:v>54.118566000000001</c:v>
                </c:pt>
                <c:pt idx="1009">
                  <c:v>55.117331</c:v>
                </c:pt>
                <c:pt idx="1010">
                  <c:v>55.171140000000001</c:v>
                </c:pt>
                <c:pt idx="1011">
                  <c:v>55.759898999999997</c:v>
                </c:pt>
                <c:pt idx="1012">
                  <c:v>55.198064000000002</c:v>
                </c:pt>
                <c:pt idx="1013">
                  <c:v>54.88926</c:v>
                </c:pt>
                <c:pt idx="1014">
                  <c:v>55.923482999999997</c:v>
                </c:pt>
                <c:pt idx="1015">
                  <c:v>55.265436999999999</c:v>
                </c:pt>
                <c:pt idx="1016">
                  <c:v>55.407204</c:v>
                </c:pt>
                <c:pt idx="1017">
                  <c:v>55.603606999999997</c:v>
                </c:pt>
                <c:pt idx="1018">
                  <c:v>55.719082</c:v>
                </c:pt>
                <c:pt idx="1019">
                  <c:v>54.722195999999997</c:v>
                </c:pt>
                <c:pt idx="1020">
                  <c:v>55.590038</c:v>
                </c:pt>
                <c:pt idx="1021">
                  <c:v>53.842320000000001</c:v>
                </c:pt>
                <c:pt idx="1022">
                  <c:v>55.009878999999998</c:v>
                </c:pt>
                <c:pt idx="1023">
                  <c:v>53.658971000000001</c:v>
                </c:pt>
                <c:pt idx="1024">
                  <c:v>53.626299000000003</c:v>
                </c:pt>
                <c:pt idx="1025">
                  <c:v>52.796875999999997</c:v>
                </c:pt>
                <c:pt idx="1026">
                  <c:v>51.898521000000002</c:v>
                </c:pt>
                <c:pt idx="1027">
                  <c:v>51.489674999999998</c:v>
                </c:pt>
                <c:pt idx="1028">
                  <c:v>50.288795999999998</c:v>
                </c:pt>
                <c:pt idx="1029">
                  <c:v>50.142217000000002</c:v>
                </c:pt>
                <c:pt idx="1030">
                  <c:v>50.564799999999998</c:v>
                </c:pt>
                <c:pt idx="1031">
                  <c:v>49.223778000000003</c:v>
                </c:pt>
                <c:pt idx="1032">
                  <c:v>49.014688</c:v>
                </c:pt>
                <c:pt idx="1033">
                  <c:v>48.498764999999999</c:v>
                </c:pt>
                <c:pt idx="1034">
                  <c:v>48.140236999999999</c:v>
                </c:pt>
                <c:pt idx="1035">
                  <c:v>47.650796</c:v>
                </c:pt>
                <c:pt idx="1036">
                  <c:v>47.848311000000002</c:v>
                </c:pt>
                <c:pt idx="1037">
                  <c:v>47.848311000000002</c:v>
                </c:pt>
                <c:pt idx="1038">
                  <c:v>47.286923000000002</c:v>
                </c:pt>
                <c:pt idx="1039">
                  <c:v>47.413679999999999</c:v>
                </c:pt>
                <c:pt idx="1040">
                  <c:v>47.662391999999997</c:v>
                </c:pt>
                <c:pt idx="1041">
                  <c:v>48.070014999999998</c:v>
                </c:pt>
                <c:pt idx="1042">
                  <c:v>47.616024000000003</c:v>
                </c:pt>
                <c:pt idx="1043">
                  <c:v>47.430990999999999</c:v>
                </c:pt>
                <c:pt idx="1044">
                  <c:v>47.929873999999998</c:v>
                </c:pt>
                <c:pt idx="1045">
                  <c:v>48.492866999999997</c:v>
                </c:pt>
                <c:pt idx="1046">
                  <c:v>48.375039999999998</c:v>
                </c:pt>
                <c:pt idx="1047">
                  <c:v>48.481071</c:v>
                </c:pt>
                <c:pt idx="1048">
                  <c:v>49.134059000000001</c:v>
                </c:pt>
                <c:pt idx="1049">
                  <c:v>49.038538000000003</c:v>
                </c:pt>
                <c:pt idx="1050">
                  <c:v>48.723444000000001</c:v>
                </c:pt>
                <c:pt idx="1051">
                  <c:v>48.557791000000002</c:v>
                </c:pt>
                <c:pt idx="1052">
                  <c:v>48.967019999999998</c:v>
                </c:pt>
                <c:pt idx="1053">
                  <c:v>48.605063999999999</c:v>
                </c:pt>
                <c:pt idx="1054">
                  <c:v>48.481071</c:v>
                </c:pt>
                <c:pt idx="1055">
                  <c:v>49.415723999999997</c:v>
                </c:pt>
                <c:pt idx="1056">
                  <c:v>48.931299000000003</c:v>
                </c:pt>
                <c:pt idx="1057">
                  <c:v>48.937251000000003</c:v>
                </c:pt>
                <c:pt idx="1058">
                  <c:v>49.080306</c:v>
                </c:pt>
                <c:pt idx="1059">
                  <c:v>48.859935999999998</c:v>
                </c:pt>
                <c:pt idx="1060">
                  <c:v>49.092247</c:v>
                </c:pt>
                <c:pt idx="1061">
                  <c:v>49.289675000000003</c:v>
                </c:pt>
                <c:pt idx="1062">
                  <c:v>49.626519999999999</c:v>
                </c:pt>
                <c:pt idx="1063">
                  <c:v>48.978932</c:v>
                </c:pt>
                <c:pt idx="1064">
                  <c:v>49.403705000000002</c:v>
                </c:pt>
                <c:pt idx="1065">
                  <c:v>49.134059000000001</c:v>
                </c:pt>
                <c:pt idx="1066">
                  <c:v>49.134059000000001</c:v>
                </c:pt>
                <c:pt idx="1067">
                  <c:v>49.175908</c:v>
                </c:pt>
                <c:pt idx="1068">
                  <c:v>49.265701999999997</c:v>
                </c:pt>
                <c:pt idx="1069">
                  <c:v>49.536068999999998</c:v>
                </c:pt>
                <c:pt idx="1070">
                  <c:v>49.151989999999998</c:v>
                </c:pt>
                <c:pt idx="1071">
                  <c:v>49.175908</c:v>
                </c:pt>
                <c:pt idx="1072">
                  <c:v>48.978932</c:v>
                </c:pt>
                <c:pt idx="1073">
                  <c:v>50.026477999999997</c:v>
                </c:pt>
                <c:pt idx="1074">
                  <c:v>49.868535000000001</c:v>
                </c:pt>
                <c:pt idx="1075">
                  <c:v>49.705046000000003</c:v>
                </c:pt>
                <c:pt idx="1076">
                  <c:v>50.811422</c:v>
                </c:pt>
                <c:pt idx="1077">
                  <c:v>49.850343000000002</c:v>
                </c:pt>
                <c:pt idx="1078">
                  <c:v>50.233778000000001</c:v>
                </c:pt>
                <c:pt idx="1079">
                  <c:v>50.638658999999997</c:v>
                </c:pt>
                <c:pt idx="1080">
                  <c:v>50.417408000000002</c:v>
                </c:pt>
                <c:pt idx="1081">
                  <c:v>50.515622</c:v>
                </c:pt>
                <c:pt idx="1082">
                  <c:v>51.483410999999997</c:v>
                </c:pt>
                <c:pt idx="1083">
                  <c:v>51.930107</c:v>
                </c:pt>
                <c:pt idx="1084">
                  <c:v>51.333303999999998</c:v>
                </c:pt>
                <c:pt idx="1085">
                  <c:v>52.158113999999998</c:v>
                </c:pt>
                <c:pt idx="1086">
                  <c:v>52.502051999999999</c:v>
                </c:pt>
                <c:pt idx="1087">
                  <c:v>52.630028000000003</c:v>
                </c:pt>
                <c:pt idx="1088">
                  <c:v>52.202567000000002</c:v>
                </c:pt>
                <c:pt idx="1089">
                  <c:v>52.278863999999999</c:v>
                </c:pt>
                <c:pt idx="1090">
                  <c:v>52.617215999999999</c:v>
                </c:pt>
                <c:pt idx="1091">
                  <c:v>52.912708000000002</c:v>
                </c:pt>
                <c:pt idx="1092">
                  <c:v>53.417686000000003</c:v>
                </c:pt>
                <c:pt idx="1093">
                  <c:v>53.619765999999998</c:v>
                </c:pt>
                <c:pt idx="1094">
                  <c:v>54.052658000000001</c:v>
                </c:pt>
                <c:pt idx="1095">
                  <c:v>53.802976000000001</c:v>
                </c:pt>
                <c:pt idx="1096">
                  <c:v>54.125160999999999</c:v>
                </c:pt>
                <c:pt idx="1097">
                  <c:v>54.582272000000003</c:v>
                </c:pt>
                <c:pt idx="1098">
                  <c:v>54.376404999999998</c:v>
                </c:pt>
                <c:pt idx="1099">
                  <c:v>54.849117</c:v>
                </c:pt>
                <c:pt idx="1100">
                  <c:v>54.909343999999997</c:v>
                </c:pt>
                <c:pt idx="1101">
                  <c:v>55.003171000000002</c:v>
                </c:pt>
                <c:pt idx="1102">
                  <c:v>55.090446999999998</c:v>
                </c:pt>
                <c:pt idx="1103">
                  <c:v>54.489199999999997</c:v>
                </c:pt>
                <c:pt idx="1104">
                  <c:v>54.668847</c:v>
                </c:pt>
                <c:pt idx="1105">
                  <c:v>54.682178999999998</c:v>
                </c:pt>
                <c:pt idx="1106">
                  <c:v>54.509129999999999</c:v>
                </c:pt>
                <c:pt idx="1107">
                  <c:v>54.290317000000002</c:v>
                </c:pt>
                <c:pt idx="1108">
                  <c:v>54.495843000000001</c:v>
                </c:pt>
                <c:pt idx="1109">
                  <c:v>54.402923999999999</c:v>
                </c:pt>
                <c:pt idx="1110">
                  <c:v>54.469276999999998</c:v>
                </c:pt>
                <c:pt idx="1111">
                  <c:v>54.989756999999997</c:v>
                </c:pt>
                <c:pt idx="1112">
                  <c:v>54.615554000000003</c:v>
                </c:pt>
                <c:pt idx="1113">
                  <c:v>54.962938999999999</c:v>
                </c:pt>
                <c:pt idx="1114">
                  <c:v>54.562314999999998</c:v>
                </c:pt>
                <c:pt idx="1115">
                  <c:v>54.442726</c:v>
                </c:pt>
                <c:pt idx="1116">
                  <c:v>54.092193000000002</c:v>
                </c:pt>
                <c:pt idx="1117">
                  <c:v>53.901390999999997</c:v>
                </c:pt>
                <c:pt idx="1118">
                  <c:v>54.257244</c:v>
                </c:pt>
                <c:pt idx="1119">
                  <c:v>54.125160999999999</c:v>
                </c:pt>
                <c:pt idx="1120">
                  <c:v>53.848878999999997</c:v>
                </c:pt>
                <c:pt idx="1121">
                  <c:v>54.164751000000003</c:v>
                </c:pt>
                <c:pt idx="1122">
                  <c:v>53.463247000000003</c:v>
                </c:pt>
                <c:pt idx="1123">
                  <c:v>53.717834000000003</c:v>
                </c:pt>
                <c:pt idx="1124">
                  <c:v>53.145156999999998</c:v>
                </c:pt>
                <c:pt idx="1125">
                  <c:v>53.015887999999997</c:v>
                </c:pt>
                <c:pt idx="1126">
                  <c:v>53.086945</c:v>
                </c:pt>
                <c:pt idx="1127">
                  <c:v>53.177525000000003</c:v>
                </c:pt>
                <c:pt idx="1128">
                  <c:v>52.848323999999998</c:v>
                </c:pt>
                <c:pt idx="1129">
                  <c:v>53.424191</c:v>
                </c:pt>
                <c:pt idx="1130">
                  <c:v>52.796875999999997</c:v>
                </c:pt>
                <c:pt idx="1131">
                  <c:v>53.281239999999997</c:v>
                </c:pt>
                <c:pt idx="1132">
                  <c:v>53.184001000000002</c:v>
                </c:pt>
                <c:pt idx="1133">
                  <c:v>53.261778</c:v>
                </c:pt>
                <c:pt idx="1134">
                  <c:v>52.565998999999998</c:v>
                </c:pt>
                <c:pt idx="1135">
                  <c:v>52.668483999999999</c:v>
                </c:pt>
                <c:pt idx="1136">
                  <c:v>52.694136</c:v>
                </c:pt>
                <c:pt idx="1137">
                  <c:v>53.255293000000002</c:v>
                </c:pt>
                <c:pt idx="1138">
                  <c:v>53.190479000000003</c:v>
                </c:pt>
                <c:pt idx="1139">
                  <c:v>52.79045</c:v>
                </c:pt>
                <c:pt idx="1140">
                  <c:v>52.158113999999998</c:v>
                </c:pt>
                <c:pt idx="1141">
                  <c:v>52.604407000000002</c:v>
                </c:pt>
                <c:pt idx="1142">
                  <c:v>52.809735000000003</c:v>
                </c:pt>
                <c:pt idx="1143">
                  <c:v>52.514834999999998</c:v>
                </c:pt>
                <c:pt idx="1144">
                  <c:v>53.145156999999998</c:v>
                </c:pt>
                <c:pt idx="1145">
                  <c:v>52.957824000000002</c:v>
                </c:pt>
                <c:pt idx="1146">
                  <c:v>53.145156999999998</c:v>
                </c:pt>
                <c:pt idx="1147">
                  <c:v>53.009433999999999</c:v>
                </c:pt>
                <c:pt idx="1148">
                  <c:v>52.880505999999997</c:v>
                </c:pt>
                <c:pt idx="1149">
                  <c:v>53.061095000000002</c:v>
                </c:pt>
                <c:pt idx="1150">
                  <c:v>53.125746999999997</c:v>
                </c:pt>
                <c:pt idx="1151">
                  <c:v>53.171050999999999</c:v>
                </c:pt>
                <c:pt idx="1152">
                  <c:v>53.411180000000002</c:v>
                </c:pt>
                <c:pt idx="1153">
                  <c:v>53.469759000000003</c:v>
                </c:pt>
                <c:pt idx="1154">
                  <c:v>53.041716000000001</c:v>
                </c:pt>
                <c:pt idx="1155">
                  <c:v>53.658971000000001</c:v>
                </c:pt>
                <c:pt idx="1156">
                  <c:v>53.424191</c:v>
                </c:pt>
                <c:pt idx="1157">
                  <c:v>53.986834999999999</c:v>
                </c:pt>
                <c:pt idx="1158">
                  <c:v>54.026319000000001</c:v>
                </c:pt>
                <c:pt idx="1159">
                  <c:v>53.757111999999999</c:v>
                </c:pt>
                <c:pt idx="1160">
                  <c:v>53.973680999999999</c:v>
                </c:pt>
                <c:pt idx="1161">
                  <c:v>54.092193000000002</c:v>
                </c:pt>
                <c:pt idx="1162">
                  <c:v>54.588926999999998</c:v>
                </c:pt>
                <c:pt idx="1163">
                  <c:v>54.217582999999998</c:v>
                </c:pt>
                <c:pt idx="1164">
                  <c:v>54.983051000000003</c:v>
                </c:pt>
                <c:pt idx="1165">
                  <c:v>54.402923999999999</c:v>
                </c:pt>
                <c:pt idx="1166">
                  <c:v>54.688845999999998</c:v>
                </c:pt>
                <c:pt idx="1167">
                  <c:v>54.462637999999998</c:v>
                </c:pt>
                <c:pt idx="1168">
                  <c:v>54.662182999999999</c:v>
                </c:pt>
                <c:pt idx="1169">
                  <c:v>54.842429000000003</c:v>
                </c:pt>
                <c:pt idx="1170">
                  <c:v>54.849117</c:v>
                </c:pt>
                <c:pt idx="1171">
                  <c:v>54.582272000000003</c:v>
                </c:pt>
                <c:pt idx="1172">
                  <c:v>54.323411</c:v>
                </c:pt>
                <c:pt idx="1173">
                  <c:v>54.224192000000002</c:v>
                </c:pt>
                <c:pt idx="1174">
                  <c:v>54.875875999999998</c:v>
                </c:pt>
                <c:pt idx="1175">
                  <c:v>54.802318999999997</c:v>
                </c:pt>
                <c:pt idx="1176">
                  <c:v>54.177953000000002</c:v>
                </c:pt>
                <c:pt idx="1177">
                  <c:v>54.88926</c:v>
                </c:pt>
                <c:pt idx="1178">
                  <c:v>54.835740999999999</c:v>
                </c:pt>
                <c:pt idx="1179">
                  <c:v>54.529068000000002</c:v>
                </c:pt>
                <c:pt idx="1180">
                  <c:v>54.495843000000001</c:v>
                </c:pt>
                <c:pt idx="1181">
                  <c:v>54.396293</c:v>
                </c:pt>
                <c:pt idx="1182">
                  <c:v>54.522419999999997</c:v>
                </c:pt>
                <c:pt idx="1183">
                  <c:v>53.967104999999997</c:v>
                </c:pt>
                <c:pt idx="1184">
                  <c:v>54.092193000000002</c:v>
                </c:pt>
                <c:pt idx="1185">
                  <c:v>54.376404999999998</c:v>
                </c:pt>
                <c:pt idx="1186">
                  <c:v>53.789867000000001</c:v>
                </c:pt>
                <c:pt idx="1187">
                  <c:v>53.809531</c:v>
                </c:pt>
                <c:pt idx="1188">
                  <c:v>54.118566000000001</c:v>
                </c:pt>
                <c:pt idx="1189">
                  <c:v>54.006574000000001</c:v>
                </c:pt>
                <c:pt idx="1190">
                  <c:v>54.495843000000001</c:v>
                </c:pt>
                <c:pt idx="1191">
                  <c:v>54.562314999999998</c:v>
                </c:pt>
                <c:pt idx="1192">
                  <c:v>54.702184000000003</c:v>
                </c:pt>
                <c:pt idx="1193">
                  <c:v>54.936135</c:v>
                </c:pt>
                <c:pt idx="1194">
                  <c:v>53.835760000000001</c:v>
                </c:pt>
                <c:pt idx="1195">
                  <c:v>54.529068000000002</c:v>
                </c:pt>
                <c:pt idx="1196">
                  <c:v>54.708852999999998</c:v>
                </c:pt>
                <c:pt idx="1197">
                  <c:v>54.402923999999999</c:v>
                </c:pt>
                <c:pt idx="1198">
                  <c:v>54.363151999999999</c:v>
                </c:pt>
                <c:pt idx="1199">
                  <c:v>54.310170999999997</c:v>
                </c:pt>
                <c:pt idx="1200">
                  <c:v>54.217582999999998</c:v>
                </c:pt>
                <c:pt idx="1201">
                  <c:v>54.608896000000001</c:v>
                </c:pt>
                <c:pt idx="1202">
                  <c:v>55.016589000000003</c:v>
                </c:pt>
                <c:pt idx="1203">
                  <c:v>54.768920000000001</c:v>
                </c:pt>
                <c:pt idx="1204">
                  <c:v>54.822369999999999</c:v>
                </c:pt>
                <c:pt idx="1205">
                  <c:v>54.549013000000002</c:v>
                </c:pt>
                <c:pt idx="1206">
                  <c:v>54.702184000000003</c:v>
                </c:pt>
                <c:pt idx="1207">
                  <c:v>54.782277000000001</c:v>
                </c:pt>
                <c:pt idx="1208">
                  <c:v>55.083728000000001</c:v>
                </c:pt>
                <c:pt idx="1209">
                  <c:v>54.642192999999999</c:v>
                </c:pt>
                <c:pt idx="1210">
                  <c:v>54.575619000000003</c:v>
                </c:pt>
                <c:pt idx="1211">
                  <c:v>54.695514000000003</c:v>
                </c:pt>
                <c:pt idx="1212">
                  <c:v>54.88926</c:v>
                </c:pt>
                <c:pt idx="1213">
                  <c:v>54.895954000000003</c:v>
                </c:pt>
                <c:pt idx="1214">
                  <c:v>55.050148</c:v>
                </c:pt>
                <c:pt idx="1215">
                  <c:v>54.588926999999998</c:v>
                </c:pt>
                <c:pt idx="1216">
                  <c:v>54.695514000000003</c:v>
                </c:pt>
                <c:pt idx="1217">
                  <c:v>54.668847</c:v>
                </c:pt>
                <c:pt idx="1218">
                  <c:v>54.788958000000001</c:v>
                </c:pt>
                <c:pt idx="1219">
                  <c:v>54.862495000000003</c:v>
                </c:pt>
                <c:pt idx="1220">
                  <c:v>54.582272000000003</c:v>
                </c:pt>
                <c:pt idx="1221">
                  <c:v>54.482557999999997</c:v>
                </c:pt>
                <c:pt idx="1222">
                  <c:v>54.555663000000003</c:v>
                </c:pt>
                <c:pt idx="1223">
                  <c:v>54.708852999999998</c:v>
                </c:pt>
                <c:pt idx="1224">
                  <c:v>54.562314999999998</c:v>
                </c:pt>
                <c:pt idx="1225">
                  <c:v>54.549013000000002</c:v>
                </c:pt>
                <c:pt idx="1226">
                  <c:v>54.336655</c:v>
                </c:pt>
                <c:pt idx="1227">
                  <c:v>53.848878999999997</c:v>
                </c:pt>
                <c:pt idx="1228">
                  <c:v>54.369779000000001</c:v>
                </c:pt>
                <c:pt idx="1229">
                  <c:v>53.574066000000002</c:v>
                </c:pt>
                <c:pt idx="1230">
                  <c:v>54.429454999999997</c:v>
                </c:pt>
                <c:pt idx="1231">
                  <c:v>53.567540999999999</c:v>
                </c:pt>
                <c:pt idx="1232">
                  <c:v>54.059246000000002</c:v>
                </c:pt>
                <c:pt idx="1233">
                  <c:v>54.330033</c:v>
                </c:pt>
                <c:pt idx="1234">
                  <c:v>54.164751000000003</c:v>
                </c:pt>
                <c:pt idx="1235">
                  <c:v>54.197763999999999</c:v>
                </c:pt>
                <c:pt idx="1236">
                  <c:v>54.138353000000002</c:v>
                </c:pt>
                <c:pt idx="1237">
                  <c:v>54.105376999999997</c:v>
                </c:pt>
                <c:pt idx="1238">
                  <c:v>54.164751000000003</c:v>
                </c:pt>
                <c:pt idx="1239">
                  <c:v>54.197763999999999</c:v>
                </c:pt>
                <c:pt idx="1240">
                  <c:v>54.775599</c:v>
                </c:pt>
                <c:pt idx="1241">
                  <c:v>54.502485999999998</c:v>
                </c:pt>
                <c:pt idx="1242">
                  <c:v>54.349902</c:v>
                </c:pt>
                <c:pt idx="1243">
                  <c:v>54.330033</c:v>
                </c:pt>
                <c:pt idx="1244">
                  <c:v>54.376404999999998</c:v>
                </c:pt>
                <c:pt idx="1245">
                  <c:v>54.529068000000002</c:v>
                </c:pt>
                <c:pt idx="1246">
                  <c:v>54.862495000000003</c:v>
                </c:pt>
                <c:pt idx="1247">
                  <c:v>54.111970999999997</c:v>
                </c:pt>
                <c:pt idx="1248">
                  <c:v>54.376404999999998</c:v>
                </c:pt>
                <c:pt idx="1249">
                  <c:v>54.628870999999997</c:v>
                </c:pt>
                <c:pt idx="1250">
                  <c:v>54.795637999999997</c:v>
                </c:pt>
                <c:pt idx="1251">
                  <c:v>55.130777999999999</c:v>
                </c:pt>
                <c:pt idx="1252">
                  <c:v>55.171140000000001</c:v>
                </c:pt>
                <c:pt idx="1253">
                  <c:v>55.050148</c:v>
                </c:pt>
                <c:pt idx="1254">
                  <c:v>55.184600000000003</c:v>
                </c:pt>
                <c:pt idx="1255">
                  <c:v>55.488385000000001</c:v>
                </c:pt>
                <c:pt idx="1256">
                  <c:v>55.522247</c:v>
                </c:pt>
                <c:pt idx="1257">
                  <c:v>55.144227999999998</c:v>
                </c:pt>
                <c:pt idx="1258">
                  <c:v>55.225003000000001</c:v>
                </c:pt>
                <c:pt idx="1259">
                  <c:v>55.097166999999999</c:v>
                </c:pt>
                <c:pt idx="1260">
                  <c:v>55.501927000000002</c:v>
                </c:pt>
                <c:pt idx="1261">
                  <c:v>55.637543999999998</c:v>
                </c:pt>
                <c:pt idx="1262">
                  <c:v>55.009878999999998</c:v>
                </c:pt>
                <c:pt idx="1263">
                  <c:v>55.678297999999998</c:v>
                </c:pt>
                <c:pt idx="1264">
                  <c:v>55.110607999999999</c:v>
                </c:pt>
                <c:pt idx="1265">
                  <c:v>55.063577000000002</c:v>
                </c:pt>
                <c:pt idx="1266">
                  <c:v>55.124053000000004</c:v>
                </c:pt>
                <c:pt idx="1267">
                  <c:v>55.495154999999997</c:v>
                </c:pt>
                <c:pt idx="1268">
                  <c:v>55.312649999999998</c:v>
                </c:pt>
                <c:pt idx="1269">
                  <c:v>55.407204</c:v>
                </c:pt>
                <c:pt idx="1270">
                  <c:v>55.056863</c:v>
                </c:pt>
                <c:pt idx="1271">
                  <c:v>55.016589000000003</c:v>
                </c:pt>
                <c:pt idx="1272">
                  <c:v>55.251956</c:v>
                </c:pt>
                <c:pt idx="1273">
                  <c:v>55.258696</c:v>
                </c:pt>
                <c:pt idx="1274">
                  <c:v>55.583255000000001</c:v>
                </c:pt>
                <c:pt idx="1275">
                  <c:v>55.623966000000003</c:v>
                </c:pt>
                <c:pt idx="1276">
                  <c:v>54.748890000000003</c:v>
                </c:pt>
                <c:pt idx="1277">
                  <c:v>54.396293</c:v>
                </c:pt>
                <c:pt idx="1278">
                  <c:v>54.735540999999998</c:v>
                </c:pt>
                <c:pt idx="1279">
                  <c:v>55.251956</c:v>
                </c:pt>
                <c:pt idx="1280">
                  <c:v>55.359906000000002</c:v>
                </c:pt>
                <c:pt idx="1281">
                  <c:v>54.962938999999999</c:v>
                </c:pt>
                <c:pt idx="1282">
                  <c:v>54.722195999999997</c:v>
                </c:pt>
                <c:pt idx="1283">
                  <c:v>54.356527</c:v>
                </c:pt>
                <c:pt idx="1284">
                  <c:v>54.795637999999997</c:v>
                </c:pt>
                <c:pt idx="1285">
                  <c:v>54.489199999999997</c:v>
                </c:pt>
                <c:pt idx="1286">
                  <c:v>54.237409999999997</c:v>
                </c:pt>
                <c:pt idx="1287">
                  <c:v>54.026319000000001</c:v>
                </c:pt>
                <c:pt idx="1288">
                  <c:v>54.125160999999999</c:v>
                </c:pt>
                <c:pt idx="1289">
                  <c:v>54.482557999999997</c:v>
                </c:pt>
                <c:pt idx="1290">
                  <c:v>54.032902</c:v>
                </c:pt>
                <c:pt idx="1291">
                  <c:v>54.237409999999997</c:v>
                </c:pt>
                <c:pt idx="1292">
                  <c:v>53.717834000000003</c:v>
                </c:pt>
                <c:pt idx="1293">
                  <c:v>53.934237000000003</c:v>
                </c:pt>
                <c:pt idx="1294">
                  <c:v>53.829200999999998</c:v>
                </c:pt>
                <c:pt idx="1295">
                  <c:v>54.006574000000001</c:v>
                </c:pt>
                <c:pt idx="1296">
                  <c:v>54.230800000000002</c:v>
                </c:pt>
                <c:pt idx="1297">
                  <c:v>54.191160000000004</c:v>
                </c:pt>
                <c:pt idx="1298">
                  <c:v>54.15155</c:v>
                </c:pt>
                <c:pt idx="1299">
                  <c:v>54.462637999999998</c:v>
                </c:pt>
                <c:pt idx="1300">
                  <c:v>54.032902</c:v>
                </c:pt>
                <c:pt idx="1301">
                  <c:v>54.343277</c:v>
                </c:pt>
                <c:pt idx="1302">
                  <c:v>53.953955999999998</c:v>
                </c:pt>
                <c:pt idx="1303">
                  <c:v>53.829200999999998</c:v>
                </c:pt>
                <c:pt idx="1304">
                  <c:v>54.529068000000002</c:v>
                </c:pt>
                <c:pt idx="1305">
                  <c:v>54.171351999999999</c:v>
                </c:pt>
                <c:pt idx="1306">
                  <c:v>54.469276999999998</c:v>
                </c:pt>
                <c:pt idx="1307">
                  <c:v>54.402923999999999</c:v>
                </c:pt>
                <c:pt idx="1308">
                  <c:v>54.475917000000003</c:v>
                </c:pt>
                <c:pt idx="1309">
                  <c:v>54.191160000000004</c:v>
                </c:pt>
                <c:pt idx="1310">
                  <c:v>54.835740999999999</c:v>
                </c:pt>
                <c:pt idx="1311">
                  <c:v>54.588926999999998</c:v>
                </c:pt>
                <c:pt idx="1312">
                  <c:v>54.535715000000003</c:v>
                </c:pt>
                <c:pt idx="1313">
                  <c:v>54.969642999999998</c:v>
                </c:pt>
                <c:pt idx="1314">
                  <c:v>54.668847</c:v>
                </c:pt>
                <c:pt idx="1315">
                  <c:v>54.682178999999998</c:v>
                </c:pt>
                <c:pt idx="1316">
                  <c:v>54.728867000000001</c:v>
                </c:pt>
                <c:pt idx="1317">
                  <c:v>54.662182999999999</c:v>
                </c:pt>
                <c:pt idx="1318">
                  <c:v>54.788958000000001</c:v>
                </c:pt>
                <c:pt idx="1319">
                  <c:v>55.191332000000003</c:v>
                </c:pt>
                <c:pt idx="1320">
                  <c:v>54.842429000000003</c:v>
                </c:pt>
                <c:pt idx="1321">
                  <c:v>54.688845999999998</c:v>
                </c:pt>
                <c:pt idx="1322">
                  <c:v>54.936135</c:v>
                </c:pt>
                <c:pt idx="1323">
                  <c:v>54.788958000000001</c:v>
                </c:pt>
                <c:pt idx="1324">
                  <c:v>55.130777999999999</c:v>
                </c:pt>
                <c:pt idx="1325">
                  <c:v>55.009878999999998</c:v>
                </c:pt>
                <c:pt idx="1326">
                  <c:v>55.623966000000003</c:v>
                </c:pt>
                <c:pt idx="1327">
                  <c:v>55.332898</c:v>
                </c:pt>
                <c:pt idx="1328">
                  <c:v>55.077010000000001</c:v>
                </c:pt>
                <c:pt idx="1329">
                  <c:v>54.909343999999997</c:v>
                </c:pt>
                <c:pt idx="1330">
                  <c:v>54.788958000000001</c:v>
                </c:pt>
                <c:pt idx="1331">
                  <c:v>54.708852999999998</c:v>
                </c:pt>
                <c:pt idx="1332">
                  <c:v>54.989756999999997</c:v>
                </c:pt>
                <c:pt idx="1333">
                  <c:v>55.150953999999999</c:v>
                </c:pt>
                <c:pt idx="1334">
                  <c:v>55.063577000000002</c:v>
                </c:pt>
                <c:pt idx="1335">
                  <c:v>55.501927000000002</c:v>
                </c:pt>
                <c:pt idx="1336">
                  <c:v>55.366658999999999</c:v>
                </c:pt>
                <c:pt idx="1337">
                  <c:v>55.339647999999997</c:v>
                </c:pt>
                <c:pt idx="1338">
                  <c:v>54.802318999999997</c:v>
                </c:pt>
                <c:pt idx="1339">
                  <c:v>55.137503000000002</c:v>
                </c:pt>
                <c:pt idx="1340">
                  <c:v>54.902648999999997</c:v>
                </c:pt>
                <c:pt idx="1341">
                  <c:v>54.949534999999997</c:v>
                </c:pt>
                <c:pt idx="1342">
                  <c:v>55.150953999999999</c:v>
                </c:pt>
                <c:pt idx="1343">
                  <c:v>55.117331</c:v>
                </c:pt>
                <c:pt idx="1344">
                  <c:v>55.009878999999998</c:v>
                </c:pt>
                <c:pt idx="1345">
                  <c:v>54.708852999999998</c:v>
                </c:pt>
                <c:pt idx="1346">
                  <c:v>54.402923999999999</c:v>
                </c:pt>
                <c:pt idx="1347">
                  <c:v>55.386927999999997</c:v>
                </c:pt>
                <c:pt idx="1348">
                  <c:v>54.842429000000003</c:v>
                </c:pt>
                <c:pt idx="1349">
                  <c:v>54.642192999999999</c:v>
                </c:pt>
                <c:pt idx="1350">
                  <c:v>55.063577000000002</c:v>
                </c:pt>
                <c:pt idx="1351">
                  <c:v>54.809002999999997</c:v>
                </c:pt>
                <c:pt idx="1352">
                  <c:v>54.755566000000002</c:v>
                </c:pt>
                <c:pt idx="1353">
                  <c:v>55.036721999999997</c:v>
                </c:pt>
                <c:pt idx="1354">
                  <c:v>55.305903000000001</c:v>
                </c:pt>
                <c:pt idx="1355">
                  <c:v>55.083728000000001</c:v>
                </c:pt>
                <c:pt idx="1356">
                  <c:v>54.802318999999997</c:v>
                </c:pt>
                <c:pt idx="1357">
                  <c:v>55.299157000000001</c:v>
                </c:pt>
                <c:pt idx="1358">
                  <c:v>55.407204</c:v>
                </c:pt>
                <c:pt idx="1359">
                  <c:v>54.895954000000003</c:v>
                </c:pt>
                <c:pt idx="1360">
                  <c:v>55.326146999999999</c:v>
                </c:pt>
                <c:pt idx="1361">
                  <c:v>55.346400000000003</c:v>
                </c:pt>
                <c:pt idx="1362">
                  <c:v>55.023299000000002</c:v>
                </c:pt>
                <c:pt idx="1363">
                  <c:v>54.875875999999998</c:v>
                </c:pt>
                <c:pt idx="1364">
                  <c:v>54.855803999999999</c:v>
                </c:pt>
                <c:pt idx="1365">
                  <c:v>55.171140000000001</c:v>
                </c:pt>
                <c:pt idx="1366">
                  <c:v>55.056863</c:v>
                </c:pt>
                <c:pt idx="1367">
                  <c:v>54.748890000000003</c:v>
                </c:pt>
                <c:pt idx="1368">
                  <c:v>54.715522999999997</c:v>
                </c:pt>
                <c:pt idx="1369">
                  <c:v>55.043435000000002</c:v>
                </c:pt>
                <c:pt idx="1370">
                  <c:v>55.030011000000002</c:v>
                </c:pt>
                <c:pt idx="1371">
                  <c:v>55.896183999999998</c:v>
                </c:pt>
                <c:pt idx="1372">
                  <c:v>54.802318999999997</c:v>
                </c:pt>
                <c:pt idx="1373">
                  <c:v>55.732683999999999</c:v>
                </c:pt>
                <c:pt idx="1374">
                  <c:v>54.989756999999997</c:v>
                </c:pt>
                <c:pt idx="1375">
                  <c:v>55.746290000000002</c:v>
                </c:pt>
                <c:pt idx="1376">
                  <c:v>55.050148</c:v>
                </c:pt>
                <c:pt idx="1377">
                  <c:v>55.339647999999997</c:v>
                </c:pt>
                <c:pt idx="1378">
                  <c:v>55.937137999999997</c:v>
                </c:pt>
                <c:pt idx="1379">
                  <c:v>55.326146999999999</c:v>
                </c:pt>
                <c:pt idx="1380">
                  <c:v>55.508699999999997</c:v>
                </c:pt>
                <c:pt idx="1381">
                  <c:v>55.630755000000001</c:v>
                </c:pt>
                <c:pt idx="1382">
                  <c:v>55.339647999999997</c:v>
                </c:pt>
                <c:pt idx="1383">
                  <c:v>54.909343999999997</c:v>
                </c:pt>
                <c:pt idx="1384">
                  <c:v>55.050148</c:v>
                </c:pt>
                <c:pt idx="1385">
                  <c:v>55.184600000000003</c:v>
                </c:pt>
                <c:pt idx="1386">
                  <c:v>55.326146999999999</c:v>
                </c:pt>
                <c:pt idx="1387">
                  <c:v>55.508699999999997</c:v>
                </c:pt>
                <c:pt idx="1388">
                  <c:v>55.359906000000002</c:v>
                </c:pt>
                <c:pt idx="1389">
                  <c:v>55.556131999999998</c:v>
                </c:pt>
                <c:pt idx="1390">
                  <c:v>55.238478000000001</c:v>
                </c:pt>
                <c:pt idx="1391">
                  <c:v>55.251956</c:v>
                </c:pt>
                <c:pt idx="1392">
                  <c:v>55.305903000000001</c:v>
                </c:pt>
                <c:pt idx="1393">
                  <c:v>55.515473</c:v>
                </c:pt>
                <c:pt idx="1394">
                  <c:v>55.691889000000003</c:v>
                </c:pt>
                <c:pt idx="1395">
                  <c:v>55.326146999999999</c:v>
                </c:pt>
                <c:pt idx="1396">
                  <c:v>54.916041</c:v>
                </c:pt>
                <c:pt idx="1397">
                  <c:v>55.753093999999997</c:v>
                </c:pt>
                <c:pt idx="1398">
                  <c:v>55.522247</c:v>
                </c:pt>
                <c:pt idx="1399">
                  <c:v>55.474845999999999</c:v>
                </c:pt>
                <c:pt idx="1400">
                  <c:v>55.590038</c:v>
                </c:pt>
                <c:pt idx="1401">
                  <c:v>55.117331</c:v>
                </c:pt>
                <c:pt idx="1402">
                  <c:v>55.875718999999997</c:v>
                </c:pt>
                <c:pt idx="1403">
                  <c:v>55.177869000000001</c:v>
                </c:pt>
                <c:pt idx="1404">
                  <c:v>55.644334999999998</c:v>
                </c:pt>
                <c:pt idx="1405">
                  <c:v>55.596823000000001</c:v>
                </c:pt>
                <c:pt idx="1406">
                  <c:v>55.875718999999997</c:v>
                </c:pt>
                <c:pt idx="1407">
                  <c:v>55.712282999999999</c:v>
                </c:pt>
                <c:pt idx="1408">
                  <c:v>55.800747999999999</c:v>
                </c:pt>
                <c:pt idx="1409">
                  <c:v>56.286538</c:v>
                </c:pt>
                <c:pt idx="1410">
                  <c:v>55.957627000000002</c:v>
                </c:pt>
                <c:pt idx="1411">
                  <c:v>55.971290000000003</c:v>
                </c:pt>
                <c:pt idx="1412">
                  <c:v>55.366658999999999</c:v>
                </c:pt>
                <c:pt idx="1413">
                  <c:v>55.937137999999997</c:v>
                </c:pt>
                <c:pt idx="1414">
                  <c:v>56.142386999999999</c:v>
                </c:pt>
                <c:pt idx="1415">
                  <c:v>56.142386999999999</c:v>
                </c:pt>
                <c:pt idx="1416">
                  <c:v>55.705483000000001</c:v>
                </c:pt>
                <c:pt idx="1417">
                  <c:v>56.183532</c:v>
                </c:pt>
                <c:pt idx="1418">
                  <c:v>55.930309999999999</c:v>
                </c:pt>
                <c:pt idx="1419">
                  <c:v>55.868898000000002</c:v>
                </c:pt>
                <c:pt idx="1420">
                  <c:v>56.314039000000001</c:v>
                </c:pt>
                <c:pt idx="1421">
                  <c:v>56.162954999999997</c:v>
                </c:pt>
                <c:pt idx="1422">
                  <c:v>55.603606999999997</c:v>
                </c:pt>
                <c:pt idx="1423">
                  <c:v>56.094423999999997</c:v>
                </c:pt>
                <c:pt idx="1424">
                  <c:v>56.108122999999999</c:v>
                </c:pt>
                <c:pt idx="1425">
                  <c:v>56.053348</c:v>
                </c:pt>
                <c:pt idx="1426">
                  <c:v>56.060192000000001</c:v>
                </c:pt>
                <c:pt idx="1427">
                  <c:v>56.231575999999997</c:v>
                </c:pt>
                <c:pt idx="1428">
                  <c:v>56.245311000000001</c:v>
                </c:pt>
                <c:pt idx="1429">
                  <c:v>56.183532</c:v>
                </c:pt>
                <c:pt idx="1430">
                  <c:v>55.984957999999999</c:v>
                </c:pt>
                <c:pt idx="1431">
                  <c:v>55.800747999999999</c:v>
                </c:pt>
                <c:pt idx="1432">
                  <c:v>56.005465999999998</c:v>
                </c:pt>
                <c:pt idx="1433">
                  <c:v>55.746290000000002</c:v>
                </c:pt>
                <c:pt idx="1434">
                  <c:v>56.019142000000002</c:v>
                </c:pt>
                <c:pt idx="1435">
                  <c:v>55.746290000000002</c:v>
                </c:pt>
                <c:pt idx="1436">
                  <c:v>55.862079999999999</c:v>
                </c:pt>
                <c:pt idx="1437">
                  <c:v>56.149242999999998</c:v>
                </c:pt>
                <c:pt idx="1438">
                  <c:v>56.149242999999998</c:v>
                </c:pt>
                <c:pt idx="1439">
                  <c:v>55.875718999999997</c:v>
                </c:pt>
                <c:pt idx="1440">
                  <c:v>55.766705000000002</c:v>
                </c:pt>
                <c:pt idx="1441">
                  <c:v>56.121825999999999</c:v>
                </c:pt>
                <c:pt idx="1442">
                  <c:v>56.108122999999999</c:v>
                </c:pt>
                <c:pt idx="1443">
                  <c:v>55.827998000000001</c:v>
                </c:pt>
                <c:pt idx="1444">
                  <c:v>55.725883000000003</c:v>
                </c:pt>
                <c:pt idx="1445">
                  <c:v>55.862079999999999</c:v>
                </c:pt>
                <c:pt idx="1446">
                  <c:v>55.882539000000001</c:v>
                </c:pt>
                <c:pt idx="1447">
                  <c:v>55.984957999999999</c:v>
                </c:pt>
                <c:pt idx="1448">
                  <c:v>56.128678999999998</c:v>
                </c:pt>
                <c:pt idx="1449">
                  <c:v>55.827998000000001</c:v>
                </c:pt>
                <c:pt idx="1450">
                  <c:v>55.725883000000003</c:v>
                </c:pt>
                <c:pt idx="1451">
                  <c:v>55.583255000000001</c:v>
                </c:pt>
                <c:pt idx="1452">
                  <c:v>55.780320000000003</c:v>
                </c:pt>
                <c:pt idx="1453">
                  <c:v>55.468077999999998</c:v>
                </c:pt>
                <c:pt idx="1454">
                  <c:v>55.481614</c:v>
                </c:pt>
                <c:pt idx="1455">
                  <c:v>55.739485999999999</c:v>
                </c:pt>
                <c:pt idx="1456">
                  <c:v>55.800747999999999</c:v>
                </c:pt>
                <c:pt idx="1457">
                  <c:v>55.685093000000002</c:v>
                </c:pt>
                <c:pt idx="1458">
                  <c:v>55.814371000000001</c:v>
                </c:pt>
                <c:pt idx="1459">
                  <c:v>55.562911999999997</c:v>
                </c:pt>
                <c:pt idx="1460">
                  <c:v>55.950797000000001</c:v>
                </c:pt>
                <c:pt idx="1461">
                  <c:v>56.142386999999999</c:v>
                </c:pt>
                <c:pt idx="1462">
                  <c:v>56.197254000000001</c:v>
                </c:pt>
                <c:pt idx="1463">
                  <c:v>55.373413999999997</c:v>
                </c:pt>
                <c:pt idx="1464">
                  <c:v>55.978124000000001</c:v>
                </c:pt>
                <c:pt idx="1465">
                  <c:v>55.800747999999999</c:v>
                </c:pt>
                <c:pt idx="1466">
                  <c:v>56.067036000000002</c:v>
                </c:pt>
                <c:pt idx="1467">
                  <c:v>55.957627000000002</c:v>
                </c:pt>
                <c:pt idx="1468">
                  <c:v>56.080728999999998</c:v>
                </c:pt>
                <c:pt idx="1469">
                  <c:v>56.320915999999997</c:v>
                </c:pt>
                <c:pt idx="1470">
                  <c:v>56.334674</c:v>
                </c:pt>
                <c:pt idx="1471">
                  <c:v>55.841628</c:v>
                </c:pt>
                <c:pt idx="1472">
                  <c:v>56.437973999999997</c:v>
                </c:pt>
                <c:pt idx="1473">
                  <c:v>56.094423999999997</c:v>
                </c:pt>
                <c:pt idx="1474">
                  <c:v>55.834811999999999</c:v>
                </c:pt>
                <c:pt idx="1475">
                  <c:v>56.108122999999999</c:v>
                </c:pt>
                <c:pt idx="1476">
                  <c:v>56.210980999999997</c:v>
                </c:pt>
                <c:pt idx="1477">
                  <c:v>56.576020999999997</c:v>
                </c:pt>
                <c:pt idx="1478">
                  <c:v>56.389743000000003</c:v>
                </c:pt>
                <c:pt idx="1479">
                  <c:v>56.265920000000001</c:v>
                </c:pt>
                <c:pt idx="1480">
                  <c:v>56.128678999999998</c:v>
                </c:pt>
                <c:pt idx="1481">
                  <c:v>56.265920000000001</c:v>
                </c:pt>
                <c:pt idx="1482">
                  <c:v>56.238442999999997</c:v>
                </c:pt>
                <c:pt idx="1483">
                  <c:v>56.631340000000002</c:v>
                </c:pt>
                <c:pt idx="1484">
                  <c:v>56.149242999999998</c:v>
                </c:pt>
                <c:pt idx="1485">
                  <c:v>56.527664000000001</c:v>
                </c:pt>
                <c:pt idx="1486">
                  <c:v>56.95055</c:v>
                </c:pt>
                <c:pt idx="1487">
                  <c:v>56.589844999999997</c:v>
                </c:pt>
                <c:pt idx="1488">
                  <c:v>56.279663999999997</c:v>
                </c:pt>
                <c:pt idx="1489">
                  <c:v>56.451763</c:v>
                </c:pt>
                <c:pt idx="1490">
                  <c:v>56.149242999999998</c:v>
                </c:pt>
                <c:pt idx="1491">
                  <c:v>56.142386999999999</c:v>
                </c:pt>
                <c:pt idx="1492">
                  <c:v>56.087575999999999</c:v>
                </c:pt>
                <c:pt idx="1493">
                  <c:v>56.659022</c:v>
                </c:pt>
                <c:pt idx="1494">
                  <c:v>56.094423999999997</c:v>
                </c:pt>
                <c:pt idx="1495">
                  <c:v>56.762954999999998</c:v>
                </c:pt>
                <c:pt idx="1496">
                  <c:v>55.916657000000001</c:v>
                </c:pt>
                <c:pt idx="1497">
                  <c:v>56.355317999999997</c:v>
                </c:pt>
                <c:pt idx="1498">
                  <c:v>55.937137999999997</c:v>
                </c:pt>
                <c:pt idx="1499">
                  <c:v>56.087575999999999</c:v>
                </c:pt>
                <c:pt idx="1500">
                  <c:v>56.431082000000004</c:v>
                </c:pt>
                <c:pt idx="1501">
                  <c:v>56.362200999999999</c:v>
                </c:pt>
                <c:pt idx="1502">
                  <c:v>55.773511999999997</c:v>
                </c:pt>
                <c:pt idx="1503">
                  <c:v>56.506953000000003</c:v>
                </c:pt>
                <c:pt idx="1504">
                  <c:v>56.238442999999997</c:v>
                </c:pt>
                <c:pt idx="1505">
                  <c:v>56.355317999999997</c:v>
                </c:pt>
                <c:pt idx="1506">
                  <c:v>55.937137999999997</c:v>
                </c:pt>
                <c:pt idx="1507">
                  <c:v>55.978124000000001</c:v>
                </c:pt>
                <c:pt idx="1508">
                  <c:v>55.855260999999999</c:v>
                </c:pt>
                <c:pt idx="1509">
                  <c:v>56.108122999999999</c:v>
                </c:pt>
                <c:pt idx="1510">
                  <c:v>56.272790999999998</c:v>
                </c:pt>
                <c:pt idx="1511">
                  <c:v>56.183532</c:v>
                </c:pt>
                <c:pt idx="1512">
                  <c:v>56.149242999999998</c:v>
                </c:pt>
                <c:pt idx="1513">
                  <c:v>56.087575999999999</c:v>
                </c:pt>
                <c:pt idx="1514">
                  <c:v>56.265920000000001</c:v>
                </c:pt>
                <c:pt idx="1515">
                  <c:v>56.672868000000001</c:v>
                </c:pt>
                <c:pt idx="1516">
                  <c:v>56.645178999999999</c:v>
                </c:pt>
                <c:pt idx="1517">
                  <c:v>56.204118000000001</c:v>
                </c:pt>
                <c:pt idx="1518">
                  <c:v>56.520758999999998</c:v>
                </c:pt>
                <c:pt idx="1519">
                  <c:v>55.957627000000002</c:v>
                </c:pt>
                <c:pt idx="1520">
                  <c:v>56.307161999999998</c:v>
                </c:pt>
                <c:pt idx="1521">
                  <c:v>56.389743000000003</c:v>
                </c:pt>
                <c:pt idx="1522">
                  <c:v>56.320915999999997</c:v>
                </c:pt>
                <c:pt idx="1523">
                  <c:v>55.998629000000001</c:v>
                </c:pt>
                <c:pt idx="1524">
                  <c:v>56.679792999999997</c:v>
                </c:pt>
                <c:pt idx="1525">
                  <c:v>56.589844999999997</c:v>
                </c:pt>
                <c:pt idx="1526">
                  <c:v>57.048082000000001</c:v>
                </c:pt>
                <c:pt idx="1527">
                  <c:v>56.95055</c:v>
                </c:pt>
                <c:pt idx="1528">
                  <c:v>56.534568999999998</c:v>
                </c:pt>
                <c:pt idx="1529">
                  <c:v>56.783766999999997</c:v>
                </c:pt>
                <c:pt idx="1530">
                  <c:v>56.355317999999997</c:v>
                </c:pt>
                <c:pt idx="1531">
                  <c:v>56.985362000000002</c:v>
                </c:pt>
                <c:pt idx="1532">
                  <c:v>56.638258999999998</c:v>
                </c:pt>
                <c:pt idx="1533">
                  <c:v>56.589844999999997</c:v>
                </c:pt>
                <c:pt idx="1534">
                  <c:v>56.776828999999999</c:v>
                </c:pt>
                <c:pt idx="1535">
                  <c:v>56.790705000000003</c:v>
                </c:pt>
                <c:pt idx="1536">
                  <c:v>56.135531999999998</c:v>
                </c:pt>
                <c:pt idx="1537">
                  <c:v>56.589844999999997</c:v>
                </c:pt>
                <c:pt idx="1538">
                  <c:v>56.887943999999997</c:v>
                </c:pt>
                <c:pt idx="1539">
                  <c:v>57.383837999999997</c:v>
                </c:pt>
                <c:pt idx="1540">
                  <c:v>57.215696999999999</c:v>
                </c:pt>
                <c:pt idx="1541">
                  <c:v>56.638258999999998</c:v>
                </c:pt>
                <c:pt idx="1542">
                  <c:v>56.874043</c:v>
                </c:pt>
                <c:pt idx="1543">
                  <c:v>57.152779000000002</c:v>
                </c:pt>
                <c:pt idx="1544">
                  <c:v>56.825412999999998</c:v>
                </c:pt>
                <c:pt idx="1545">
                  <c:v>56.444868</c:v>
                </c:pt>
                <c:pt idx="1546">
                  <c:v>57.034137999999999</c:v>
                </c:pt>
                <c:pt idx="1547">
                  <c:v>57.397874000000002</c:v>
                </c:pt>
                <c:pt idx="1548">
                  <c:v>57.159767000000002</c:v>
                </c:pt>
                <c:pt idx="1549">
                  <c:v>57.159767000000002</c:v>
                </c:pt>
                <c:pt idx="1550">
                  <c:v>57.048082000000001</c:v>
                </c:pt>
                <c:pt idx="1551">
                  <c:v>57.006261000000002</c:v>
                </c:pt>
                <c:pt idx="1552">
                  <c:v>57.020198000000001</c:v>
                </c:pt>
                <c:pt idx="1553">
                  <c:v>57.348765</c:v>
                </c:pt>
                <c:pt idx="1554">
                  <c:v>57.173743999999999</c:v>
                </c:pt>
                <c:pt idx="1555">
                  <c:v>56.327793999999997</c:v>
                </c:pt>
                <c:pt idx="1556">
                  <c:v>56.943589000000003</c:v>
                </c:pt>
                <c:pt idx="1557">
                  <c:v>56.811528000000003</c:v>
                </c:pt>
                <c:pt idx="1558">
                  <c:v>57.222690999999998</c:v>
                </c:pt>
                <c:pt idx="1559">
                  <c:v>57.138807999999997</c:v>
                </c:pt>
                <c:pt idx="1560">
                  <c:v>57.489196999999997</c:v>
                </c:pt>
                <c:pt idx="1561">
                  <c:v>57.034137999999999</c:v>
                </c:pt>
                <c:pt idx="1562">
                  <c:v>57.236685000000001</c:v>
                </c:pt>
                <c:pt idx="1563">
                  <c:v>57.138807999999997</c:v>
                </c:pt>
                <c:pt idx="1564">
                  <c:v>57.152779000000002</c:v>
                </c:pt>
                <c:pt idx="1565">
                  <c:v>57.264682999999998</c:v>
                </c:pt>
                <c:pt idx="1566">
                  <c:v>57.020198000000001</c:v>
                </c:pt>
                <c:pt idx="1567">
                  <c:v>57.069004999999997</c:v>
                </c:pt>
                <c:pt idx="1568">
                  <c:v>57.517327000000002</c:v>
                </c:pt>
                <c:pt idx="1569">
                  <c:v>57.257682000000003</c:v>
                </c:pt>
                <c:pt idx="1570">
                  <c:v>56.964472000000001</c:v>
                </c:pt>
                <c:pt idx="1571">
                  <c:v>57.243682</c:v>
                </c:pt>
                <c:pt idx="1572">
                  <c:v>56.576020999999997</c:v>
                </c:pt>
                <c:pt idx="1573">
                  <c:v>56.936630999999998</c:v>
                </c:pt>
                <c:pt idx="1574">
                  <c:v>56.645178999999999</c:v>
                </c:pt>
                <c:pt idx="1575">
                  <c:v>56.756019999999999</c:v>
                </c:pt>
                <c:pt idx="1576">
                  <c:v>57.069004999999997</c:v>
                </c:pt>
                <c:pt idx="1577">
                  <c:v>56.846249</c:v>
                </c:pt>
                <c:pt idx="1578">
                  <c:v>57.055055000000003</c:v>
                </c:pt>
                <c:pt idx="1579">
                  <c:v>57.510294000000002</c:v>
                </c:pt>
                <c:pt idx="1580">
                  <c:v>56.700570999999997</c:v>
                </c:pt>
                <c:pt idx="1581">
                  <c:v>57.250681999999998</c:v>
                </c:pt>
                <c:pt idx="1582">
                  <c:v>57.075980000000001</c:v>
                </c:pt>
                <c:pt idx="1583">
                  <c:v>57.166753999999997</c:v>
                </c:pt>
                <c:pt idx="1584">
                  <c:v>57.383837999999997</c:v>
                </c:pt>
                <c:pt idx="1585">
                  <c:v>57.159767000000002</c:v>
                </c:pt>
                <c:pt idx="1586">
                  <c:v>57.271684999999998</c:v>
                </c:pt>
                <c:pt idx="1587">
                  <c:v>57.355778000000001</c:v>
                </c:pt>
                <c:pt idx="1588">
                  <c:v>57.721718000000003</c:v>
                </c:pt>
                <c:pt idx="1589">
                  <c:v>57.152779000000002</c:v>
                </c:pt>
                <c:pt idx="1590">
                  <c:v>57.215696999999999</c:v>
                </c:pt>
                <c:pt idx="1591">
                  <c:v>56.749085999999998</c:v>
                </c:pt>
                <c:pt idx="1592">
                  <c:v>57.236685000000001</c:v>
                </c:pt>
                <c:pt idx="1593">
                  <c:v>57.027166999999999</c:v>
                </c:pt>
                <c:pt idx="1594">
                  <c:v>57.629998000000001</c:v>
                </c:pt>
                <c:pt idx="1595">
                  <c:v>57.110875999999998</c:v>
                </c:pt>
                <c:pt idx="1596">
                  <c:v>56.776828999999999</c:v>
                </c:pt>
                <c:pt idx="1597">
                  <c:v>56.957509999999999</c:v>
                </c:pt>
                <c:pt idx="1598">
                  <c:v>57.313715000000002</c:v>
                </c:pt>
                <c:pt idx="1599">
                  <c:v>57.341752999999997</c:v>
                </c:pt>
                <c:pt idx="1600">
                  <c:v>56.894897</c:v>
                </c:pt>
                <c:pt idx="1601">
                  <c:v>57.496226999999998</c:v>
                </c:pt>
                <c:pt idx="1602">
                  <c:v>57.145792</c:v>
                </c:pt>
                <c:pt idx="1603">
                  <c:v>57.376821</c:v>
                </c:pt>
                <c:pt idx="1604">
                  <c:v>57.552512</c:v>
                </c:pt>
                <c:pt idx="1605">
                  <c:v>57.742905999999998</c:v>
                </c:pt>
                <c:pt idx="1606">
                  <c:v>57.313715000000002</c:v>
                </c:pt>
                <c:pt idx="1607">
                  <c:v>57.124839999999999</c:v>
                </c:pt>
                <c:pt idx="1608">
                  <c:v>57.390855000000002</c:v>
                </c:pt>
                <c:pt idx="1609">
                  <c:v>57.383837999999997</c:v>
                </c:pt>
                <c:pt idx="1610">
                  <c:v>56.880992999999997</c:v>
                </c:pt>
                <c:pt idx="1611">
                  <c:v>56.880992999999997</c:v>
                </c:pt>
                <c:pt idx="1612">
                  <c:v>56.652099999999997</c:v>
                </c:pt>
                <c:pt idx="1613">
                  <c:v>57.041110000000003</c:v>
                </c:pt>
                <c:pt idx="1614">
                  <c:v>57.173743999999999</c:v>
                </c:pt>
                <c:pt idx="1615">
                  <c:v>56.762954999999998</c:v>
                </c:pt>
                <c:pt idx="1616">
                  <c:v>56.742153000000002</c:v>
                </c:pt>
                <c:pt idx="1617">
                  <c:v>57.355778000000001</c:v>
                </c:pt>
                <c:pt idx="1618">
                  <c:v>57.390855000000002</c:v>
                </c:pt>
                <c:pt idx="1619">
                  <c:v>56.665944000000003</c:v>
                </c:pt>
                <c:pt idx="1620">
                  <c:v>56.811528000000003</c:v>
                </c:pt>
                <c:pt idx="1621">
                  <c:v>56.562199999999997</c:v>
                </c:pt>
                <c:pt idx="1622">
                  <c:v>56.839302000000004</c:v>
                </c:pt>
                <c:pt idx="1623">
                  <c:v>56.672868000000001</c:v>
                </c:pt>
                <c:pt idx="1624">
                  <c:v>56.486249000000001</c:v>
                </c:pt>
                <c:pt idx="1625">
                  <c:v>57.069004999999997</c:v>
                </c:pt>
                <c:pt idx="1626">
                  <c:v>57.236685000000001</c:v>
                </c:pt>
                <c:pt idx="1627">
                  <c:v>56.978399000000003</c:v>
                </c:pt>
                <c:pt idx="1628">
                  <c:v>56.742153000000002</c:v>
                </c:pt>
                <c:pt idx="1629">
                  <c:v>57.069004999999997</c:v>
                </c:pt>
                <c:pt idx="1630">
                  <c:v>56.617503999999997</c:v>
                </c:pt>
                <c:pt idx="1631">
                  <c:v>56.776828999999999</c:v>
                </c:pt>
                <c:pt idx="1632">
                  <c:v>56.957509999999999</c:v>
                </c:pt>
                <c:pt idx="1633">
                  <c:v>56.645178999999999</c:v>
                </c:pt>
                <c:pt idx="1634">
                  <c:v>56.762954999999998</c:v>
                </c:pt>
                <c:pt idx="1635">
                  <c:v>56.245311000000001</c:v>
                </c:pt>
                <c:pt idx="1636">
                  <c:v>56.846249</c:v>
                </c:pt>
                <c:pt idx="1637">
                  <c:v>56.665944000000003</c:v>
                </c:pt>
                <c:pt idx="1638">
                  <c:v>57.257682000000003</c:v>
                </c:pt>
                <c:pt idx="1639">
                  <c:v>56.797643999999998</c:v>
                </c:pt>
                <c:pt idx="1640">
                  <c:v>56.334674</c:v>
                </c:pt>
                <c:pt idx="1641">
                  <c:v>56.437973999999997</c:v>
                </c:pt>
                <c:pt idx="1642">
                  <c:v>57.027166999999999</c:v>
                </c:pt>
                <c:pt idx="1643">
                  <c:v>57.461081</c:v>
                </c:pt>
                <c:pt idx="1644">
                  <c:v>56.818469999999998</c:v>
                </c:pt>
                <c:pt idx="1645">
                  <c:v>56.500050000000002</c:v>
                </c:pt>
                <c:pt idx="1646">
                  <c:v>56.846249</c:v>
                </c:pt>
                <c:pt idx="1647">
                  <c:v>56.894897</c:v>
                </c:pt>
                <c:pt idx="1648">
                  <c:v>56.659022</c:v>
                </c:pt>
                <c:pt idx="1649">
                  <c:v>56.811528000000003</c:v>
                </c:pt>
                <c:pt idx="1650">
                  <c:v>56.665944000000003</c:v>
                </c:pt>
                <c:pt idx="1651">
                  <c:v>56.985362000000002</c:v>
                </c:pt>
                <c:pt idx="1652">
                  <c:v>57.027166999999999</c:v>
                </c:pt>
                <c:pt idx="1653">
                  <c:v>56.679792999999997</c:v>
                </c:pt>
                <c:pt idx="1654">
                  <c:v>56.652099999999997</c:v>
                </c:pt>
                <c:pt idx="1655">
                  <c:v>56.320915999999997</c:v>
                </c:pt>
                <c:pt idx="1656">
                  <c:v>56.992327000000003</c:v>
                </c:pt>
                <c:pt idx="1657">
                  <c:v>56.749085999999998</c:v>
                </c:pt>
                <c:pt idx="1658">
                  <c:v>56.465553999999997</c:v>
                </c:pt>
                <c:pt idx="1659">
                  <c:v>56.631340000000002</c:v>
                </c:pt>
                <c:pt idx="1660">
                  <c:v>56.314039000000001</c:v>
                </c:pt>
                <c:pt idx="1661">
                  <c:v>56.769891000000001</c:v>
                </c:pt>
                <c:pt idx="1662">
                  <c:v>56.458658</c:v>
                </c:pt>
                <c:pt idx="1663">
                  <c:v>56.756019999999999</c:v>
                </c:pt>
                <c:pt idx="1664">
                  <c:v>56.458658</c:v>
                </c:pt>
                <c:pt idx="1665">
                  <c:v>56.756019999999999</c:v>
                </c:pt>
                <c:pt idx="1666">
                  <c:v>56.513855</c:v>
                </c:pt>
                <c:pt idx="1667">
                  <c:v>56.190393999999998</c:v>
                </c:pt>
                <c:pt idx="1668">
                  <c:v>56.135531999999998</c:v>
                </c:pt>
                <c:pt idx="1669">
                  <c:v>56.307161999999998</c:v>
                </c:pt>
                <c:pt idx="1670">
                  <c:v>56.500050000000002</c:v>
                </c:pt>
                <c:pt idx="1671">
                  <c:v>56.679792999999997</c:v>
                </c:pt>
                <c:pt idx="1672">
                  <c:v>56.818469999999998</c:v>
                </c:pt>
                <c:pt idx="1673">
                  <c:v>56.555290999999997</c:v>
                </c:pt>
                <c:pt idx="1674">
                  <c:v>56.894897</c:v>
                </c:pt>
                <c:pt idx="1675">
                  <c:v>56.880992999999997</c:v>
                </c:pt>
                <c:pt idx="1676">
                  <c:v>57.545473000000001</c:v>
                </c:pt>
                <c:pt idx="1677">
                  <c:v>56.901851000000001</c:v>
                </c:pt>
                <c:pt idx="1678">
                  <c:v>56.992327000000003</c:v>
                </c:pt>
                <c:pt idx="1679">
                  <c:v>56.693643000000002</c:v>
                </c:pt>
                <c:pt idx="1680">
                  <c:v>56.527664000000001</c:v>
                </c:pt>
                <c:pt idx="1681">
                  <c:v>56.672868000000001</c:v>
                </c:pt>
                <c:pt idx="1682">
                  <c:v>57.041110000000003</c:v>
                </c:pt>
                <c:pt idx="1683">
                  <c:v>56.679792999999997</c:v>
                </c:pt>
                <c:pt idx="1684">
                  <c:v>56.645178999999999</c:v>
                </c:pt>
                <c:pt idx="1685">
                  <c:v>57.538435</c:v>
                </c:pt>
                <c:pt idx="1686">
                  <c:v>56.790705000000003</c:v>
                </c:pt>
                <c:pt idx="1687">
                  <c:v>57.131824000000002</c:v>
                </c:pt>
                <c:pt idx="1688">
                  <c:v>57.048082000000001</c:v>
                </c:pt>
                <c:pt idx="1689">
                  <c:v>56.783766999999997</c:v>
                </c:pt>
                <c:pt idx="1690">
                  <c:v>57.637048</c:v>
                </c:pt>
                <c:pt idx="1691">
                  <c:v>56.880992999999997</c:v>
                </c:pt>
                <c:pt idx="1692">
                  <c:v>57.041110000000003</c:v>
                </c:pt>
                <c:pt idx="1693">
                  <c:v>56.901851000000001</c:v>
                </c:pt>
                <c:pt idx="1694">
                  <c:v>57.215696999999999</c:v>
                </c:pt>
                <c:pt idx="1695">
                  <c:v>57.257682000000003</c:v>
                </c:pt>
                <c:pt idx="1696">
                  <c:v>56.631340000000002</c:v>
                </c:pt>
                <c:pt idx="1697">
                  <c:v>56.818469999999998</c:v>
                </c:pt>
                <c:pt idx="1698">
                  <c:v>57.341752999999997</c:v>
                </c:pt>
                <c:pt idx="1699">
                  <c:v>57.006261000000002</c:v>
                </c:pt>
                <c:pt idx="1700">
                  <c:v>56.971434000000002</c:v>
                </c:pt>
                <c:pt idx="1701">
                  <c:v>57.587719</c:v>
                </c:pt>
                <c:pt idx="1702">
                  <c:v>57.566592</c:v>
                </c:pt>
                <c:pt idx="1703">
                  <c:v>57.124839999999999</c:v>
                </c:pt>
                <c:pt idx="1704">
                  <c:v>56.887943999999997</c:v>
                </c:pt>
                <c:pt idx="1705">
                  <c:v>57.658203</c:v>
                </c:pt>
                <c:pt idx="1706">
                  <c:v>57.159767000000002</c:v>
                </c:pt>
                <c:pt idx="1707">
                  <c:v>57.771169999999998</c:v>
                </c:pt>
                <c:pt idx="1708">
                  <c:v>57.580674999999999</c:v>
                </c:pt>
                <c:pt idx="1709">
                  <c:v>57.510294000000002</c:v>
                </c:pt>
                <c:pt idx="1710">
                  <c:v>57.538435</c:v>
                </c:pt>
                <c:pt idx="1711">
                  <c:v>57.517327000000002</c:v>
                </c:pt>
                <c:pt idx="1712">
                  <c:v>57.418934999999998</c:v>
                </c:pt>
                <c:pt idx="1713">
                  <c:v>57.152779000000002</c:v>
                </c:pt>
                <c:pt idx="1714">
                  <c:v>57.159767000000002</c:v>
                </c:pt>
                <c:pt idx="1715">
                  <c:v>57.264682999999998</c:v>
                </c:pt>
                <c:pt idx="1716">
                  <c:v>57.020198000000001</c:v>
                </c:pt>
                <c:pt idx="1717">
                  <c:v>57.510294000000002</c:v>
                </c:pt>
                <c:pt idx="1718">
                  <c:v>57.475138000000001</c:v>
                </c:pt>
                <c:pt idx="1719">
                  <c:v>57.418934999999998</c:v>
                </c:pt>
                <c:pt idx="1720">
                  <c:v>57.601807999999998</c:v>
                </c:pt>
                <c:pt idx="1721">
                  <c:v>57.735841999999998</c:v>
                </c:pt>
                <c:pt idx="1722">
                  <c:v>57.771169999999998</c:v>
                </c:pt>
                <c:pt idx="1723">
                  <c:v>57.411914000000003</c:v>
                </c:pt>
                <c:pt idx="1724">
                  <c:v>57.320723000000001</c:v>
                </c:pt>
                <c:pt idx="1725">
                  <c:v>57.06203</c:v>
                </c:pt>
                <c:pt idx="1726">
                  <c:v>57.173743999999999</c:v>
                </c:pt>
                <c:pt idx="1727">
                  <c:v>57.721718000000003</c:v>
                </c:pt>
                <c:pt idx="1728">
                  <c:v>57.489196999999997</c:v>
                </c:pt>
                <c:pt idx="1729">
                  <c:v>57.764102999999999</c:v>
                </c:pt>
                <c:pt idx="1730">
                  <c:v>57.587719</c:v>
                </c:pt>
                <c:pt idx="1731">
                  <c:v>57.397874000000002</c:v>
                </c:pt>
                <c:pt idx="1732">
                  <c:v>56.665944000000003</c:v>
                </c:pt>
                <c:pt idx="1733">
                  <c:v>57.538435</c:v>
                </c:pt>
                <c:pt idx="1734">
                  <c:v>57.629998000000001</c:v>
                </c:pt>
                <c:pt idx="1735">
                  <c:v>57.229686999999998</c:v>
                </c:pt>
                <c:pt idx="1736">
                  <c:v>57.877293000000002</c:v>
                </c:pt>
                <c:pt idx="1737">
                  <c:v>57.622948000000001</c:v>
                </c:pt>
                <c:pt idx="1738">
                  <c:v>57.622948000000001</c:v>
                </c:pt>
                <c:pt idx="1739">
                  <c:v>57.510294000000002</c:v>
                </c:pt>
                <c:pt idx="1740">
                  <c:v>57.201709000000001</c:v>
                </c:pt>
                <c:pt idx="1741">
                  <c:v>57.538435</c:v>
                </c:pt>
                <c:pt idx="1742">
                  <c:v>57.236685000000001</c:v>
                </c:pt>
                <c:pt idx="1743">
                  <c:v>57.257682000000003</c:v>
                </c:pt>
                <c:pt idx="1744">
                  <c:v>57.468108999999998</c:v>
                </c:pt>
                <c:pt idx="1745">
                  <c:v>57.594763</c:v>
                </c:pt>
                <c:pt idx="1746">
                  <c:v>57.110875999999998</c:v>
                </c:pt>
                <c:pt idx="1747">
                  <c:v>57.559550999999999</c:v>
                </c:pt>
                <c:pt idx="1748">
                  <c:v>57.468108999999998</c:v>
                </c:pt>
                <c:pt idx="1749">
                  <c:v>57.538435</c:v>
                </c:pt>
                <c:pt idx="1750">
                  <c:v>57.524362000000004</c:v>
                </c:pt>
                <c:pt idx="1751">
                  <c:v>57.517327000000002</c:v>
                </c:pt>
                <c:pt idx="1752">
                  <c:v>57.700536999999997</c:v>
                </c:pt>
                <c:pt idx="1753">
                  <c:v>57.320723000000001</c:v>
                </c:pt>
                <c:pt idx="1754">
                  <c:v>57.735841999999998</c:v>
                </c:pt>
                <c:pt idx="1755">
                  <c:v>57.601807999999998</c:v>
                </c:pt>
                <c:pt idx="1756">
                  <c:v>57.622948000000001</c:v>
                </c:pt>
                <c:pt idx="1757">
                  <c:v>57.848973999999998</c:v>
                </c:pt>
                <c:pt idx="1758">
                  <c:v>57.348765</c:v>
                </c:pt>
                <c:pt idx="1759">
                  <c:v>57.348765</c:v>
                </c:pt>
                <c:pt idx="1760">
                  <c:v>57.856051999999998</c:v>
                </c:pt>
                <c:pt idx="1761">
                  <c:v>58.139964999999997</c:v>
                </c:pt>
                <c:pt idx="1762">
                  <c:v>57.461081</c:v>
                </c:pt>
                <c:pt idx="1763">
                  <c:v>57.714655999999998</c:v>
                </c:pt>
                <c:pt idx="1764">
                  <c:v>57.041110000000003</c:v>
                </c:pt>
                <c:pt idx="1765">
                  <c:v>57.679366000000002</c:v>
                </c:pt>
                <c:pt idx="1766">
                  <c:v>57.271684999999998</c:v>
                </c:pt>
                <c:pt idx="1767">
                  <c:v>57.524362000000004</c:v>
                </c:pt>
                <c:pt idx="1768">
                  <c:v>57.404893999999999</c:v>
                </c:pt>
                <c:pt idx="1769">
                  <c:v>57.503261000000002</c:v>
                </c:pt>
                <c:pt idx="1770">
                  <c:v>57.138807999999997</c:v>
                </c:pt>
                <c:pt idx="1771">
                  <c:v>57.601807999999998</c:v>
                </c:pt>
                <c:pt idx="1772">
                  <c:v>57.503261000000002</c:v>
                </c:pt>
                <c:pt idx="1773">
                  <c:v>57.194716</c:v>
                </c:pt>
                <c:pt idx="1774">
                  <c:v>57.034137999999999</c:v>
                </c:pt>
                <c:pt idx="1775">
                  <c:v>57.510294000000002</c:v>
                </c:pt>
                <c:pt idx="1776">
                  <c:v>57.313715000000002</c:v>
                </c:pt>
                <c:pt idx="1777">
                  <c:v>57.348765</c:v>
                </c:pt>
                <c:pt idx="1778">
                  <c:v>57.510294000000002</c:v>
                </c:pt>
                <c:pt idx="1779">
                  <c:v>57.92689</c:v>
                </c:pt>
                <c:pt idx="1780">
                  <c:v>57.327731999999997</c:v>
                </c:pt>
                <c:pt idx="1781">
                  <c:v>57.229686999999998</c:v>
                </c:pt>
                <c:pt idx="1782">
                  <c:v>57.764102999999999</c:v>
                </c:pt>
                <c:pt idx="1783">
                  <c:v>57.531399</c:v>
                </c:pt>
                <c:pt idx="1784">
                  <c:v>57.243682</c:v>
                </c:pt>
                <c:pt idx="1785">
                  <c:v>57.580674999999999</c:v>
                </c:pt>
                <c:pt idx="1786">
                  <c:v>57.566592</c:v>
                </c:pt>
                <c:pt idx="1787">
                  <c:v>57.79945</c:v>
                </c:pt>
                <c:pt idx="1788">
                  <c:v>58.090170999999998</c:v>
                </c:pt>
                <c:pt idx="1789">
                  <c:v>57.397874000000002</c:v>
                </c:pt>
                <c:pt idx="1790">
                  <c:v>57.552512</c:v>
                </c:pt>
                <c:pt idx="1791">
                  <c:v>57.629998000000001</c:v>
                </c:pt>
                <c:pt idx="1792">
                  <c:v>57.559550999999999</c:v>
                </c:pt>
                <c:pt idx="1793">
                  <c:v>57.686422999999998</c:v>
                </c:pt>
                <c:pt idx="1794">
                  <c:v>57.496226999999998</c:v>
                </c:pt>
                <c:pt idx="1795">
                  <c:v>57.482166999999997</c:v>
                </c:pt>
                <c:pt idx="1796">
                  <c:v>57.820669000000002</c:v>
                </c:pt>
                <c:pt idx="1797">
                  <c:v>57.912714999999999</c:v>
                </c:pt>
                <c:pt idx="1798">
                  <c:v>57.615901999999998</c:v>
                </c:pt>
                <c:pt idx="1799">
                  <c:v>57.510294000000002</c:v>
                </c:pt>
                <c:pt idx="1800">
                  <c:v>57.644098999999997</c:v>
                </c:pt>
                <c:pt idx="1801">
                  <c:v>57.440004000000002</c:v>
                </c:pt>
                <c:pt idx="1802">
                  <c:v>57.320723000000001</c:v>
                </c:pt>
                <c:pt idx="1803">
                  <c:v>57.735841999999998</c:v>
                </c:pt>
                <c:pt idx="1804">
                  <c:v>57.601807999999998</c:v>
                </c:pt>
                <c:pt idx="1805">
                  <c:v>57.559550999999999</c:v>
                </c:pt>
                <c:pt idx="1806">
                  <c:v>57.863131000000003</c:v>
                </c:pt>
                <c:pt idx="1807">
                  <c:v>57.559550999999999</c:v>
                </c:pt>
                <c:pt idx="1808">
                  <c:v>57.629998000000001</c:v>
                </c:pt>
                <c:pt idx="1809">
                  <c:v>58.189802999999998</c:v>
                </c:pt>
                <c:pt idx="1810">
                  <c:v>57.503261000000002</c:v>
                </c:pt>
                <c:pt idx="1811">
                  <c:v>57.92689</c:v>
                </c:pt>
                <c:pt idx="1812">
                  <c:v>57.601807999999998</c:v>
                </c:pt>
                <c:pt idx="1813">
                  <c:v>57.905628</c:v>
                </c:pt>
                <c:pt idx="1814">
                  <c:v>57.559550999999999</c:v>
                </c:pt>
                <c:pt idx="1815">
                  <c:v>57.742905999999998</c:v>
                </c:pt>
                <c:pt idx="1816">
                  <c:v>57.714655999999998</c:v>
                </c:pt>
                <c:pt idx="1817">
                  <c:v>57.538435</c:v>
                </c:pt>
                <c:pt idx="1818">
                  <c:v>57.355778000000001</c:v>
                </c:pt>
                <c:pt idx="1819">
                  <c:v>57.898544000000001</c:v>
                </c:pt>
                <c:pt idx="1820">
                  <c:v>57.397874000000002</c:v>
                </c:pt>
                <c:pt idx="1821">
                  <c:v>57.496226999999998</c:v>
                </c:pt>
                <c:pt idx="1822">
                  <c:v>57.707596000000002</c:v>
                </c:pt>
                <c:pt idx="1823">
                  <c:v>57.933979000000001</c:v>
                </c:pt>
                <c:pt idx="1824">
                  <c:v>57.721718000000003</c:v>
                </c:pt>
                <c:pt idx="1825">
                  <c:v>57.489196999999997</c:v>
                </c:pt>
                <c:pt idx="1826">
                  <c:v>57.651150000000001</c:v>
                </c:pt>
                <c:pt idx="1827">
                  <c:v>57.608854999999998</c:v>
                </c:pt>
                <c:pt idx="1828">
                  <c:v>57.735841999999998</c:v>
                </c:pt>
                <c:pt idx="1829">
                  <c:v>57.997821000000002</c:v>
                </c:pt>
                <c:pt idx="1830">
                  <c:v>57.877293000000002</c:v>
                </c:pt>
                <c:pt idx="1831">
                  <c:v>57.898544000000001</c:v>
                </c:pt>
                <c:pt idx="1832">
                  <c:v>58.475484999999999</c:v>
                </c:pt>
                <c:pt idx="1833">
                  <c:v>57.048082000000001</c:v>
                </c:pt>
                <c:pt idx="1834">
                  <c:v>58.246817999999998</c:v>
                </c:pt>
                <c:pt idx="1835">
                  <c:v>57.714655999999998</c:v>
                </c:pt>
                <c:pt idx="1836">
                  <c:v>58.339596999999998</c:v>
                </c:pt>
                <c:pt idx="1837">
                  <c:v>58.033321999999998</c:v>
                </c:pt>
                <c:pt idx="1838">
                  <c:v>57.757035999999999</c:v>
                </c:pt>
                <c:pt idx="1839">
                  <c:v>57.757035999999999</c:v>
                </c:pt>
                <c:pt idx="1840">
                  <c:v>57.92689</c:v>
                </c:pt>
                <c:pt idx="1841">
                  <c:v>57.714655999999998</c:v>
                </c:pt>
                <c:pt idx="1842">
                  <c:v>57.764102999999999</c:v>
                </c:pt>
                <c:pt idx="1843">
                  <c:v>57.749969999999998</c:v>
                </c:pt>
                <c:pt idx="1844">
                  <c:v>58.154200000000003</c:v>
                </c:pt>
                <c:pt idx="1845">
                  <c:v>57.503261000000002</c:v>
                </c:pt>
                <c:pt idx="1846">
                  <c:v>58.097282</c:v>
                </c:pt>
                <c:pt idx="1847">
                  <c:v>57.517327000000002</c:v>
                </c:pt>
                <c:pt idx="1848">
                  <c:v>57.820669000000002</c:v>
                </c:pt>
                <c:pt idx="1849">
                  <c:v>57.912714999999999</c:v>
                </c:pt>
                <c:pt idx="1850">
                  <c:v>58.132848000000003</c:v>
                </c:pt>
                <c:pt idx="1851">
                  <c:v>57.79945</c:v>
                </c:pt>
                <c:pt idx="1852">
                  <c:v>58.097282</c:v>
                </c:pt>
                <c:pt idx="1853">
                  <c:v>57.404893999999999</c:v>
                </c:pt>
                <c:pt idx="1854">
                  <c:v>58.633257</c:v>
                </c:pt>
                <c:pt idx="1855">
                  <c:v>57.79945</c:v>
                </c:pt>
                <c:pt idx="1856">
                  <c:v>57.468108999999998</c:v>
                </c:pt>
                <c:pt idx="1857">
                  <c:v>58.097282</c:v>
                </c:pt>
                <c:pt idx="1858">
                  <c:v>58.196928</c:v>
                </c:pt>
                <c:pt idx="1859">
                  <c:v>57.785308000000001</c:v>
                </c:pt>
                <c:pt idx="1860">
                  <c:v>58.204051999999997</c:v>
                </c:pt>
                <c:pt idx="1861">
                  <c:v>58.461165000000001</c:v>
                </c:pt>
                <c:pt idx="1862">
                  <c:v>57.728779000000003</c:v>
                </c:pt>
                <c:pt idx="1863">
                  <c:v>57.820669000000002</c:v>
                </c:pt>
                <c:pt idx="1864">
                  <c:v>57.912714999999999</c:v>
                </c:pt>
                <c:pt idx="1865">
                  <c:v>57.841895999999998</c:v>
                </c:pt>
                <c:pt idx="1866">
                  <c:v>58.253950000000003</c:v>
                </c:pt>
                <c:pt idx="1867">
                  <c:v>57.827742000000001</c:v>
                </c:pt>
                <c:pt idx="1868">
                  <c:v>58.368178</c:v>
                </c:pt>
                <c:pt idx="1869">
                  <c:v>58.026220000000002</c:v>
                </c:pt>
                <c:pt idx="1870">
                  <c:v>57.594763</c:v>
                </c:pt>
                <c:pt idx="1871">
                  <c:v>58.125732999999997</c:v>
                </c:pt>
                <c:pt idx="1872">
                  <c:v>57.962342999999997</c:v>
                </c:pt>
                <c:pt idx="1873">
                  <c:v>57.771169999999998</c:v>
                </c:pt>
                <c:pt idx="1874">
                  <c:v>57.870212000000002</c:v>
                </c:pt>
                <c:pt idx="1875">
                  <c:v>58.705123999999998</c:v>
                </c:pt>
                <c:pt idx="1876">
                  <c:v>58.532803999999999</c:v>
                </c:pt>
                <c:pt idx="1877">
                  <c:v>58.275348999999999</c:v>
                </c:pt>
                <c:pt idx="1878">
                  <c:v>58.104393000000002</c:v>
                </c:pt>
                <c:pt idx="1879">
                  <c:v>58.026220000000002</c:v>
                </c:pt>
                <c:pt idx="1880">
                  <c:v>58.161318000000001</c:v>
                </c:pt>
                <c:pt idx="1881">
                  <c:v>58.012017999999998</c:v>
                </c:pt>
                <c:pt idx="1882">
                  <c:v>58.047528999999997</c:v>
                </c:pt>
                <c:pt idx="1883">
                  <c:v>58.211177999999997</c:v>
                </c:pt>
                <c:pt idx="1884">
                  <c:v>58.461165000000001</c:v>
                </c:pt>
                <c:pt idx="1885">
                  <c:v>57.898544000000001</c:v>
                </c:pt>
                <c:pt idx="1886">
                  <c:v>58.246817999999998</c:v>
                </c:pt>
                <c:pt idx="1887">
                  <c:v>57.834819000000003</c:v>
                </c:pt>
                <c:pt idx="1888">
                  <c:v>58.942965000000001</c:v>
                </c:pt>
                <c:pt idx="1889">
                  <c:v>58.425381999999999</c:v>
                </c:pt>
                <c:pt idx="1890">
                  <c:v>58.303894</c:v>
                </c:pt>
                <c:pt idx="1891">
                  <c:v>58.104393000000002</c:v>
                </c:pt>
                <c:pt idx="1892">
                  <c:v>58.532803999999999</c:v>
                </c:pt>
                <c:pt idx="1893">
                  <c:v>58.168438000000002</c:v>
                </c:pt>
                <c:pt idx="1894">
                  <c:v>57.728779000000003</c:v>
                </c:pt>
                <c:pt idx="1895">
                  <c:v>58.446849999999998</c:v>
                </c:pt>
                <c:pt idx="1896">
                  <c:v>58.346741000000002</c:v>
                </c:pt>
                <c:pt idx="1897">
                  <c:v>58.368178</c:v>
                </c:pt>
                <c:pt idx="1898">
                  <c:v>59.058658999999999</c:v>
                </c:pt>
                <c:pt idx="1899">
                  <c:v>58.454006999999997</c:v>
                </c:pt>
                <c:pt idx="1900">
                  <c:v>58.232559000000002</c:v>
                </c:pt>
                <c:pt idx="1901">
                  <c:v>58.346741000000002</c:v>
                </c:pt>
                <c:pt idx="1902">
                  <c:v>58.204051999999997</c:v>
                </c:pt>
                <c:pt idx="1903">
                  <c:v>58.118619000000002</c:v>
                </c:pt>
                <c:pt idx="1904">
                  <c:v>58.303894</c:v>
                </c:pt>
                <c:pt idx="1905">
                  <c:v>58.104393000000002</c:v>
                </c:pt>
                <c:pt idx="1906">
                  <c:v>58.196928</c:v>
                </c:pt>
                <c:pt idx="1907">
                  <c:v>58.697933999999997</c:v>
                </c:pt>
                <c:pt idx="1908">
                  <c:v>58.411074999999997</c:v>
                </c:pt>
                <c:pt idx="1909">
                  <c:v>58.475484999999999</c:v>
                </c:pt>
                <c:pt idx="1910">
                  <c:v>58.353886000000003</c:v>
                </c:pt>
                <c:pt idx="1911">
                  <c:v>58.432537000000004</c:v>
                </c:pt>
                <c:pt idx="1912">
                  <c:v>58.697933999999997</c:v>
                </c:pt>
                <c:pt idx="1913">
                  <c:v>58.411074999999997</c:v>
                </c:pt>
                <c:pt idx="1914">
                  <c:v>58.246817999999998</c:v>
                </c:pt>
                <c:pt idx="1915">
                  <c:v>58.461165000000001</c:v>
                </c:pt>
                <c:pt idx="1916">
                  <c:v>58.289619999999999</c:v>
                </c:pt>
                <c:pt idx="1917">
                  <c:v>58.332455000000003</c:v>
                </c:pt>
                <c:pt idx="1918">
                  <c:v>58.253950000000003</c:v>
                </c:pt>
                <c:pt idx="1919">
                  <c:v>58.511302000000001</c:v>
                </c:pt>
                <c:pt idx="1920">
                  <c:v>58.332455000000003</c:v>
                </c:pt>
                <c:pt idx="1921">
                  <c:v>58.147081999999997</c:v>
                </c:pt>
                <c:pt idx="1922">
                  <c:v>58.697933999999997</c:v>
                </c:pt>
                <c:pt idx="1923">
                  <c:v>58.993550999999997</c:v>
                </c:pt>
                <c:pt idx="1924">
                  <c:v>58.697933999999997</c:v>
                </c:pt>
                <c:pt idx="1925">
                  <c:v>59.341697000000003</c:v>
                </c:pt>
                <c:pt idx="1926">
                  <c:v>58.454006999999997</c:v>
                </c:pt>
                <c:pt idx="1927">
                  <c:v>58.928521000000003</c:v>
                </c:pt>
                <c:pt idx="1928">
                  <c:v>58.311033000000002</c:v>
                </c:pt>
                <c:pt idx="1929">
                  <c:v>58.211177999999997</c:v>
                </c:pt>
                <c:pt idx="1930">
                  <c:v>58.454006999999997</c:v>
                </c:pt>
                <c:pt idx="1931">
                  <c:v>58.805898999999997</c:v>
                </c:pt>
                <c:pt idx="1932">
                  <c:v>58.856358</c:v>
                </c:pt>
                <c:pt idx="1933">
                  <c:v>58.318171999999997</c:v>
                </c:pt>
                <c:pt idx="1934">
                  <c:v>58.432537000000004</c:v>
                </c:pt>
                <c:pt idx="1935">
                  <c:v>58.979092999999999</c:v>
                </c:pt>
                <c:pt idx="1936">
                  <c:v>57.785308000000001</c:v>
                </c:pt>
                <c:pt idx="1937">
                  <c:v>58.432537000000004</c:v>
                </c:pt>
                <c:pt idx="1938">
                  <c:v>58.403922999999999</c:v>
                </c:pt>
                <c:pt idx="1939">
                  <c:v>58.762687</c:v>
                </c:pt>
                <c:pt idx="1940">
                  <c:v>58.863570000000003</c:v>
                </c:pt>
                <c:pt idx="1941">
                  <c:v>58.382472</c:v>
                </c:pt>
                <c:pt idx="1942">
                  <c:v>58.705123999999998</c:v>
                </c:pt>
                <c:pt idx="1943">
                  <c:v>58.820312000000001</c:v>
                </c:pt>
                <c:pt idx="1944">
                  <c:v>58.856358</c:v>
                </c:pt>
                <c:pt idx="1945">
                  <c:v>58.489809999999999</c:v>
                </c:pt>
                <c:pt idx="1946">
                  <c:v>58.683554999999998</c:v>
                </c:pt>
                <c:pt idx="1947">
                  <c:v>58.189802999999998</c:v>
                </c:pt>
                <c:pt idx="1948">
                  <c:v>58.640439999999998</c:v>
                </c:pt>
                <c:pt idx="1949">
                  <c:v>58.597360999999999</c:v>
                </c:pt>
                <c:pt idx="1950">
                  <c:v>58.726703999999998</c:v>
                </c:pt>
                <c:pt idx="1951">
                  <c:v>58.232559000000002</c:v>
                </c:pt>
                <c:pt idx="1952">
                  <c:v>58.511302000000001</c:v>
                </c:pt>
                <c:pt idx="1953">
                  <c:v>58.856358</c:v>
                </c:pt>
                <c:pt idx="1954">
                  <c:v>58.375323999999999</c:v>
                </c:pt>
                <c:pt idx="1955">
                  <c:v>58.762687</c:v>
                </c:pt>
                <c:pt idx="1956">
                  <c:v>58.979092999999999</c:v>
                </c:pt>
                <c:pt idx="1957">
                  <c:v>58.475484999999999</c:v>
                </c:pt>
                <c:pt idx="1958">
                  <c:v>58.518469000000003</c:v>
                </c:pt>
                <c:pt idx="1959">
                  <c:v>58.389622000000003</c:v>
                </c:pt>
                <c:pt idx="1960">
                  <c:v>58.705123999999998</c:v>
                </c:pt>
                <c:pt idx="1961">
                  <c:v>58.532803999999999</c:v>
                </c:pt>
                <c:pt idx="1962">
                  <c:v>58.964638000000001</c:v>
                </c:pt>
                <c:pt idx="1963">
                  <c:v>58.411074999999997</c:v>
                </c:pt>
                <c:pt idx="1964">
                  <c:v>58.820312000000001</c:v>
                </c:pt>
                <c:pt idx="1965">
                  <c:v>58.798695000000002</c:v>
                </c:pt>
                <c:pt idx="1966">
                  <c:v>58.454006999999997</c:v>
                </c:pt>
                <c:pt idx="1967">
                  <c:v>58.697933999999997</c:v>
                </c:pt>
                <c:pt idx="1968">
                  <c:v>58.640439999999998</c:v>
                </c:pt>
                <c:pt idx="1969">
                  <c:v>58.654808000000003</c:v>
                </c:pt>
                <c:pt idx="1970">
                  <c:v>58.311033000000002</c:v>
                </c:pt>
                <c:pt idx="1971">
                  <c:v>58.268214999999998</c:v>
                </c:pt>
                <c:pt idx="1972">
                  <c:v>58.325313000000001</c:v>
                </c:pt>
                <c:pt idx="1973">
                  <c:v>58.489809999999999</c:v>
                </c:pt>
                <c:pt idx="1974">
                  <c:v>58.791491000000001</c:v>
                </c:pt>
                <c:pt idx="1975">
                  <c:v>58.683554999999998</c:v>
                </c:pt>
                <c:pt idx="1976">
                  <c:v>58.525635000000001</c:v>
                </c:pt>
                <c:pt idx="1977">
                  <c:v>58.454006999999997</c:v>
                </c:pt>
                <c:pt idx="1978">
                  <c:v>58.748291000000002</c:v>
                </c:pt>
                <c:pt idx="1979">
                  <c:v>58.518469000000003</c:v>
                </c:pt>
                <c:pt idx="1980">
                  <c:v>59.203623</c:v>
                </c:pt>
                <c:pt idx="1981">
                  <c:v>58.885210999999998</c:v>
                </c:pt>
                <c:pt idx="1982">
                  <c:v>58.439692999999998</c:v>
                </c:pt>
                <c:pt idx="1983">
                  <c:v>59.160091999999999</c:v>
                </c:pt>
                <c:pt idx="1984">
                  <c:v>58.547144000000003</c:v>
                </c:pt>
                <c:pt idx="1985">
                  <c:v>58.957413000000003</c:v>
                </c:pt>
                <c:pt idx="1986">
                  <c:v>59.218139999999998</c:v>
                </c:pt>
                <c:pt idx="1987">
                  <c:v>58.475484999999999</c:v>
                </c:pt>
                <c:pt idx="1988">
                  <c:v>58.232559000000002</c:v>
                </c:pt>
                <c:pt idx="1989">
                  <c:v>58.805898999999997</c:v>
                </c:pt>
                <c:pt idx="1990">
                  <c:v>58.683554999999998</c:v>
                </c:pt>
                <c:pt idx="1991">
                  <c:v>59.044184000000001</c:v>
                </c:pt>
                <c:pt idx="1992">
                  <c:v>58.979092999999999</c:v>
                </c:pt>
                <c:pt idx="1993">
                  <c:v>58.813104000000003</c:v>
                </c:pt>
                <c:pt idx="1994">
                  <c:v>58.964638000000001</c:v>
                </c:pt>
                <c:pt idx="1995">
                  <c:v>58.697933999999997</c:v>
                </c:pt>
                <c:pt idx="1996">
                  <c:v>58.986320999999997</c:v>
                </c:pt>
                <c:pt idx="1997">
                  <c:v>58.762687</c:v>
                </c:pt>
                <c:pt idx="1998">
                  <c:v>59.327145999999999</c:v>
                </c:pt>
                <c:pt idx="1999">
                  <c:v>59.087620999999999</c:v>
                </c:pt>
                <c:pt idx="2000">
                  <c:v>58.784289999999999</c:v>
                </c:pt>
                <c:pt idx="2001">
                  <c:v>58.849145</c:v>
                </c:pt>
                <c:pt idx="2002">
                  <c:v>58.604537000000001</c:v>
                </c:pt>
                <c:pt idx="2003">
                  <c:v>58.597360999999999</c:v>
                </c:pt>
                <c:pt idx="2004">
                  <c:v>59.131092000000002</c:v>
                </c:pt>
                <c:pt idx="2005">
                  <c:v>58.892426999999998</c:v>
                </c:pt>
                <c:pt idx="2006">
                  <c:v>59.000781000000003</c:v>
                </c:pt>
                <c:pt idx="2007">
                  <c:v>58.762687</c:v>
                </c:pt>
                <c:pt idx="2008">
                  <c:v>58.690742999999998</c:v>
                </c:pt>
                <c:pt idx="2009">
                  <c:v>59.283518999999998</c:v>
                </c:pt>
                <c:pt idx="2010">
                  <c:v>58.690742999999998</c:v>
                </c:pt>
                <c:pt idx="2011">
                  <c:v>58.475484999999999</c:v>
                </c:pt>
                <c:pt idx="2012">
                  <c:v>58.690742999999998</c:v>
                </c:pt>
                <c:pt idx="2013">
                  <c:v>59.392656000000002</c:v>
                </c:pt>
                <c:pt idx="2014">
                  <c:v>59.247186999999997</c:v>
                </c:pt>
                <c:pt idx="2015">
                  <c:v>59.210881999999998</c:v>
                </c:pt>
                <c:pt idx="2016">
                  <c:v>58.827517999999998</c:v>
                </c:pt>
                <c:pt idx="2017">
                  <c:v>58.856358</c:v>
                </c:pt>
                <c:pt idx="2018">
                  <c:v>58.669179999999997</c:v>
                </c:pt>
                <c:pt idx="2019">
                  <c:v>59.575038999999997</c:v>
                </c:pt>
                <c:pt idx="2020">
                  <c:v>59.450952999999998</c:v>
                </c:pt>
                <c:pt idx="2021">
                  <c:v>58.885210999999998</c:v>
                </c:pt>
                <c:pt idx="2022">
                  <c:v>59.181854000000001</c:v>
                </c:pt>
                <c:pt idx="2023">
                  <c:v>59.000781000000003</c:v>
                </c:pt>
                <c:pt idx="2024">
                  <c:v>58.762687</c:v>
                </c:pt>
                <c:pt idx="2025">
                  <c:v>59.210881999999998</c:v>
                </c:pt>
                <c:pt idx="2026">
                  <c:v>59.225400999999998</c:v>
                </c:pt>
                <c:pt idx="2027">
                  <c:v>59.225400999999998</c:v>
                </c:pt>
                <c:pt idx="2028">
                  <c:v>59.058658999999999</c:v>
                </c:pt>
                <c:pt idx="2029">
                  <c:v>58.856358</c:v>
                </c:pt>
                <c:pt idx="2030">
                  <c:v>58.661993000000002</c:v>
                </c:pt>
                <c:pt idx="2031">
                  <c:v>58.755488999999997</c:v>
                </c:pt>
                <c:pt idx="2032">
                  <c:v>58.805898999999997</c:v>
                </c:pt>
                <c:pt idx="2033">
                  <c:v>59.203623</c:v>
                </c:pt>
                <c:pt idx="2034">
                  <c:v>59.407223999999999</c:v>
                </c:pt>
                <c:pt idx="2035">
                  <c:v>58.849145</c:v>
                </c:pt>
                <c:pt idx="2036">
                  <c:v>58.784289999999999</c:v>
                </c:pt>
                <c:pt idx="2037">
                  <c:v>58.791491000000001</c:v>
                </c:pt>
                <c:pt idx="2038">
                  <c:v>59.029712000000004</c:v>
                </c:pt>
                <c:pt idx="2039">
                  <c:v>58.626077000000002</c:v>
                </c:pt>
                <c:pt idx="2040">
                  <c:v>58.712316999999999</c:v>
                </c:pt>
                <c:pt idx="2041">
                  <c:v>58.532803999999999</c:v>
                </c:pt>
                <c:pt idx="2042">
                  <c:v>58.446849999999998</c:v>
                </c:pt>
                <c:pt idx="2043">
                  <c:v>58.346741000000002</c:v>
                </c:pt>
                <c:pt idx="2044">
                  <c:v>58.885210999999998</c:v>
                </c:pt>
                <c:pt idx="2045">
                  <c:v>59.008012999999998</c:v>
                </c:pt>
                <c:pt idx="2046">
                  <c:v>58.914079999999998</c:v>
                </c:pt>
                <c:pt idx="2047">
                  <c:v>59.058658999999999</c:v>
                </c:pt>
                <c:pt idx="2048">
                  <c:v>58.863570000000003</c:v>
                </c:pt>
                <c:pt idx="2049">
                  <c:v>59.008012999999998</c:v>
                </c:pt>
                <c:pt idx="2050">
                  <c:v>58.633257</c:v>
                </c:pt>
                <c:pt idx="2051">
                  <c:v>59.000781000000003</c:v>
                </c:pt>
                <c:pt idx="2052">
                  <c:v>58.820312000000001</c:v>
                </c:pt>
                <c:pt idx="2053">
                  <c:v>59.196365</c:v>
                </c:pt>
                <c:pt idx="2054">
                  <c:v>58.820312000000001</c:v>
                </c:pt>
                <c:pt idx="2055">
                  <c:v>58.618895999999999</c:v>
                </c:pt>
                <c:pt idx="2056">
                  <c:v>59.000781000000003</c:v>
                </c:pt>
                <c:pt idx="2057">
                  <c:v>59.458244000000001</c:v>
                </c:pt>
                <c:pt idx="2058">
                  <c:v>58.547144000000003</c:v>
                </c:pt>
                <c:pt idx="2059">
                  <c:v>58.669179999999997</c:v>
                </c:pt>
                <c:pt idx="2060">
                  <c:v>58.705123999999998</c:v>
                </c:pt>
                <c:pt idx="2061">
                  <c:v>58.525635000000001</c:v>
                </c:pt>
                <c:pt idx="2062">
                  <c:v>58.446849999999998</c:v>
                </c:pt>
                <c:pt idx="2063">
                  <c:v>59.210881999999998</c:v>
                </c:pt>
                <c:pt idx="2064">
                  <c:v>58.539973000000003</c:v>
                </c:pt>
                <c:pt idx="2065">
                  <c:v>58.626077000000002</c:v>
                </c:pt>
                <c:pt idx="2066">
                  <c:v>58.661993000000002</c:v>
                </c:pt>
                <c:pt idx="2067">
                  <c:v>59.399940000000001</c:v>
                </c:pt>
                <c:pt idx="2068">
                  <c:v>59.015244000000003</c:v>
                </c:pt>
                <c:pt idx="2069">
                  <c:v>59.268982999999999</c:v>
                </c:pt>
                <c:pt idx="2070">
                  <c:v>58.690742999999998</c:v>
                </c:pt>
                <c:pt idx="2071">
                  <c:v>59.109352999999999</c:v>
                </c:pt>
                <c:pt idx="2072">
                  <c:v>58.332455000000003</c:v>
                </c:pt>
                <c:pt idx="2073">
                  <c:v>59.116596999999999</c:v>
                </c:pt>
                <c:pt idx="2074">
                  <c:v>58.669179999999997</c:v>
                </c:pt>
                <c:pt idx="2075">
                  <c:v>58.935741999999998</c:v>
                </c:pt>
                <c:pt idx="2076">
                  <c:v>58.539973000000003</c:v>
                </c:pt>
                <c:pt idx="2077">
                  <c:v>58.332455000000003</c:v>
                </c:pt>
                <c:pt idx="2078">
                  <c:v>58.654808000000003</c:v>
                </c:pt>
                <c:pt idx="2079">
                  <c:v>58.654808000000003</c:v>
                </c:pt>
                <c:pt idx="2080">
                  <c:v>58.539973000000003</c:v>
                </c:pt>
                <c:pt idx="2081">
                  <c:v>58.964638000000001</c:v>
                </c:pt>
                <c:pt idx="2082">
                  <c:v>58.640439999999998</c:v>
                </c:pt>
                <c:pt idx="2083">
                  <c:v>59.000781000000003</c:v>
                </c:pt>
                <c:pt idx="2084">
                  <c:v>58.647624</c:v>
                </c:pt>
                <c:pt idx="2085">
                  <c:v>59.174599000000001</c:v>
                </c:pt>
                <c:pt idx="2086">
                  <c:v>58.834727000000001</c:v>
                </c:pt>
                <c:pt idx="2087">
                  <c:v>58.777087999999999</c:v>
                </c:pt>
                <c:pt idx="2088">
                  <c:v>58.849145</c:v>
                </c:pt>
                <c:pt idx="2089">
                  <c:v>58.841935999999997</c:v>
                </c:pt>
                <c:pt idx="2090">
                  <c:v>58.777087999999999</c:v>
                </c:pt>
                <c:pt idx="2091">
                  <c:v>59.254451000000003</c:v>
                </c:pt>
                <c:pt idx="2092">
                  <c:v>59.218139999999998</c:v>
                </c:pt>
                <c:pt idx="2093">
                  <c:v>59.290787999999999</c:v>
                </c:pt>
                <c:pt idx="2094">
                  <c:v>58.748291000000002</c:v>
                </c:pt>
                <c:pt idx="2095">
                  <c:v>58.979092999999999</c:v>
                </c:pt>
                <c:pt idx="2096">
                  <c:v>58.813104000000003</c:v>
                </c:pt>
                <c:pt idx="2097">
                  <c:v>59.080379000000001</c:v>
                </c:pt>
                <c:pt idx="2098">
                  <c:v>59.370811000000003</c:v>
                </c:pt>
                <c:pt idx="2099">
                  <c:v>58.439692999999998</c:v>
                </c:pt>
                <c:pt idx="2100">
                  <c:v>58.986320999999997</c:v>
                </c:pt>
                <c:pt idx="2101">
                  <c:v>59.458244000000001</c:v>
                </c:pt>
                <c:pt idx="2102">
                  <c:v>59.065897999999997</c:v>
                </c:pt>
                <c:pt idx="2103">
                  <c:v>58.791491000000001</c:v>
                </c:pt>
                <c:pt idx="2104">
                  <c:v>59.029712000000004</c:v>
                </c:pt>
                <c:pt idx="2105">
                  <c:v>58.633257</c:v>
                </c:pt>
                <c:pt idx="2106">
                  <c:v>58.885210999999998</c:v>
                </c:pt>
                <c:pt idx="2107">
                  <c:v>59.655481999999999</c:v>
                </c:pt>
                <c:pt idx="2108">
                  <c:v>59.073138</c:v>
                </c:pt>
                <c:pt idx="2109">
                  <c:v>58.906861999999997</c:v>
                </c:pt>
                <c:pt idx="2110">
                  <c:v>59.348975000000003</c:v>
                </c:pt>
                <c:pt idx="2111">
                  <c:v>59.087620999999999</c:v>
                </c:pt>
                <c:pt idx="2112">
                  <c:v>59.080379000000001</c:v>
                </c:pt>
                <c:pt idx="2113">
                  <c:v>58.676366999999999</c:v>
                </c:pt>
                <c:pt idx="2114">
                  <c:v>59.575038999999997</c:v>
                </c:pt>
                <c:pt idx="2115">
                  <c:v>59.094862999999997</c:v>
                </c:pt>
                <c:pt idx="2116">
                  <c:v>59.196365</c:v>
                </c:pt>
                <c:pt idx="2117">
                  <c:v>59.458244000000001</c:v>
                </c:pt>
                <c:pt idx="2118">
                  <c:v>58.834727000000001</c:v>
                </c:pt>
                <c:pt idx="2119">
                  <c:v>58.496972999999997</c:v>
                </c:pt>
                <c:pt idx="2120">
                  <c:v>59.022477000000002</c:v>
                </c:pt>
                <c:pt idx="2121">
                  <c:v>58.856358</c:v>
                </c:pt>
                <c:pt idx="2122">
                  <c:v>58.950189000000002</c:v>
                </c:pt>
                <c:pt idx="2123">
                  <c:v>58.590183000000003</c:v>
                </c:pt>
                <c:pt idx="2124">
                  <c:v>58.957413000000003</c:v>
                </c:pt>
                <c:pt idx="2125">
                  <c:v>59.044184000000001</c:v>
                </c:pt>
                <c:pt idx="2126">
                  <c:v>59.036948000000002</c:v>
                </c:pt>
                <c:pt idx="2127">
                  <c:v>59.145591000000003</c:v>
                </c:pt>
                <c:pt idx="2128">
                  <c:v>59.065897999999997</c:v>
                </c:pt>
                <c:pt idx="2129">
                  <c:v>59.363531000000002</c:v>
                </c:pt>
                <c:pt idx="2130">
                  <c:v>58.669179999999997</c:v>
                </c:pt>
                <c:pt idx="2131">
                  <c:v>58.935741999999998</c:v>
                </c:pt>
                <c:pt idx="2132">
                  <c:v>59.407223999999999</c:v>
                </c:pt>
                <c:pt idx="2133">
                  <c:v>59.131092000000002</c:v>
                </c:pt>
                <c:pt idx="2134">
                  <c:v>58.892426999999998</c:v>
                </c:pt>
                <c:pt idx="2135">
                  <c:v>58.654808000000003</c:v>
                </c:pt>
                <c:pt idx="2136">
                  <c:v>59.181854000000001</c:v>
                </c:pt>
                <c:pt idx="2137">
                  <c:v>59.109352999999999</c:v>
                </c:pt>
                <c:pt idx="2138">
                  <c:v>59.247186999999997</c:v>
                </c:pt>
                <c:pt idx="2139">
                  <c:v>59.276249999999997</c:v>
                </c:pt>
                <c:pt idx="2140">
                  <c:v>58.518469000000003</c:v>
                </c:pt>
                <c:pt idx="2141">
                  <c:v>58.906861999999997</c:v>
                </c:pt>
                <c:pt idx="2142">
                  <c:v>59.232663000000002</c:v>
                </c:pt>
                <c:pt idx="2143">
                  <c:v>59.051420999999998</c:v>
                </c:pt>
                <c:pt idx="2144">
                  <c:v>58.979092999999999</c:v>
                </c:pt>
                <c:pt idx="2145">
                  <c:v>58.583008</c:v>
                </c:pt>
                <c:pt idx="2146">
                  <c:v>59.247186999999997</c:v>
                </c:pt>
                <c:pt idx="2147">
                  <c:v>58.633257</c:v>
                </c:pt>
                <c:pt idx="2148">
                  <c:v>59.232663000000002</c:v>
                </c:pt>
                <c:pt idx="2149">
                  <c:v>59.167344999999997</c:v>
                </c:pt>
                <c:pt idx="2150">
                  <c:v>58.71951</c:v>
                </c:pt>
                <c:pt idx="2151">
                  <c:v>58.518469000000003</c:v>
                </c:pt>
                <c:pt idx="2152">
                  <c:v>59.378092000000002</c:v>
                </c:pt>
                <c:pt idx="2153">
                  <c:v>59.080379000000001</c:v>
                </c:pt>
                <c:pt idx="2154">
                  <c:v>59.080379000000001</c:v>
                </c:pt>
                <c:pt idx="2155">
                  <c:v>59.022477000000002</c:v>
                </c:pt>
                <c:pt idx="2156">
                  <c:v>59.145591000000003</c:v>
                </c:pt>
                <c:pt idx="2157">
                  <c:v>58.777087999999999</c:v>
                </c:pt>
                <c:pt idx="2158">
                  <c:v>58.914079999999998</c:v>
                </c:pt>
                <c:pt idx="2159">
                  <c:v>59.290787999999999</c:v>
                </c:pt>
                <c:pt idx="2160">
                  <c:v>59.102108000000001</c:v>
                </c:pt>
                <c:pt idx="2161">
                  <c:v>59.080379000000001</c:v>
                </c:pt>
                <c:pt idx="2162">
                  <c:v>59.196365</c:v>
                </c:pt>
                <c:pt idx="2163">
                  <c:v>59.290787999999999</c:v>
                </c:pt>
                <c:pt idx="2164">
                  <c:v>59.450952999999998</c:v>
                </c:pt>
                <c:pt idx="2165">
                  <c:v>59.348975000000003</c:v>
                </c:pt>
                <c:pt idx="2166">
                  <c:v>59.494715999999997</c:v>
                </c:pt>
                <c:pt idx="2167">
                  <c:v>58.935741999999998</c:v>
                </c:pt>
                <c:pt idx="2168">
                  <c:v>59.000781000000003</c:v>
                </c:pt>
                <c:pt idx="2169">
                  <c:v>59.051420999999998</c:v>
                </c:pt>
                <c:pt idx="2170">
                  <c:v>58.633257</c:v>
                </c:pt>
                <c:pt idx="2171">
                  <c:v>59.174599000000001</c:v>
                </c:pt>
                <c:pt idx="2172">
                  <c:v>59.765366999999998</c:v>
                </c:pt>
                <c:pt idx="2173">
                  <c:v>58.993550999999997</c:v>
                </c:pt>
                <c:pt idx="2174">
                  <c:v>59.109352999999999</c:v>
                </c:pt>
                <c:pt idx="2175">
                  <c:v>58.733898000000003</c:v>
                </c:pt>
                <c:pt idx="2176">
                  <c:v>59.036948000000002</c:v>
                </c:pt>
                <c:pt idx="2177">
                  <c:v>59.210881999999998</c:v>
                </c:pt>
                <c:pt idx="2178">
                  <c:v>58.942965000000001</c:v>
                </c:pt>
                <c:pt idx="2179">
                  <c:v>59.058658999999999</c:v>
                </c:pt>
                <c:pt idx="2180">
                  <c:v>59.036948000000002</c:v>
                </c:pt>
                <c:pt idx="2181">
                  <c:v>59.853434999999998</c:v>
                </c:pt>
                <c:pt idx="2182">
                  <c:v>59.268982999999999</c:v>
                </c:pt>
                <c:pt idx="2183">
                  <c:v>59.385373000000001</c:v>
                </c:pt>
                <c:pt idx="2184">
                  <c:v>59.545816000000002</c:v>
                </c:pt>
                <c:pt idx="2185">
                  <c:v>59.210881999999998</c:v>
                </c:pt>
                <c:pt idx="2186">
                  <c:v>59.058658999999999</c:v>
                </c:pt>
                <c:pt idx="2187">
                  <c:v>59.210881999999998</c:v>
                </c:pt>
                <c:pt idx="2188">
                  <c:v>59.633530999999998</c:v>
                </c:pt>
                <c:pt idx="2189">
                  <c:v>59.370811000000003</c:v>
                </c:pt>
                <c:pt idx="2190">
                  <c:v>59.363531000000002</c:v>
                </c:pt>
                <c:pt idx="2191">
                  <c:v>59.022477000000002</c:v>
                </c:pt>
                <c:pt idx="2192">
                  <c:v>59.327145999999999</c:v>
                </c:pt>
                <c:pt idx="2193">
                  <c:v>59.494715999999997</c:v>
                </c:pt>
                <c:pt idx="2194">
                  <c:v>58.993550999999997</c:v>
                </c:pt>
                <c:pt idx="2195">
                  <c:v>59.626215999999999</c:v>
                </c:pt>
                <c:pt idx="2196">
                  <c:v>59.022477000000002</c:v>
                </c:pt>
                <c:pt idx="2197">
                  <c:v>58.690742999999998</c:v>
                </c:pt>
                <c:pt idx="2198">
                  <c:v>59.218139999999998</c:v>
                </c:pt>
                <c:pt idx="2199">
                  <c:v>59.283518999999998</c:v>
                </c:pt>
                <c:pt idx="2200">
                  <c:v>59.268982999999999</c:v>
                </c:pt>
                <c:pt idx="2201">
                  <c:v>59.334420999999999</c:v>
                </c:pt>
                <c:pt idx="2202">
                  <c:v>59.378092000000002</c:v>
                </c:pt>
                <c:pt idx="2203">
                  <c:v>58.841935999999997</c:v>
                </c:pt>
                <c:pt idx="2204">
                  <c:v>59.065897999999997</c:v>
                </c:pt>
                <c:pt idx="2205">
                  <c:v>59.015244000000003</c:v>
                </c:pt>
                <c:pt idx="2206">
                  <c:v>58.683554999999998</c:v>
                </c:pt>
                <c:pt idx="2207">
                  <c:v>59.283518999999998</c:v>
                </c:pt>
                <c:pt idx="2208">
                  <c:v>58.755488999999997</c:v>
                </c:pt>
                <c:pt idx="2209">
                  <c:v>59.560426</c:v>
                </c:pt>
                <c:pt idx="2210">
                  <c:v>59.385373000000001</c:v>
                </c:pt>
                <c:pt idx="2211">
                  <c:v>59.545816000000002</c:v>
                </c:pt>
                <c:pt idx="2212">
                  <c:v>59.036948000000002</c:v>
                </c:pt>
                <c:pt idx="2213">
                  <c:v>59.502012999999998</c:v>
                </c:pt>
                <c:pt idx="2214">
                  <c:v>59.109352999999999</c:v>
                </c:pt>
                <c:pt idx="2215">
                  <c:v>59.363531000000002</c:v>
                </c:pt>
                <c:pt idx="2216">
                  <c:v>59.247186999999997</c:v>
                </c:pt>
                <c:pt idx="2217">
                  <c:v>59.094862999999997</c:v>
                </c:pt>
                <c:pt idx="2218">
                  <c:v>59.370811000000003</c:v>
                </c:pt>
                <c:pt idx="2219">
                  <c:v>59.073138</c:v>
                </c:pt>
                <c:pt idx="2220">
                  <c:v>59.545816000000002</c:v>
                </c:pt>
                <c:pt idx="2221">
                  <c:v>59.392656000000002</c:v>
                </c:pt>
                <c:pt idx="2222">
                  <c:v>59.080379000000001</c:v>
                </c:pt>
                <c:pt idx="2223">
                  <c:v>59.538513000000002</c:v>
                </c:pt>
                <c:pt idx="2224">
                  <c:v>59.626215999999999</c:v>
                </c:pt>
                <c:pt idx="2225">
                  <c:v>59.721386000000003</c:v>
                </c:pt>
                <c:pt idx="2226">
                  <c:v>59.582346999999999</c:v>
                </c:pt>
                <c:pt idx="2227">
                  <c:v>59.677441000000002</c:v>
                </c:pt>
                <c:pt idx="2228">
                  <c:v>58.841935999999997</c:v>
                </c:pt>
                <c:pt idx="2229">
                  <c:v>59.247186999999997</c:v>
                </c:pt>
                <c:pt idx="2230">
                  <c:v>58.805898999999997</c:v>
                </c:pt>
                <c:pt idx="2231">
                  <c:v>59.203623</c:v>
                </c:pt>
                <c:pt idx="2232">
                  <c:v>59.116596999999999</c:v>
                </c:pt>
                <c:pt idx="2233">
                  <c:v>59.421796000000001</c:v>
                </c:pt>
                <c:pt idx="2234">
                  <c:v>58.834727000000001</c:v>
                </c:pt>
                <c:pt idx="2235">
                  <c:v>59.714060000000003</c:v>
                </c:pt>
                <c:pt idx="2236">
                  <c:v>59.356253000000002</c:v>
                </c:pt>
                <c:pt idx="2237">
                  <c:v>59.247186999999997</c:v>
                </c:pt>
                <c:pt idx="2238">
                  <c:v>59.210881999999998</c:v>
                </c:pt>
                <c:pt idx="2239">
                  <c:v>59.283518999999998</c:v>
                </c:pt>
                <c:pt idx="2240">
                  <c:v>58.979092999999999</c:v>
                </c:pt>
                <c:pt idx="2241">
                  <c:v>59.51661</c:v>
                </c:pt>
                <c:pt idx="2242">
                  <c:v>59.283518999999998</c:v>
                </c:pt>
                <c:pt idx="2243">
                  <c:v>59.392656000000002</c:v>
                </c:pt>
                <c:pt idx="2244">
                  <c:v>59.015244000000003</c:v>
                </c:pt>
                <c:pt idx="2245">
                  <c:v>58.863570000000003</c:v>
                </c:pt>
                <c:pt idx="2246">
                  <c:v>59.765366999999998</c:v>
                </c:pt>
                <c:pt idx="2247">
                  <c:v>59.450952999999998</c:v>
                </c:pt>
                <c:pt idx="2248">
                  <c:v>59.058658999999999</c:v>
                </c:pt>
                <c:pt idx="2249">
                  <c:v>59.087620999999999</c:v>
                </c:pt>
                <c:pt idx="2250">
                  <c:v>59.604277000000003</c:v>
                </c:pt>
                <c:pt idx="2251">
                  <c:v>59.378092000000002</c:v>
                </c:pt>
                <c:pt idx="2252">
                  <c:v>59.189109999999999</c:v>
                </c:pt>
                <c:pt idx="2253">
                  <c:v>59.809384000000001</c:v>
                </c:pt>
                <c:pt idx="2254">
                  <c:v>59.225400999999998</c:v>
                </c:pt>
                <c:pt idx="2255">
                  <c:v>59.750703000000001</c:v>
                </c:pt>
                <c:pt idx="2256">
                  <c:v>59.407223999999999</c:v>
                </c:pt>
                <c:pt idx="2257">
                  <c:v>59.421796000000001</c:v>
                </c:pt>
                <c:pt idx="2258">
                  <c:v>59.181854000000001</c:v>
                </c:pt>
                <c:pt idx="2259">
                  <c:v>59.407223999999999</c:v>
                </c:pt>
                <c:pt idx="2260">
                  <c:v>59.196365</c:v>
                </c:pt>
                <c:pt idx="2261">
                  <c:v>59.750703000000001</c:v>
                </c:pt>
                <c:pt idx="2262">
                  <c:v>59.348975000000003</c:v>
                </c:pt>
                <c:pt idx="2263">
                  <c:v>59.145591000000003</c:v>
                </c:pt>
                <c:pt idx="2264">
                  <c:v>59.298057999999997</c:v>
                </c:pt>
                <c:pt idx="2265">
                  <c:v>59.203623</c:v>
                </c:pt>
                <c:pt idx="2266">
                  <c:v>59.750703000000001</c:v>
                </c:pt>
                <c:pt idx="2267">
                  <c:v>59.356253000000002</c:v>
                </c:pt>
                <c:pt idx="2268">
                  <c:v>59.780034000000001</c:v>
                </c:pt>
                <c:pt idx="2269">
                  <c:v>59.218139999999998</c:v>
                </c:pt>
                <c:pt idx="2270">
                  <c:v>59.458244000000001</c:v>
                </c:pt>
                <c:pt idx="2271">
                  <c:v>59.008012999999998</c:v>
                </c:pt>
                <c:pt idx="2272">
                  <c:v>59.787370000000003</c:v>
                </c:pt>
                <c:pt idx="2273">
                  <c:v>59.684761999999999</c:v>
                </c:pt>
                <c:pt idx="2274">
                  <c:v>59.363531000000002</c:v>
                </c:pt>
                <c:pt idx="2275">
                  <c:v>59.780034000000001</c:v>
                </c:pt>
                <c:pt idx="2276">
                  <c:v>59.868127000000001</c:v>
                </c:pt>
                <c:pt idx="2277">
                  <c:v>59.560426</c:v>
                </c:pt>
                <c:pt idx="2278">
                  <c:v>59.443662000000003</c:v>
                </c:pt>
                <c:pt idx="2279">
                  <c:v>60.052106999999999</c:v>
                </c:pt>
                <c:pt idx="2280">
                  <c:v>59.283518999999998</c:v>
                </c:pt>
                <c:pt idx="2281">
                  <c:v>59.327145999999999</c:v>
                </c:pt>
                <c:pt idx="2282">
                  <c:v>59.494715999999997</c:v>
                </c:pt>
                <c:pt idx="2283">
                  <c:v>59.458244000000001</c:v>
                </c:pt>
                <c:pt idx="2284">
                  <c:v>59.582346999999999</c:v>
                </c:pt>
                <c:pt idx="2285">
                  <c:v>59.392656000000002</c:v>
                </c:pt>
                <c:pt idx="2286">
                  <c:v>59.429084000000003</c:v>
                </c:pt>
                <c:pt idx="2287">
                  <c:v>59.181854000000001</c:v>
                </c:pt>
                <c:pt idx="2288">
                  <c:v>59.290787999999999</c:v>
                </c:pt>
                <c:pt idx="2289">
                  <c:v>59.794708</c:v>
                </c:pt>
                <c:pt idx="2290">
                  <c:v>59.450952999999998</c:v>
                </c:pt>
                <c:pt idx="2291">
                  <c:v>59.816723000000003</c:v>
                </c:pt>
                <c:pt idx="2292">
                  <c:v>59.341697000000003</c:v>
                </c:pt>
                <c:pt idx="2293">
                  <c:v>60.140638000000003</c:v>
                </c:pt>
                <c:pt idx="2294">
                  <c:v>59.618901999999999</c:v>
                </c:pt>
                <c:pt idx="2295">
                  <c:v>59.604277000000003</c:v>
                </c:pt>
                <c:pt idx="2296">
                  <c:v>59.545816000000002</c:v>
                </c:pt>
                <c:pt idx="2297">
                  <c:v>59.743372000000001</c:v>
                </c:pt>
                <c:pt idx="2298">
                  <c:v>59.523910000000001</c:v>
                </c:pt>
                <c:pt idx="2299">
                  <c:v>59.868127000000001</c:v>
                </c:pt>
                <c:pt idx="2300">
                  <c:v>59.736043000000002</c:v>
                </c:pt>
                <c:pt idx="2301">
                  <c:v>59.181854000000001</c:v>
                </c:pt>
                <c:pt idx="2302">
                  <c:v>59.232663000000002</c:v>
                </c:pt>
                <c:pt idx="2303">
                  <c:v>59.582346999999999</c:v>
                </c:pt>
                <c:pt idx="2304">
                  <c:v>59.626215999999999</c:v>
                </c:pt>
                <c:pt idx="2305">
                  <c:v>59.897523</c:v>
                </c:pt>
                <c:pt idx="2306">
                  <c:v>59.721386000000003</c:v>
                </c:pt>
                <c:pt idx="2307">
                  <c:v>59.765366999999998</c:v>
                </c:pt>
                <c:pt idx="2308">
                  <c:v>59.575038999999997</c:v>
                </c:pt>
                <c:pt idx="2309">
                  <c:v>59.860781000000003</c:v>
                </c:pt>
                <c:pt idx="2310">
                  <c:v>59.553120999999997</c:v>
                </c:pt>
                <c:pt idx="2311">
                  <c:v>59.794708</c:v>
                </c:pt>
                <c:pt idx="2312">
                  <c:v>59.809384000000001</c:v>
                </c:pt>
                <c:pt idx="2313">
                  <c:v>59.802045</c:v>
                </c:pt>
                <c:pt idx="2314">
                  <c:v>59.626215999999999</c:v>
                </c:pt>
                <c:pt idx="2315">
                  <c:v>59.721386000000003</c:v>
                </c:pt>
                <c:pt idx="2316">
                  <c:v>59.875473</c:v>
                </c:pt>
                <c:pt idx="2317">
                  <c:v>59.443662000000003</c:v>
                </c:pt>
                <c:pt idx="2318">
                  <c:v>60.118492000000003</c:v>
                </c:pt>
                <c:pt idx="2319">
                  <c:v>59.670119999999997</c:v>
                </c:pt>
                <c:pt idx="2320">
                  <c:v>59.189109999999999</c:v>
                </c:pt>
                <c:pt idx="2321">
                  <c:v>60.162793000000001</c:v>
                </c:pt>
                <c:pt idx="2322">
                  <c:v>59.443662000000003</c:v>
                </c:pt>
                <c:pt idx="2323">
                  <c:v>60.170180000000002</c:v>
                </c:pt>
                <c:pt idx="2324">
                  <c:v>59.904873000000002</c:v>
                </c:pt>
                <c:pt idx="2325">
                  <c:v>59.956359999999997</c:v>
                </c:pt>
                <c:pt idx="2326">
                  <c:v>59.882823000000002</c:v>
                </c:pt>
                <c:pt idx="2327">
                  <c:v>59.545816000000002</c:v>
                </c:pt>
                <c:pt idx="2328">
                  <c:v>59.978439999999999</c:v>
                </c:pt>
                <c:pt idx="2329">
                  <c:v>59.831404999999997</c:v>
                </c:pt>
                <c:pt idx="2330">
                  <c:v>59.853434999999998</c:v>
                </c:pt>
                <c:pt idx="2331">
                  <c:v>59.670119999999997</c:v>
                </c:pt>
                <c:pt idx="2332">
                  <c:v>59.538513000000002</c:v>
                </c:pt>
                <c:pt idx="2333">
                  <c:v>59.268982999999999</c:v>
                </c:pt>
                <c:pt idx="2334">
                  <c:v>59.560426</c:v>
                </c:pt>
                <c:pt idx="2335">
                  <c:v>59.802045</c:v>
                </c:pt>
                <c:pt idx="2336">
                  <c:v>60.340355000000002</c:v>
                </c:pt>
                <c:pt idx="2337">
                  <c:v>59.575038999999997</c:v>
                </c:pt>
                <c:pt idx="2338">
                  <c:v>59.618901999999999</c:v>
                </c:pt>
                <c:pt idx="2339">
                  <c:v>60.022627999999997</c:v>
                </c:pt>
                <c:pt idx="2340">
                  <c:v>59.692084999999999</c:v>
                </c:pt>
                <c:pt idx="2341">
                  <c:v>59.538513000000002</c:v>
                </c:pt>
                <c:pt idx="2342">
                  <c:v>59.971079000000003</c:v>
                </c:pt>
                <c:pt idx="2343">
                  <c:v>59.831404999999997</c:v>
                </c:pt>
                <c:pt idx="2344">
                  <c:v>60.140638000000003</c:v>
                </c:pt>
                <c:pt idx="2345">
                  <c:v>59.963720000000002</c:v>
                </c:pt>
                <c:pt idx="2346">
                  <c:v>59.706733999999997</c:v>
                </c:pt>
                <c:pt idx="2347">
                  <c:v>60.466476999999998</c:v>
                </c:pt>
                <c:pt idx="2348">
                  <c:v>60.258901000000002</c:v>
                </c:pt>
                <c:pt idx="2349">
                  <c:v>59.531211999999996</c:v>
                </c:pt>
                <c:pt idx="2350">
                  <c:v>59.276249999999997</c:v>
                </c:pt>
                <c:pt idx="2351">
                  <c:v>59.743372000000001</c:v>
                </c:pt>
                <c:pt idx="2352">
                  <c:v>59.765366999999998</c:v>
                </c:pt>
                <c:pt idx="2353">
                  <c:v>60.044736</c:v>
                </c:pt>
                <c:pt idx="2354">
                  <c:v>59.758034000000002</c:v>
                </c:pt>
                <c:pt idx="2355">
                  <c:v>59.824063000000002</c:v>
                </c:pt>
                <c:pt idx="2356">
                  <c:v>59.794708</c:v>
                </c:pt>
                <c:pt idx="2357">
                  <c:v>59.802045</c:v>
                </c:pt>
                <c:pt idx="2358">
                  <c:v>60.578001999999998</c:v>
                </c:pt>
                <c:pt idx="2359">
                  <c:v>59.582346999999999</c:v>
                </c:pt>
                <c:pt idx="2360">
                  <c:v>59.978439999999999</c:v>
                </c:pt>
                <c:pt idx="2361">
                  <c:v>60.125872000000001</c:v>
                </c:pt>
                <c:pt idx="2362">
                  <c:v>60.318128999999999</c:v>
                </c:pt>
                <c:pt idx="2363">
                  <c:v>59.750703000000001</c:v>
                </c:pt>
                <c:pt idx="2364">
                  <c:v>59.824063000000002</c:v>
                </c:pt>
                <c:pt idx="2365">
                  <c:v>60.022627999999997</c:v>
                </c:pt>
                <c:pt idx="2366">
                  <c:v>59.640847000000001</c:v>
                </c:pt>
                <c:pt idx="2367">
                  <c:v>59.662801000000002</c:v>
                </c:pt>
                <c:pt idx="2368">
                  <c:v>59.7727</c:v>
                </c:pt>
                <c:pt idx="2369">
                  <c:v>60.392252999999997</c:v>
                </c:pt>
                <c:pt idx="2370">
                  <c:v>59.743372000000001</c:v>
                </c:pt>
                <c:pt idx="2371">
                  <c:v>59.816723000000003</c:v>
                </c:pt>
                <c:pt idx="2372">
                  <c:v>59.392656000000002</c:v>
                </c:pt>
                <c:pt idx="2373">
                  <c:v>59.7727</c:v>
                </c:pt>
                <c:pt idx="2374">
                  <c:v>59.919578999999999</c:v>
                </c:pt>
                <c:pt idx="2375">
                  <c:v>59.662801000000002</c:v>
                </c:pt>
                <c:pt idx="2376">
                  <c:v>60.007896000000002</c:v>
                </c:pt>
                <c:pt idx="2377">
                  <c:v>59.993166000000002</c:v>
                </c:pt>
                <c:pt idx="2378">
                  <c:v>59.363531000000002</c:v>
                </c:pt>
                <c:pt idx="2379">
                  <c:v>59.538513000000002</c:v>
                </c:pt>
                <c:pt idx="2380">
                  <c:v>59.626215999999999</c:v>
                </c:pt>
                <c:pt idx="2381">
                  <c:v>60.133254999999998</c:v>
                </c:pt>
                <c:pt idx="2382">
                  <c:v>60.207129999999999</c:v>
                </c:pt>
                <c:pt idx="2383">
                  <c:v>59.604277000000003</c:v>
                </c:pt>
                <c:pt idx="2384">
                  <c:v>59.780034000000001</c:v>
                </c:pt>
                <c:pt idx="2385">
                  <c:v>59.633530999999998</c:v>
                </c:pt>
                <c:pt idx="2386">
                  <c:v>60.015261000000002</c:v>
                </c:pt>
                <c:pt idx="2387">
                  <c:v>60.399670999999998</c:v>
                </c:pt>
                <c:pt idx="2388">
                  <c:v>60.332946</c:v>
                </c:pt>
                <c:pt idx="2389">
                  <c:v>59.640847000000001</c:v>
                </c:pt>
                <c:pt idx="2390">
                  <c:v>59.611589000000002</c:v>
                </c:pt>
                <c:pt idx="2391">
                  <c:v>59.846089999999997</c:v>
                </c:pt>
                <c:pt idx="2392">
                  <c:v>59.794708</c:v>
                </c:pt>
                <c:pt idx="2393">
                  <c:v>59.802045</c:v>
                </c:pt>
                <c:pt idx="2394">
                  <c:v>60.451625</c:v>
                </c:pt>
                <c:pt idx="2395">
                  <c:v>59.963720000000002</c:v>
                </c:pt>
                <c:pt idx="2396">
                  <c:v>60.059479000000003</c:v>
                </c:pt>
                <c:pt idx="2397">
                  <c:v>60.273702</c:v>
                </c:pt>
                <c:pt idx="2398">
                  <c:v>59.706733999999997</c:v>
                </c:pt>
                <c:pt idx="2399">
                  <c:v>59.816723000000003</c:v>
                </c:pt>
                <c:pt idx="2400">
                  <c:v>60.162793000000001</c:v>
                </c:pt>
                <c:pt idx="2401">
                  <c:v>60.029997000000002</c:v>
                </c:pt>
                <c:pt idx="2402">
                  <c:v>59.575038999999997</c:v>
                </c:pt>
                <c:pt idx="2403">
                  <c:v>59.560426</c:v>
                </c:pt>
                <c:pt idx="2404">
                  <c:v>59.794708</c:v>
                </c:pt>
                <c:pt idx="2405">
                  <c:v>59.450952999999998</c:v>
                </c:pt>
                <c:pt idx="2406">
                  <c:v>60.229312</c:v>
                </c:pt>
                <c:pt idx="2407">
                  <c:v>59.714060000000003</c:v>
                </c:pt>
                <c:pt idx="2408">
                  <c:v>60.177568000000001</c:v>
                </c:pt>
                <c:pt idx="2409">
                  <c:v>60.303316000000002</c:v>
                </c:pt>
                <c:pt idx="2410">
                  <c:v>60.229312</c:v>
                </c:pt>
                <c:pt idx="2411">
                  <c:v>60.370005999999997</c:v>
                </c:pt>
                <c:pt idx="2412">
                  <c:v>59.618901999999999</c:v>
                </c:pt>
                <c:pt idx="2413">
                  <c:v>59.604277000000003</c:v>
                </c:pt>
                <c:pt idx="2414">
                  <c:v>60.022627999999997</c:v>
                </c:pt>
                <c:pt idx="2415">
                  <c:v>60.170180000000002</c:v>
                </c:pt>
                <c:pt idx="2416">
                  <c:v>59.794708</c:v>
                </c:pt>
                <c:pt idx="2417">
                  <c:v>60.155406999999997</c:v>
                </c:pt>
                <c:pt idx="2418">
                  <c:v>60.022627999999997</c:v>
                </c:pt>
                <c:pt idx="2419">
                  <c:v>59.816723000000003</c:v>
                </c:pt>
                <c:pt idx="2420">
                  <c:v>60.044736</c:v>
                </c:pt>
                <c:pt idx="2421">
                  <c:v>60.044736</c:v>
                </c:pt>
                <c:pt idx="2422">
                  <c:v>59.926932999999998</c:v>
                </c:pt>
                <c:pt idx="2423">
                  <c:v>59.956359999999997</c:v>
                </c:pt>
                <c:pt idx="2424">
                  <c:v>59.7727</c:v>
                </c:pt>
                <c:pt idx="2425">
                  <c:v>60.044736</c:v>
                </c:pt>
                <c:pt idx="2426">
                  <c:v>59.750703000000001</c:v>
                </c:pt>
                <c:pt idx="2427">
                  <c:v>59.699409000000003</c:v>
                </c:pt>
                <c:pt idx="2428">
                  <c:v>60.066851999999997</c:v>
                </c:pt>
                <c:pt idx="2429">
                  <c:v>60.155406999999997</c:v>
                </c:pt>
                <c:pt idx="2430">
                  <c:v>60.377420000000001</c:v>
                </c:pt>
                <c:pt idx="2431">
                  <c:v>59.736043000000002</c:v>
                </c:pt>
                <c:pt idx="2432">
                  <c:v>59.648164000000001</c:v>
                </c:pt>
                <c:pt idx="2433">
                  <c:v>60.125872000000001</c:v>
                </c:pt>
                <c:pt idx="2434">
                  <c:v>59.846089999999997</c:v>
                </c:pt>
                <c:pt idx="2435">
                  <c:v>60.199738000000004</c:v>
                </c:pt>
                <c:pt idx="2436">
                  <c:v>59.545816000000002</c:v>
                </c:pt>
                <c:pt idx="2437">
                  <c:v>59.978439999999999</c:v>
                </c:pt>
                <c:pt idx="2438">
                  <c:v>59.589655999999998</c:v>
                </c:pt>
                <c:pt idx="2439">
                  <c:v>59.787370000000003</c:v>
                </c:pt>
                <c:pt idx="2440">
                  <c:v>60.162793000000001</c:v>
                </c:pt>
                <c:pt idx="2441">
                  <c:v>60.148021999999997</c:v>
                </c:pt>
                <c:pt idx="2442">
                  <c:v>60.377420000000001</c:v>
                </c:pt>
                <c:pt idx="2443">
                  <c:v>60.392252999999997</c:v>
                </c:pt>
                <c:pt idx="2444">
                  <c:v>59.626215999999999</c:v>
                </c:pt>
                <c:pt idx="2445">
                  <c:v>59.963720000000002</c:v>
                </c:pt>
                <c:pt idx="2446">
                  <c:v>60.184956999999997</c:v>
                </c:pt>
                <c:pt idx="2447">
                  <c:v>60.007896000000002</c:v>
                </c:pt>
                <c:pt idx="2448">
                  <c:v>60.229312</c:v>
                </c:pt>
                <c:pt idx="2449">
                  <c:v>60.192346999999998</c:v>
                </c:pt>
                <c:pt idx="2450">
                  <c:v>59.721386000000003</c:v>
                </c:pt>
                <c:pt idx="2451">
                  <c:v>60.177568000000001</c:v>
                </c:pt>
                <c:pt idx="2452">
                  <c:v>59.7727</c:v>
                </c:pt>
                <c:pt idx="2453">
                  <c:v>59.860781000000003</c:v>
                </c:pt>
                <c:pt idx="2454">
                  <c:v>59.553120999999997</c:v>
                </c:pt>
                <c:pt idx="2455">
                  <c:v>60.392252999999997</c:v>
                </c:pt>
                <c:pt idx="2456">
                  <c:v>60.207129999999999</c:v>
                </c:pt>
                <c:pt idx="2457">
                  <c:v>59.890172</c:v>
                </c:pt>
                <c:pt idx="2458">
                  <c:v>60.488765000000001</c:v>
                </c:pt>
                <c:pt idx="2459">
                  <c:v>60.310723000000003</c:v>
                </c:pt>
                <c:pt idx="2460">
                  <c:v>60.347766999999997</c:v>
                </c:pt>
                <c:pt idx="2461">
                  <c:v>60.347766999999997</c:v>
                </c:pt>
                <c:pt idx="2462">
                  <c:v>60.459051000000002</c:v>
                </c:pt>
                <c:pt idx="2463">
                  <c:v>59.728712999999999</c:v>
                </c:pt>
                <c:pt idx="2464">
                  <c:v>59.816723000000003</c:v>
                </c:pt>
                <c:pt idx="2465">
                  <c:v>60.037365999999999</c:v>
                </c:pt>
                <c:pt idx="2466">
                  <c:v>60.052106999999999</c:v>
                </c:pt>
                <c:pt idx="2467">
                  <c:v>60.052106999999999</c:v>
                </c:pt>
                <c:pt idx="2468">
                  <c:v>60.111111000000001</c:v>
                </c:pt>
                <c:pt idx="2469">
                  <c:v>59.919578999999999</c:v>
                </c:pt>
                <c:pt idx="2470">
                  <c:v>60.251503</c:v>
                </c:pt>
                <c:pt idx="2471">
                  <c:v>59.941645000000001</c:v>
                </c:pt>
                <c:pt idx="2472">
                  <c:v>60.355179</c:v>
                </c:pt>
                <c:pt idx="2473">
                  <c:v>60.444200000000002</c:v>
                </c:pt>
                <c:pt idx="2474">
                  <c:v>60.377420000000001</c:v>
                </c:pt>
                <c:pt idx="2475">
                  <c:v>59.978439999999999</c:v>
                </c:pt>
                <c:pt idx="2476">
                  <c:v>60.236707000000003</c:v>
                </c:pt>
                <c:pt idx="2477">
                  <c:v>60.000529999999998</c:v>
                </c:pt>
                <c:pt idx="2478">
                  <c:v>60.525930000000002</c:v>
                </c:pt>
                <c:pt idx="2479">
                  <c:v>60.007896000000002</c:v>
                </c:pt>
                <c:pt idx="2480">
                  <c:v>60.229312</c:v>
                </c:pt>
                <c:pt idx="2481">
                  <c:v>60.481335000000001</c:v>
                </c:pt>
                <c:pt idx="2482">
                  <c:v>60.192346999999998</c:v>
                </c:pt>
                <c:pt idx="2483">
                  <c:v>59.662801000000002</c:v>
                </c:pt>
                <c:pt idx="2484">
                  <c:v>60.303316000000002</c:v>
                </c:pt>
                <c:pt idx="2485">
                  <c:v>60.756914000000002</c:v>
                </c:pt>
                <c:pt idx="2486">
                  <c:v>60.377420000000001</c:v>
                </c:pt>
                <c:pt idx="2487">
                  <c:v>60.148021999999997</c:v>
                </c:pt>
                <c:pt idx="2488">
                  <c:v>60.377420000000001</c:v>
                </c:pt>
                <c:pt idx="2489">
                  <c:v>60.266300999999999</c:v>
                </c:pt>
                <c:pt idx="2490">
                  <c:v>60.355179</c:v>
                </c:pt>
                <c:pt idx="2491">
                  <c:v>59.978439999999999</c:v>
                </c:pt>
                <c:pt idx="2492">
                  <c:v>59.941645000000001</c:v>
                </c:pt>
                <c:pt idx="2493">
                  <c:v>59.538513000000002</c:v>
                </c:pt>
                <c:pt idx="2494">
                  <c:v>60.214522000000002</c:v>
                </c:pt>
                <c:pt idx="2495">
                  <c:v>60.370005999999997</c:v>
                </c:pt>
                <c:pt idx="2496">
                  <c:v>59.794708</c:v>
                </c:pt>
                <c:pt idx="2497">
                  <c:v>60.214522000000002</c:v>
                </c:pt>
                <c:pt idx="2498">
                  <c:v>60.310723000000003</c:v>
                </c:pt>
                <c:pt idx="2499">
                  <c:v>60.044736</c:v>
                </c:pt>
                <c:pt idx="2500">
                  <c:v>60.229312</c:v>
                </c:pt>
                <c:pt idx="2501">
                  <c:v>60.481335000000001</c:v>
                </c:pt>
                <c:pt idx="2502">
                  <c:v>60.015261000000002</c:v>
                </c:pt>
                <c:pt idx="2503">
                  <c:v>60.340355000000002</c:v>
                </c:pt>
                <c:pt idx="2504">
                  <c:v>60.697212999999998</c:v>
                </c:pt>
                <c:pt idx="2505">
                  <c:v>59.912225999999997</c:v>
                </c:pt>
                <c:pt idx="2506">
                  <c:v>60.192346999999998</c:v>
                </c:pt>
                <c:pt idx="2507">
                  <c:v>59.956359999999997</c:v>
                </c:pt>
                <c:pt idx="2508">
                  <c:v>59.714060000000003</c:v>
                </c:pt>
                <c:pt idx="2509">
                  <c:v>60.466476999999998</c:v>
                </c:pt>
                <c:pt idx="2510">
                  <c:v>60.081600999999999</c:v>
                </c:pt>
                <c:pt idx="2511">
                  <c:v>60.451625</c:v>
                </c:pt>
                <c:pt idx="2512">
                  <c:v>60.258901000000002</c:v>
                </c:pt>
                <c:pt idx="2513">
                  <c:v>60.059479000000003</c:v>
                </c:pt>
                <c:pt idx="2514">
                  <c:v>60.57056</c:v>
                </c:pt>
                <c:pt idx="2515">
                  <c:v>60.592889999999997</c:v>
                </c:pt>
                <c:pt idx="2516">
                  <c:v>60.399670999999998</c:v>
                </c:pt>
                <c:pt idx="2517">
                  <c:v>60.511060000000001</c:v>
                </c:pt>
                <c:pt idx="2518">
                  <c:v>60.779318000000004</c:v>
                </c:pt>
                <c:pt idx="2519">
                  <c:v>60.118492000000003</c:v>
                </c:pt>
                <c:pt idx="2520">
                  <c:v>60.741982</c:v>
                </c:pt>
                <c:pt idx="2521">
                  <c:v>60.727055</c:v>
                </c:pt>
                <c:pt idx="2522">
                  <c:v>60.548240999999997</c:v>
                </c:pt>
                <c:pt idx="2523">
                  <c:v>60.355179</c:v>
                </c:pt>
                <c:pt idx="2524">
                  <c:v>60.57056</c:v>
                </c:pt>
                <c:pt idx="2525">
                  <c:v>60.645026000000001</c:v>
                </c:pt>
                <c:pt idx="2526">
                  <c:v>60.044736</c:v>
                </c:pt>
                <c:pt idx="2527">
                  <c:v>60.221916</c:v>
                </c:pt>
                <c:pt idx="2528">
                  <c:v>60.362591999999999</c:v>
                </c:pt>
                <c:pt idx="2529">
                  <c:v>60.563119999999998</c:v>
                </c:pt>
                <c:pt idx="2530">
                  <c:v>60.585445</c:v>
                </c:pt>
                <c:pt idx="2531">
                  <c:v>60.407089999999997</c:v>
                </c:pt>
                <c:pt idx="2532">
                  <c:v>59.794708</c:v>
                </c:pt>
                <c:pt idx="2533">
                  <c:v>60.221916</c:v>
                </c:pt>
                <c:pt idx="2534">
                  <c:v>60.184956999999997</c:v>
                </c:pt>
                <c:pt idx="2535">
                  <c:v>60.192346999999998</c:v>
                </c:pt>
                <c:pt idx="2536">
                  <c:v>60.600333999999997</c:v>
                </c:pt>
                <c:pt idx="2537">
                  <c:v>60.162793000000001</c:v>
                </c:pt>
                <c:pt idx="2538">
                  <c:v>60.444200000000002</c:v>
                </c:pt>
                <c:pt idx="2539">
                  <c:v>60.318128999999999</c:v>
                </c:pt>
                <c:pt idx="2540">
                  <c:v>60.525930000000002</c:v>
                </c:pt>
                <c:pt idx="2541">
                  <c:v>60.184956999999997</c:v>
                </c:pt>
                <c:pt idx="2542">
                  <c:v>60.846587999999997</c:v>
                </c:pt>
                <c:pt idx="2543">
                  <c:v>60.111111000000001</c:v>
                </c:pt>
                <c:pt idx="2544">
                  <c:v>60.511060000000001</c:v>
                </c:pt>
                <c:pt idx="2545">
                  <c:v>60.481335000000001</c:v>
                </c:pt>
                <c:pt idx="2546">
                  <c:v>60.370005999999997</c:v>
                </c:pt>
                <c:pt idx="2547">
                  <c:v>60.622675999999998</c:v>
                </c:pt>
                <c:pt idx="2548">
                  <c:v>60.749447000000004</c:v>
                </c:pt>
                <c:pt idx="2549">
                  <c:v>60.734518000000001</c:v>
                </c:pt>
                <c:pt idx="2550">
                  <c:v>60.318128999999999</c:v>
                </c:pt>
                <c:pt idx="2551">
                  <c:v>60.518493999999997</c:v>
                </c:pt>
                <c:pt idx="2552">
                  <c:v>60.303316000000002</c:v>
                </c:pt>
                <c:pt idx="2553">
                  <c:v>59.993166000000002</c:v>
                </c:pt>
                <c:pt idx="2554">
                  <c:v>60.414510999999997</c:v>
                </c:pt>
                <c:pt idx="2555">
                  <c:v>59.846089999999997</c:v>
                </c:pt>
                <c:pt idx="2556">
                  <c:v>60.913938000000002</c:v>
                </c:pt>
                <c:pt idx="2557">
                  <c:v>60.809204999999999</c:v>
                </c:pt>
                <c:pt idx="2558">
                  <c:v>60.779318000000004</c:v>
                </c:pt>
                <c:pt idx="2559">
                  <c:v>60.652478000000002</c:v>
                </c:pt>
                <c:pt idx="2560">
                  <c:v>60.801732999999999</c:v>
                </c:pt>
                <c:pt idx="2561">
                  <c:v>61.078921000000001</c:v>
                </c:pt>
                <c:pt idx="2562">
                  <c:v>60.951391000000001</c:v>
                </c:pt>
                <c:pt idx="2563">
                  <c:v>60.615228000000002</c:v>
                </c:pt>
                <c:pt idx="2564">
                  <c:v>60.399670999999998</c:v>
                </c:pt>
                <c:pt idx="2565">
                  <c:v>60.988869000000001</c:v>
                </c:pt>
                <c:pt idx="2566">
                  <c:v>60.384836999999997</c:v>
                </c:pt>
                <c:pt idx="2567">
                  <c:v>60.325538000000002</c:v>
                </c:pt>
                <c:pt idx="2568">
                  <c:v>60.764381</c:v>
                </c:pt>
                <c:pt idx="2569">
                  <c:v>61.206744999999998</c:v>
                </c:pt>
                <c:pt idx="2570">
                  <c:v>60.511060000000001</c:v>
                </c:pt>
                <c:pt idx="2571">
                  <c:v>60.540802999999997</c:v>
                </c:pt>
                <c:pt idx="2572">
                  <c:v>60.059479000000003</c:v>
                </c:pt>
                <c:pt idx="2573">
                  <c:v>60.511060000000001</c:v>
                </c:pt>
                <c:pt idx="2574">
                  <c:v>60.548240999999997</c:v>
                </c:pt>
                <c:pt idx="2575">
                  <c:v>61.554108999999997</c:v>
                </c:pt>
                <c:pt idx="2576">
                  <c:v>60.310723000000003</c:v>
                </c:pt>
                <c:pt idx="2577">
                  <c:v>60.704670999999998</c:v>
                </c:pt>
                <c:pt idx="2578">
                  <c:v>60.503627000000002</c:v>
                </c:pt>
                <c:pt idx="2579">
                  <c:v>60.727055</c:v>
                </c:pt>
                <c:pt idx="2580">
                  <c:v>60.548240999999997</c:v>
                </c:pt>
                <c:pt idx="2581">
                  <c:v>60.592889999999997</c:v>
                </c:pt>
                <c:pt idx="2582">
                  <c:v>61.048887999999998</c:v>
                </c:pt>
                <c:pt idx="2583">
                  <c:v>60.548240999999997</c:v>
                </c:pt>
                <c:pt idx="2584">
                  <c:v>60.592889999999997</c:v>
                </c:pt>
                <c:pt idx="2585">
                  <c:v>60.936408</c:v>
                </c:pt>
                <c:pt idx="2586">
                  <c:v>60.689753000000003</c:v>
                </c:pt>
                <c:pt idx="2587">
                  <c:v>60.622675999999998</c:v>
                </c:pt>
                <c:pt idx="2588">
                  <c:v>60.809204999999999</c:v>
                </c:pt>
                <c:pt idx="2589">
                  <c:v>60.719593000000003</c:v>
                </c:pt>
                <c:pt idx="2590">
                  <c:v>61.146555999999997</c:v>
                </c:pt>
                <c:pt idx="2591">
                  <c:v>60.044736</c:v>
                </c:pt>
                <c:pt idx="2592">
                  <c:v>60.883994000000001</c:v>
                </c:pt>
                <c:pt idx="2593">
                  <c:v>61.124001</c:v>
                </c:pt>
                <c:pt idx="2594">
                  <c:v>60.362591999999999</c:v>
                </c:pt>
                <c:pt idx="2595">
                  <c:v>60.928916999999998</c:v>
                </c:pt>
                <c:pt idx="2596">
                  <c:v>60.221916</c:v>
                </c:pt>
                <c:pt idx="2597">
                  <c:v>60.362591999999999</c:v>
                </c:pt>
                <c:pt idx="2598">
                  <c:v>60.503627000000002</c:v>
                </c:pt>
                <c:pt idx="2599">
                  <c:v>60.192346999999998</c:v>
                </c:pt>
                <c:pt idx="2600">
                  <c:v>60.600333999999997</c:v>
                </c:pt>
                <c:pt idx="2601">
                  <c:v>60.749447000000004</c:v>
                </c:pt>
                <c:pt idx="2602">
                  <c:v>61.32732</c:v>
                </c:pt>
                <c:pt idx="2603">
                  <c:v>61.086430999999997</c:v>
                </c:pt>
                <c:pt idx="2604">
                  <c:v>60.540802999999997</c:v>
                </c:pt>
                <c:pt idx="2605">
                  <c:v>60.824156000000002</c:v>
                </c:pt>
                <c:pt idx="2606">
                  <c:v>61.319777000000002</c:v>
                </c:pt>
                <c:pt idx="2607">
                  <c:v>60.90645</c:v>
                </c:pt>
                <c:pt idx="2608">
                  <c:v>60.511060000000001</c:v>
                </c:pt>
                <c:pt idx="2609">
                  <c:v>60.667385000000003</c:v>
                </c:pt>
                <c:pt idx="2610">
                  <c:v>60.563119999999998</c:v>
                </c:pt>
                <c:pt idx="2611">
                  <c:v>60.891478999999997</c:v>
                </c:pt>
                <c:pt idx="2612">
                  <c:v>60.037365999999999</c:v>
                </c:pt>
                <c:pt idx="2613">
                  <c:v>61.003867999999997</c:v>
                </c:pt>
                <c:pt idx="2614">
                  <c:v>61.334865000000001</c:v>
                </c:pt>
                <c:pt idx="2615">
                  <c:v>60.370005999999997</c:v>
                </c:pt>
                <c:pt idx="2616">
                  <c:v>60.928916999999998</c:v>
                </c:pt>
                <c:pt idx="2617">
                  <c:v>60.578001999999998</c:v>
                </c:pt>
                <c:pt idx="2618">
                  <c:v>60.764381</c:v>
                </c:pt>
                <c:pt idx="2619">
                  <c:v>61.146555999999997</c:v>
                </c:pt>
                <c:pt idx="2620">
                  <c:v>61.297150999999999</c:v>
                </c:pt>
                <c:pt idx="2621">
                  <c:v>61.154076000000003</c:v>
                </c:pt>
                <c:pt idx="2622">
                  <c:v>61.304693</c:v>
                </c:pt>
                <c:pt idx="2623">
                  <c:v>60.615228000000002</c:v>
                </c:pt>
                <c:pt idx="2624">
                  <c:v>60.816679999999998</c:v>
                </c:pt>
                <c:pt idx="2625">
                  <c:v>60.652478000000002</c:v>
                </c:pt>
                <c:pt idx="2626">
                  <c:v>60.384836999999997</c:v>
                </c:pt>
                <c:pt idx="2627">
                  <c:v>60.503627000000002</c:v>
                </c:pt>
                <c:pt idx="2628">
                  <c:v>60.481335000000001</c:v>
                </c:pt>
                <c:pt idx="2629">
                  <c:v>60.958885000000002</c:v>
                </c:pt>
                <c:pt idx="2630">
                  <c:v>60.801732999999999</c:v>
                </c:pt>
                <c:pt idx="2631">
                  <c:v>60.839109000000001</c:v>
                </c:pt>
                <c:pt idx="2632">
                  <c:v>61.003867999999997</c:v>
                </c:pt>
                <c:pt idx="2633">
                  <c:v>60.981372</c:v>
                </c:pt>
                <c:pt idx="2634">
                  <c:v>60.973875</c:v>
                </c:pt>
                <c:pt idx="2635">
                  <c:v>61.402813999999999</c:v>
                </c:pt>
                <c:pt idx="2636">
                  <c:v>61.011367999999997</c:v>
                </c:pt>
                <c:pt idx="2637">
                  <c:v>60.90645</c:v>
                </c:pt>
                <c:pt idx="2638">
                  <c:v>60.57056</c:v>
                </c:pt>
                <c:pt idx="2639">
                  <c:v>60.764381</c:v>
                </c:pt>
                <c:pt idx="2640">
                  <c:v>61.508676000000001</c:v>
                </c:pt>
                <c:pt idx="2641">
                  <c:v>60.809204999999999</c:v>
                </c:pt>
                <c:pt idx="2642">
                  <c:v>60.652478000000002</c:v>
                </c:pt>
                <c:pt idx="2643">
                  <c:v>61.101455999999999</c:v>
                </c:pt>
                <c:pt idx="2644">
                  <c:v>60.891478999999997</c:v>
                </c:pt>
                <c:pt idx="2645">
                  <c:v>61.116484999999997</c:v>
                </c:pt>
                <c:pt idx="2646">
                  <c:v>60.771850000000001</c:v>
                </c:pt>
                <c:pt idx="2647">
                  <c:v>61.018870999999997</c:v>
                </c:pt>
                <c:pt idx="2648">
                  <c:v>60.607781000000003</c:v>
                </c:pt>
                <c:pt idx="2649">
                  <c:v>61.056395000000002</c:v>
                </c:pt>
                <c:pt idx="2650">
                  <c:v>60.786788000000001</c:v>
                </c:pt>
                <c:pt idx="2651">
                  <c:v>61.139037000000002</c:v>
                </c:pt>
                <c:pt idx="2652">
                  <c:v>60.764381</c:v>
                </c:pt>
                <c:pt idx="2653">
                  <c:v>61.146555999999997</c:v>
                </c:pt>
                <c:pt idx="2654">
                  <c:v>60.943899000000002</c:v>
                </c:pt>
                <c:pt idx="2655">
                  <c:v>60.749447000000004</c:v>
                </c:pt>
                <c:pt idx="2656">
                  <c:v>60.846587999999997</c:v>
                </c:pt>
                <c:pt idx="2657">
                  <c:v>60.943899000000002</c:v>
                </c:pt>
                <c:pt idx="2658">
                  <c:v>60.749447000000004</c:v>
                </c:pt>
                <c:pt idx="2659">
                  <c:v>60.548240999999997</c:v>
                </c:pt>
                <c:pt idx="2660">
                  <c:v>60.645026000000001</c:v>
                </c:pt>
                <c:pt idx="2661">
                  <c:v>61.108970999999997</c:v>
                </c:pt>
                <c:pt idx="2662">
                  <c:v>61.131518999999997</c:v>
                </c:pt>
                <c:pt idx="2663">
                  <c:v>61.116484999999997</c:v>
                </c:pt>
                <c:pt idx="2664">
                  <c:v>60.533366000000001</c:v>
                </c:pt>
                <c:pt idx="2665">
                  <c:v>60.831631999999999</c:v>
                </c:pt>
                <c:pt idx="2666">
                  <c:v>61.063901999999999</c:v>
                </c:pt>
                <c:pt idx="2667">
                  <c:v>60.90645</c:v>
                </c:pt>
                <c:pt idx="2668">
                  <c:v>60.511060000000001</c:v>
                </c:pt>
                <c:pt idx="2669">
                  <c:v>60.90645</c:v>
                </c:pt>
                <c:pt idx="2670">
                  <c:v>60.578001999999998</c:v>
                </c:pt>
                <c:pt idx="2671">
                  <c:v>61.728610000000003</c:v>
                </c:pt>
                <c:pt idx="2672">
                  <c:v>61.011367999999997</c:v>
                </c:pt>
                <c:pt idx="2673">
                  <c:v>61.267000000000003</c:v>
                </c:pt>
                <c:pt idx="2674">
                  <c:v>61.101455999999999</c:v>
                </c:pt>
                <c:pt idx="2675">
                  <c:v>61.139037000000002</c:v>
                </c:pt>
                <c:pt idx="2676">
                  <c:v>61.425482000000002</c:v>
                </c:pt>
                <c:pt idx="2677">
                  <c:v>61.011367999999997</c:v>
                </c:pt>
                <c:pt idx="2678">
                  <c:v>60.966380000000001</c:v>
                </c:pt>
                <c:pt idx="2679">
                  <c:v>61.041381999999999</c:v>
                </c:pt>
                <c:pt idx="2680">
                  <c:v>61.206744999999998</c:v>
                </c:pt>
                <c:pt idx="2681">
                  <c:v>60.988869000000001</c:v>
                </c:pt>
                <c:pt idx="2682">
                  <c:v>60.913938000000002</c:v>
                </c:pt>
                <c:pt idx="2683">
                  <c:v>61.176642999999999</c:v>
                </c:pt>
                <c:pt idx="2684">
                  <c:v>60.824156000000002</c:v>
                </c:pt>
                <c:pt idx="2685">
                  <c:v>60.421931999999998</c:v>
                </c:pt>
                <c:pt idx="2686">
                  <c:v>60.734518000000001</c:v>
                </c:pt>
                <c:pt idx="2687">
                  <c:v>61.629911</c:v>
                </c:pt>
                <c:pt idx="2688">
                  <c:v>61.199218000000002</c:v>
                </c:pt>
                <c:pt idx="2689">
                  <c:v>60.749447000000004</c:v>
                </c:pt>
                <c:pt idx="2690">
                  <c:v>60.734518000000001</c:v>
                </c:pt>
                <c:pt idx="2691">
                  <c:v>60.973875</c:v>
                </c:pt>
                <c:pt idx="2692">
                  <c:v>61.334865000000001</c:v>
                </c:pt>
                <c:pt idx="2693">
                  <c:v>61.146555999999997</c:v>
                </c:pt>
                <c:pt idx="2694">
                  <c:v>60.936408</c:v>
                </c:pt>
                <c:pt idx="2695">
                  <c:v>60.630125</c:v>
                </c:pt>
                <c:pt idx="2696">
                  <c:v>61.410369000000003</c:v>
                </c:pt>
                <c:pt idx="2697">
                  <c:v>61.372602999999998</c:v>
                </c:pt>
                <c:pt idx="2698">
                  <c:v>61.433039999999998</c:v>
                </c:pt>
                <c:pt idx="2699">
                  <c:v>61.357506000000001</c:v>
                </c:pt>
                <c:pt idx="2700">
                  <c:v>60.779318000000004</c:v>
                </c:pt>
                <c:pt idx="2701">
                  <c:v>61.433039999999998</c:v>
                </c:pt>
                <c:pt idx="2702">
                  <c:v>61.297150999999999</c:v>
                </c:pt>
                <c:pt idx="2703">
                  <c:v>60.734518000000001</c:v>
                </c:pt>
                <c:pt idx="2704">
                  <c:v>60.966380000000001</c:v>
                </c:pt>
                <c:pt idx="2705">
                  <c:v>61.101455999999999</c:v>
                </c:pt>
                <c:pt idx="2706">
                  <c:v>60.958885000000002</c:v>
                </c:pt>
                <c:pt idx="2707">
                  <c:v>60.913938000000002</c:v>
                </c:pt>
                <c:pt idx="2708">
                  <c:v>62.079259999999998</c:v>
                </c:pt>
                <c:pt idx="2709">
                  <c:v>61.349958000000001</c:v>
                </c:pt>
                <c:pt idx="2710">
                  <c:v>61.508676000000001</c:v>
                </c:pt>
                <c:pt idx="2711">
                  <c:v>61.108970999999997</c:v>
                </c:pt>
                <c:pt idx="2712">
                  <c:v>61.319777000000002</c:v>
                </c:pt>
                <c:pt idx="2713">
                  <c:v>60.548240999999997</c:v>
                </c:pt>
                <c:pt idx="2714">
                  <c:v>61.071410999999998</c:v>
                </c:pt>
                <c:pt idx="2715">
                  <c:v>60.831631999999999</c:v>
                </c:pt>
                <c:pt idx="2716">
                  <c:v>61.063901999999999</c:v>
                </c:pt>
                <c:pt idx="2717">
                  <c:v>60.966380000000001</c:v>
                </c:pt>
                <c:pt idx="2718">
                  <c:v>60.973875</c:v>
                </c:pt>
                <c:pt idx="2719">
                  <c:v>60.973875</c:v>
                </c:pt>
                <c:pt idx="2720">
                  <c:v>61.214274000000003</c:v>
                </c:pt>
                <c:pt idx="2721">
                  <c:v>60.869028999999998</c:v>
                </c:pt>
                <c:pt idx="2722">
                  <c:v>61.365054999999998</c:v>
                </c:pt>
                <c:pt idx="2723">
                  <c:v>61.380155000000002</c:v>
                </c:pt>
                <c:pt idx="2724">
                  <c:v>61.372602999999998</c:v>
                </c:pt>
                <c:pt idx="2725">
                  <c:v>61.911282</c:v>
                </c:pt>
                <c:pt idx="2726">
                  <c:v>61.033875999999999</c:v>
                </c:pt>
                <c:pt idx="2727">
                  <c:v>61.086430999999997</c:v>
                </c:pt>
                <c:pt idx="2728">
                  <c:v>60.831631999999999</c:v>
                </c:pt>
                <c:pt idx="2729">
                  <c:v>61.365054999999998</c:v>
                </c:pt>
                <c:pt idx="2730">
                  <c:v>61.501108000000002</c:v>
                </c:pt>
                <c:pt idx="2731">
                  <c:v>60.988869000000001</c:v>
                </c:pt>
                <c:pt idx="2732">
                  <c:v>60.734518000000001</c:v>
                </c:pt>
                <c:pt idx="2733">
                  <c:v>60.913938000000002</c:v>
                </c:pt>
                <c:pt idx="2734">
                  <c:v>61.591997999999997</c:v>
                </c:pt>
                <c:pt idx="2735">
                  <c:v>61.026373999999997</c:v>
                </c:pt>
                <c:pt idx="2736">
                  <c:v>61.146555999999997</c:v>
                </c:pt>
                <c:pt idx="2737">
                  <c:v>60.764381</c:v>
                </c:pt>
                <c:pt idx="2738">
                  <c:v>61.033875999999999</c:v>
                </c:pt>
                <c:pt idx="2739">
                  <c:v>61.629911</c:v>
                </c:pt>
                <c:pt idx="2740">
                  <c:v>61.865558</c:v>
                </c:pt>
                <c:pt idx="2741">
                  <c:v>61.698222000000001</c:v>
                </c:pt>
                <c:pt idx="2742">
                  <c:v>61.365054999999998</c:v>
                </c:pt>
                <c:pt idx="2743">
                  <c:v>61.501108000000002</c:v>
                </c:pt>
                <c:pt idx="2744">
                  <c:v>61.584417999999999</c:v>
                </c:pt>
                <c:pt idx="2745">
                  <c:v>61.086430999999997</c:v>
                </c:pt>
                <c:pt idx="2746">
                  <c:v>61.131518999999997</c:v>
                </c:pt>
                <c:pt idx="2747">
                  <c:v>61.60716</c:v>
                </c:pt>
                <c:pt idx="2748">
                  <c:v>61.395259000000003</c:v>
                </c:pt>
                <c:pt idx="2749">
                  <c:v>61.372602999999998</c:v>
                </c:pt>
                <c:pt idx="2750">
                  <c:v>61.063901999999999</c:v>
                </c:pt>
                <c:pt idx="2751">
                  <c:v>61.026373999999997</c:v>
                </c:pt>
                <c:pt idx="2752">
                  <c:v>61.75141</c:v>
                </c:pt>
                <c:pt idx="2753">
                  <c:v>61.349958000000001</c:v>
                </c:pt>
                <c:pt idx="2754">
                  <c:v>61.078921000000001</c:v>
                </c:pt>
                <c:pt idx="2755">
                  <c:v>61.743808999999999</c:v>
                </c:pt>
                <c:pt idx="2756">
                  <c:v>61.781827</c:v>
                </c:pt>
                <c:pt idx="2757">
                  <c:v>61.289613000000003</c:v>
                </c:pt>
                <c:pt idx="2758">
                  <c:v>61.214274000000003</c:v>
                </c:pt>
                <c:pt idx="2759">
                  <c:v>60.988869000000001</c:v>
                </c:pt>
                <c:pt idx="2760">
                  <c:v>61.282074000000001</c:v>
                </c:pt>
                <c:pt idx="2761">
                  <c:v>61.698222000000001</c:v>
                </c:pt>
                <c:pt idx="2762">
                  <c:v>61.251930999999999</c:v>
                </c:pt>
                <c:pt idx="2763">
                  <c:v>61.949413999999997</c:v>
                </c:pt>
                <c:pt idx="2764">
                  <c:v>61.380155000000002</c:v>
                </c:pt>
                <c:pt idx="2765">
                  <c:v>61.728610000000003</c:v>
                </c:pt>
                <c:pt idx="2766">
                  <c:v>61.493541</c:v>
                </c:pt>
                <c:pt idx="2767">
                  <c:v>61.957045000000001</c:v>
                </c:pt>
                <c:pt idx="2768">
                  <c:v>60.839109000000001</c:v>
                </c:pt>
                <c:pt idx="2769">
                  <c:v>61.244396999999999</c:v>
                </c:pt>
                <c:pt idx="2770">
                  <c:v>61.835095000000003</c:v>
                </c:pt>
                <c:pt idx="2771">
                  <c:v>61.282074000000001</c:v>
                </c:pt>
                <c:pt idx="2772">
                  <c:v>61.819870999999999</c:v>
                </c:pt>
                <c:pt idx="2773">
                  <c:v>61.523817000000001</c:v>
                </c:pt>
                <c:pt idx="2774">
                  <c:v>61.282074000000001</c:v>
                </c:pt>
                <c:pt idx="2775">
                  <c:v>61.033875999999999</c:v>
                </c:pt>
                <c:pt idx="2776">
                  <c:v>61.387706999999999</c:v>
                </c:pt>
                <c:pt idx="2777">
                  <c:v>61.918906999999997</c:v>
                </c:pt>
                <c:pt idx="2778">
                  <c:v>61.380155000000002</c:v>
                </c:pt>
                <c:pt idx="2779">
                  <c:v>61.365054999999998</c:v>
                </c:pt>
                <c:pt idx="2780">
                  <c:v>61.683034999999997</c:v>
                </c:pt>
                <c:pt idx="2781">
                  <c:v>61.304693</c:v>
                </c:pt>
                <c:pt idx="2782">
                  <c:v>61.334865000000001</c:v>
                </c:pt>
                <c:pt idx="2783">
                  <c:v>60.898963999999999</c:v>
                </c:pt>
                <c:pt idx="2784">
                  <c:v>61.781827</c:v>
                </c:pt>
                <c:pt idx="2785">
                  <c:v>61.531388999999997</c:v>
                </c:pt>
                <c:pt idx="2786">
                  <c:v>61.410369000000003</c:v>
                </c:pt>
                <c:pt idx="2787">
                  <c:v>61.425482000000002</c:v>
                </c:pt>
                <c:pt idx="2788">
                  <c:v>61.071410999999998</c:v>
                </c:pt>
                <c:pt idx="2789">
                  <c:v>61.918906999999997</c:v>
                </c:pt>
                <c:pt idx="2790">
                  <c:v>61.139037000000002</c:v>
                </c:pt>
                <c:pt idx="2791">
                  <c:v>61.728610000000003</c:v>
                </c:pt>
                <c:pt idx="2792">
                  <c:v>60.824156000000002</c:v>
                </c:pt>
                <c:pt idx="2793">
                  <c:v>61.493541</c:v>
                </c:pt>
                <c:pt idx="2794">
                  <c:v>61.041381999999999</c:v>
                </c:pt>
                <c:pt idx="2795">
                  <c:v>61.569262000000002</c:v>
                </c:pt>
                <c:pt idx="2796">
                  <c:v>61.214274000000003</c:v>
                </c:pt>
                <c:pt idx="2797">
                  <c:v>61.531388999999997</c:v>
                </c:pt>
                <c:pt idx="2798">
                  <c:v>61.523817000000001</c:v>
                </c:pt>
                <c:pt idx="2799">
                  <c:v>61.713414</c:v>
                </c:pt>
                <c:pt idx="2800">
                  <c:v>61.365054999999998</c:v>
                </c:pt>
                <c:pt idx="2801">
                  <c:v>61.926532000000002</c:v>
                </c:pt>
                <c:pt idx="2802">
                  <c:v>61.736207999999998</c:v>
                </c:pt>
                <c:pt idx="2803">
                  <c:v>61.591997999999997</c:v>
                </c:pt>
                <c:pt idx="2804">
                  <c:v>61.75141</c:v>
                </c:pt>
                <c:pt idx="2805">
                  <c:v>61.357506000000001</c:v>
                </c:pt>
                <c:pt idx="2806">
                  <c:v>61.139037000000002</c:v>
                </c:pt>
                <c:pt idx="2807">
                  <c:v>61.365054999999998</c:v>
                </c:pt>
                <c:pt idx="2808">
                  <c:v>62.056323999999996</c:v>
                </c:pt>
                <c:pt idx="2809">
                  <c:v>61.470844999999997</c:v>
                </c:pt>
                <c:pt idx="2810">
                  <c:v>61.176642999999999</c:v>
                </c:pt>
                <c:pt idx="2811">
                  <c:v>61.599578000000001</c:v>
                </c:pt>
                <c:pt idx="2812">
                  <c:v>61.516246000000002</c:v>
                </c:pt>
                <c:pt idx="2813">
                  <c:v>62.018118999999999</c:v>
                </c:pt>
                <c:pt idx="2814">
                  <c:v>61.964674000000002</c:v>
                </c:pt>
                <c:pt idx="2815">
                  <c:v>61.372602999999998</c:v>
                </c:pt>
                <c:pt idx="2816">
                  <c:v>61.911282</c:v>
                </c:pt>
                <c:pt idx="2817">
                  <c:v>61.759013000000003</c:v>
                </c:pt>
                <c:pt idx="2818">
                  <c:v>61.591997999999997</c:v>
                </c:pt>
                <c:pt idx="2819">
                  <c:v>61.873175000000003</c:v>
                </c:pt>
                <c:pt idx="2820">
                  <c:v>61.508676000000001</c:v>
                </c:pt>
                <c:pt idx="2821">
                  <c:v>61.584417999999999</c:v>
                </c:pt>
                <c:pt idx="2822">
                  <c:v>61.759013000000003</c:v>
                </c:pt>
                <c:pt idx="2823">
                  <c:v>61.591997999999997</c:v>
                </c:pt>
                <c:pt idx="2824">
                  <c:v>61.395259000000003</c:v>
                </c:pt>
                <c:pt idx="2825">
                  <c:v>61.372602999999998</c:v>
                </c:pt>
                <c:pt idx="2826">
                  <c:v>61.546534000000001</c:v>
                </c:pt>
                <c:pt idx="2827">
                  <c:v>61.523817000000001</c:v>
                </c:pt>
                <c:pt idx="2828">
                  <c:v>61.766616999999997</c:v>
                </c:pt>
                <c:pt idx="2829">
                  <c:v>61.713414</c:v>
                </c:pt>
                <c:pt idx="2830">
                  <c:v>61.675443000000001</c:v>
                </c:pt>
                <c:pt idx="2831">
                  <c:v>61.131518999999997</c:v>
                </c:pt>
                <c:pt idx="2832">
                  <c:v>61.357506000000001</c:v>
                </c:pt>
                <c:pt idx="2833">
                  <c:v>61.934157999999996</c:v>
                </c:pt>
                <c:pt idx="2834">
                  <c:v>61.312233999999997</c:v>
                </c:pt>
                <c:pt idx="2835">
                  <c:v>62.109856000000001</c:v>
                </c:pt>
                <c:pt idx="2836">
                  <c:v>61.827482000000003</c:v>
                </c:pt>
                <c:pt idx="2837">
                  <c:v>61.402813999999999</c:v>
                </c:pt>
                <c:pt idx="2838">
                  <c:v>61.546534000000001</c:v>
                </c:pt>
                <c:pt idx="2839">
                  <c:v>61.523817000000001</c:v>
                </c:pt>
                <c:pt idx="2840">
                  <c:v>61.949413999999997</c:v>
                </c:pt>
                <c:pt idx="2841">
                  <c:v>61.743808999999999</c:v>
                </c:pt>
                <c:pt idx="2842">
                  <c:v>62.201743999999998</c:v>
                </c:pt>
                <c:pt idx="2843">
                  <c:v>61.387706999999999</c:v>
                </c:pt>
                <c:pt idx="2844">
                  <c:v>61.850324000000001</c:v>
                </c:pt>
                <c:pt idx="2845">
                  <c:v>62.132815000000001</c:v>
                </c:pt>
                <c:pt idx="2846">
                  <c:v>61.161597</c:v>
                </c:pt>
                <c:pt idx="2847">
                  <c:v>62.209408000000003</c:v>
                </c:pt>
                <c:pt idx="2848">
                  <c:v>61.380155000000002</c:v>
                </c:pt>
                <c:pt idx="2849">
                  <c:v>62.339860000000002</c:v>
                </c:pt>
                <c:pt idx="2850">
                  <c:v>61.538961999999998</c:v>
                </c:pt>
                <c:pt idx="2851">
                  <c:v>61.523817000000001</c:v>
                </c:pt>
                <c:pt idx="2852">
                  <c:v>61.774220999999997</c:v>
                </c:pt>
                <c:pt idx="2853">
                  <c:v>61.964674000000002</c:v>
                </c:pt>
                <c:pt idx="2854">
                  <c:v>61.736207999999998</c:v>
                </c:pt>
                <c:pt idx="2855">
                  <c:v>62.148124000000003</c:v>
                </c:pt>
                <c:pt idx="2856">
                  <c:v>61.698222000000001</c:v>
                </c:pt>
                <c:pt idx="2857">
                  <c:v>61.979939000000002</c:v>
                </c:pt>
                <c:pt idx="2858">
                  <c:v>61.789434</c:v>
                </c:pt>
                <c:pt idx="2859">
                  <c:v>61.781827</c:v>
                </c:pt>
                <c:pt idx="2860">
                  <c:v>60.996369000000001</c:v>
                </c:pt>
                <c:pt idx="2861">
                  <c:v>62.316817</c:v>
                </c:pt>
                <c:pt idx="2862">
                  <c:v>61.116484999999997</c:v>
                </c:pt>
                <c:pt idx="2863">
                  <c:v>61.743808999999999</c:v>
                </c:pt>
                <c:pt idx="2864">
                  <c:v>62.385975999999999</c:v>
                </c:pt>
                <c:pt idx="2865">
                  <c:v>62.140469000000003</c:v>
                </c:pt>
                <c:pt idx="2866">
                  <c:v>61.827482000000003</c:v>
                </c:pt>
                <c:pt idx="2867">
                  <c:v>61.584417999999999</c:v>
                </c:pt>
                <c:pt idx="2868">
                  <c:v>61.819870999999999</c:v>
                </c:pt>
                <c:pt idx="2869">
                  <c:v>62.132815000000001</c:v>
                </c:pt>
                <c:pt idx="2870">
                  <c:v>61.766616999999997</c:v>
                </c:pt>
                <c:pt idx="2871">
                  <c:v>62.140469000000003</c:v>
                </c:pt>
                <c:pt idx="2872">
                  <c:v>62.125160000000001</c:v>
                </c:pt>
                <c:pt idx="2873">
                  <c:v>61.093944</c:v>
                </c:pt>
                <c:pt idx="2874">
                  <c:v>61.918906999999997</c:v>
                </c:pt>
                <c:pt idx="2875">
                  <c:v>62.109856000000001</c:v>
                </c:pt>
                <c:pt idx="2876">
                  <c:v>61.455720999999997</c:v>
                </c:pt>
                <c:pt idx="2877">
                  <c:v>62.025756999999999</c:v>
                </c:pt>
                <c:pt idx="2878">
                  <c:v>61.972307000000001</c:v>
                </c:pt>
                <c:pt idx="2879">
                  <c:v>61.259464999999999</c:v>
                </c:pt>
                <c:pt idx="2880">
                  <c:v>62.125160000000001</c:v>
                </c:pt>
                <c:pt idx="2881">
                  <c:v>61.705817000000003</c:v>
                </c:pt>
                <c:pt idx="2882">
                  <c:v>61.554108999999997</c:v>
                </c:pt>
                <c:pt idx="2883">
                  <c:v>61.267000000000003</c:v>
                </c:pt>
                <c:pt idx="2884">
                  <c:v>62.132815000000001</c:v>
                </c:pt>
                <c:pt idx="2885">
                  <c:v>61.576839</c:v>
                </c:pt>
                <c:pt idx="2886">
                  <c:v>62.063968000000003</c:v>
                </c:pt>
                <c:pt idx="2887">
                  <c:v>61.896037</c:v>
                </c:pt>
                <c:pt idx="2888">
                  <c:v>62.178758000000002</c:v>
                </c:pt>
                <c:pt idx="2889">
                  <c:v>62.240076000000002</c:v>
                </c:pt>
                <c:pt idx="2890">
                  <c:v>61.675443000000001</c:v>
                </c:pt>
                <c:pt idx="2891">
                  <c:v>61.667852000000003</c:v>
                </c:pt>
                <c:pt idx="2892">
                  <c:v>61.865558</c:v>
                </c:pt>
                <c:pt idx="2893">
                  <c:v>61.759013000000003</c:v>
                </c:pt>
                <c:pt idx="2894">
                  <c:v>61.357506000000001</c:v>
                </c:pt>
                <c:pt idx="2895">
                  <c:v>61.865558</c:v>
                </c:pt>
                <c:pt idx="2896">
                  <c:v>61.698222000000001</c:v>
                </c:pt>
                <c:pt idx="2897">
                  <c:v>61.972307000000001</c:v>
                </c:pt>
                <c:pt idx="2898">
                  <c:v>61.804651</c:v>
                </c:pt>
                <c:pt idx="2899">
                  <c:v>61.766616999999997</c:v>
                </c:pt>
                <c:pt idx="2900">
                  <c:v>61.713414</c:v>
                </c:pt>
                <c:pt idx="2901">
                  <c:v>61.372602999999998</c:v>
                </c:pt>
                <c:pt idx="2902">
                  <c:v>61.485973999999999</c:v>
                </c:pt>
                <c:pt idx="2903">
                  <c:v>61.721010999999997</c:v>
                </c:pt>
                <c:pt idx="2904">
                  <c:v>62.033397999999998</c:v>
                </c:pt>
                <c:pt idx="2905">
                  <c:v>62.393664999999999</c:v>
                </c:pt>
                <c:pt idx="2906">
                  <c:v>61.410369000000003</c:v>
                </c:pt>
                <c:pt idx="2907">
                  <c:v>61.485973999999999</c:v>
                </c:pt>
                <c:pt idx="2908">
                  <c:v>61.964674000000002</c:v>
                </c:pt>
                <c:pt idx="2909">
                  <c:v>61.926532000000002</c:v>
                </c:pt>
                <c:pt idx="2910">
                  <c:v>61.554108999999997</c:v>
                </c:pt>
                <c:pt idx="2911">
                  <c:v>61.508676000000001</c:v>
                </c:pt>
                <c:pt idx="2912">
                  <c:v>61.957045000000001</c:v>
                </c:pt>
                <c:pt idx="2913">
                  <c:v>61.804651</c:v>
                </c:pt>
                <c:pt idx="2914">
                  <c:v>61.949413999999997</c:v>
                </c:pt>
                <c:pt idx="2915">
                  <c:v>61.857939999999999</c:v>
                </c:pt>
                <c:pt idx="2916">
                  <c:v>61.995207999999998</c:v>
                </c:pt>
                <c:pt idx="2917">
                  <c:v>61.184165999999998</c:v>
                </c:pt>
                <c:pt idx="2918">
                  <c:v>61.721010999999997</c:v>
                </c:pt>
                <c:pt idx="2919">
                  <c:v>61.614742999999997</c:v>
                </c:pt>
                <c:pt idx="2920">
                  <c:v>61.743808999999999</c:v>
                </c:pt>
                <c:pt idx="2921">
                  <c:v>61.599578000000001</c:v>
                </c:pt>
                <c:pt idx="2922">
                  <c:v>61.629911</c:v>
                </c:pt>
                <c:pt idx="2923">
                  <c:v>61.743808999999999</c:v>
                </c:pt>
                <c:pt idx="2924">
                  <c:v>61.591997999999997</c:v>
                </c:pt>
                <c:pt idx="2925">
                  <c:v>62.125160000000001</c:v>
                </c:pt>
                <c:pt idx="2926">
                  <c:v>62.063968000000003</c:v>
                </c:pt>
                <c:pt idx="2927">
                  <c:v>61.591997999999997</c:v>
                </c:pt>
                <c:pt idx="2928">
                  <c:v>61.690629000000001</c:v>
                </c:pt>
                <c:pt idx="2929">
                  <c:v>61.736207999999998</c:v>
                </c:pt>
                <c:pt idx="2930">
                  <c:v>61.538961999999998</c:v>
                </c:pt>
                <c:pt idx="2931">
                  <c:v>62.140469000000003</c:v>
                </c:pt>
                <c:pt idx="2932">
                  <c:v>61.888415000000002</c:v>
                </c:pt>
                <c:pt idx="2933">
                  <c:v>61.759013000000003</c:v>
                </c:pt>
                <c:pt idx="2934">
                  <c:v>61.781827</c:v>
                </c:pt>
                <c:pt idx="2935">
                  <c:v>61.781827</c:v>
                </c:pt>
                <c:pt idx="2936">
                  <c:v>61.721010999999997</c:v>
                </c:pt>
                <c:pt idx="2937">
                  <c:v>61.554108999999997</c:v>
                </c:pt>
                <c:pt idx="2938">
                  <c:v>61.698222000000001</c:v>
                </c:pt>
                <c:pt idx="2939">
                  <c:v>61.918906999999997</c:v>
                </c:pt>
                <c:pt idx="2940">
                  <c:v>61.433039999999998</c:v>
                </c:pt>
                <c:pt idx="2941">
                  <c:v>61.781827</c:v>
                </c:pt>
                <c:pt idx="2942">
                  <c:v>61.531388999999997</c:v>
                </c:pt>
                <c:pt idx="2943">
                  <c:v>61.713414</c:v>
                </c:pt>
                <c:pt idx="2944">
                  <c:v>62.286109000000003</c:v>
                </c:pt>
                <c:pt idx="2945">
                  <c:v>62.209408000000003</c:v>
                </c:pt>
                <c:pt idx="2946">
                  <c:v>61.934157999999996</c:v>
                </c:pt>
                <c:pt idx="2947">
                  <c:v>61.683034999999997</c:v>
                </c:pt>
                <c:pt idx="2948">
                  <c:v>61.736207999999998</c:v>
                </c:pt>
                <c:pt idx="2949">
                  <c:v>61.417924999999997</c:v>
                </c:pt>
                <c:pt idx="2950">
                  <c:v>61.675443000000001</c:v>
                </c:pt>
                <c:pt idx="2951">
                  <c:v>62.094555999999997</c:v>
                </c:pt>
                <c:pt idx="2952">
                  <c:v>62.324497000000001</c:v>
                </c:pt>
                <c:pt idx="2953">
                  <c:v>61.728610000000003</c:v>
                </c:pt>
                <c:pt idx="2954">
                  <c:v>62.102206000000002</c:v>
                </c:pt>
                <c:pt idx="2955">
                  <c:v>61.759013000000003</c:v>
                </c:pt>
                <c:pt idx="2956">
                  <c:v>62.201743999999998</c:v>
                </c:pt>
                <c:pt idx="2957">
                  <c:v>61.690629000000001</c:v>
                </c:pt>
                <c:pt idx="2958">
                  <c:v>61.857939999999999</c:v>
                </c:pt>
                <c:pt idx="2959">
                  <c:v>62.486021000000001</c:v>
                </c:pt>
                <c:pt idx="2960">
                  <c:v>61.804651</c:v>
                </c:pt>
                <c:pt idx="2961">
                  <c:v>61.766616999999997</c:v>
                </c:pt>
                <c:pt idx="2962">
                  <c:v>61.896037</c:v>
                </c:pt>
                <c:pt idx="2963">
                  <c:v>61.934157999999996</c:v>
                </c:pt>
                <c:pt idx="2964">
                  <c:v>61.797041999999998</c:v>
                </c:pt>
                <c:pt idx="2965">
                  <c:v>61.888415000000002</c:v>
                </c:pt>
                <c:pt idx="2966">
                  <c:v>61.934157999999996</c:v>
                </c:pt>
                <c:pt idx="2967">
                  <c:v>61.743808999999999</c:v>
                </c:pt>
                <c:pt idx="2968">
                  <c:v>61.774220999999997</c:v>
                </c:pt>
                <c:pt idx="2969">
                  <c:v>62.509134000000003</c:v>
                </c:pt>
                <c:pt idx="2970">
                  <c:v>61.569262000000002</c:v>
                </c:pt>
                <c:pt idx="2971">
                  <c:v>62.240076000000002</c:v>
                </c:pt>
                <c:pt idx="2972">
                  <c:v>62.163438999999997</c:v>
                </c:pt>
                <c:pt idx="2973">
                  <c:v>62.478318999999999</c:v>
                </c:pt>
                <c:pt idx="2974">
                  <c:v>61.743808999999999</c:v>
                </c:pt>
                <c:pt idx="2975">
                  <c:v>62.201743999999998</c:v>
                </c:pt>
                <c:pt idx="2976">
                  <c:v>62.056323999999996</c:v>
                </c:pt>
                <c:pt idx="2977">
                  <c:v>61.896037</c:v>
                </c:pt>
                <c:pt idx="2978">
                  <c:v>62.794980000000002</c:v>
                </c:pt>
                <c:pt idx="2979">
                  <c:v>62.532257000000001</c:v>
                </c:pt>
                <c:pt idx="2980">
                  <c:v>62.224739999999997</c:v>
                </c:pt>
                <c:pt idx="2981">
                  <c:v>62.224739999999997</c:v>
                </c:pt>
                <c:pt idx="2982">
                  <c:v>62.102206000000002</c:v>
                </c:pt>
                <c:pt idx="2983">
                  <c:v>61.698222000000001</c:v>
                </c:pt>
                <c:pt idx="2984">
                  <c:v>61.857939999999999</c:v>
                </c:pt>
                <c:pt idx="2985">
                  <c:v>61.759013000000003</c:v>
                </c:pt>
                <c:pt idx="2986">
                  <c:v>61.957045000000001</c:v>
                </c:pt>
                <c:pt idx="2987">
                  <c:v>62.171098999999998</c:v>
                </c:pt>
                <c:pt idx="2988">
                  <c:v>61.561684</c:v>
                </c:pt>
                <c:pt idx="2989">
                  <c:v>62.609400000000001</c:v>
                </c:pt>
                <c:pt idx="2990">
                  <c:v>62.516840999999999</c:v>
                </c:pt>
                <c:pt idx="2991">
                  <c:v>62.547676000000003</c:v>
                </c:pt>
                <c:pt idx="2992">
                  <c:v>62.532257000000001</c:v>
                </c:pt>
                <c:pt idx="2993">
                  <c:v>61.675443000000001</c:v>
                </c:pt>
                <c:pt idx="2994">
                  <c:v>61.979939000000002</c:v>
                </c:pt>
                <c:pt idx="2995">
                  <c:v>62.086906999999997</c:v>
                </c:pt>
                <c:pt idx="2996">
                  <c:v>61.713414</c:v>
                </c:pt>
                <c:pt idx="2997">
                  <c:v>62.041038</c:v>
                </c:pt>
                <c:pt idx="2998">
                  <c:v>61.957045000000001</c:v>
                </c:pt>
                <c:pt idx="2999">
                  <c:v>62.470618000000002</c:v>
                </c:pt>
                <c:pt idx="3000">
                  <c:v>62.301461000000003</c:v>
                </c:pt>
                <c:pt idx="3001">
                  <c:v>62.339860000000002</c:v>
                </c:pt>
                <c:pt idx="3002">
                  <c:v>62.516840999999999</c:v>
                </c:pt>
                <c:pt idx="3003">
                  <c:v>61.865558</c:v>
                </c:pt>
                <c:pt idx="3004">
                  <c:v>62.178758000000002</c:v>
                </c:pt>
                <c:pt idx="3005">
                  <c:v>62.539966</c:v>
                </c:pt>
                <c:pt idx="3006">
                  <c:v>62.217072999999999</c:v>
                </c:pt>
                <c:pt idx="3007">
                  <c:v>61.873175000000003</c:v>
                </c:pt>
                <c:pt idx="3008">
                  <c:v>62.178758000000002</c:v>
                </c:pt>
                <c:pt idx="3009">
                  <c:v>62.293784000000002</c:v>
                </c:pt>
                <c:pt idx="3010">
                  <c:v>62.217072999999999</c:v>
                </c:pt>
                <c:pt idx="3011">
                  <c:v>62.171098999999998</c:v>
                </c:pt>
                <c:pt idx="3012">
                  <c:v>62.056323999999996</c:v>
                </c:pt>
                <c:pt idx="3013">
                  <c:v>62.385975999999999</c:v>
                </c:pt>
                <c:pt idx="3014">
                  <c:v>62.68665</c:v>
                </c:pt>
                <c:pt idx="3015">
                  <c:v>62.010480000000001</c:v>
                </c:pt>
                <c:pt idx="3016">
                  <c:v>62.148124000000003</c:v>
                </c:pt>
                <c:pt idx="3017">
                  <c:v>62.186418000000003</c:v>
                </c:pt>
                <c:pt idx="3018">
                  <c:v>62.240076000000002</c:v>
                </c:pt>
                <c:pt idx="3019">
                  <c:v>61.675443000000001</c:v>
                </c:pt>
                <c:pt idx="3020">
                  <c:v>61.979939000000002</c:v>
                </c:pt>
                <c:pt idx="3021">
                  <c:v>62.401356</c:v>
                </c:pt>
                <c:pt idx="3022">
                  <c:v>61.957045000000001</c:v>
                </c:pt>
                <c:pt idx="3023">
                  <c:v>62.109856000000001</c:v>
                </c:pt>
                <c:pt idx="3024">
                  <c:v>62.010480000000001</c:v>
                </c:pt>
                <c:pt idx="3025">
                  <c:v>62.578530999999998</c:v>
                </c:pt>
                <c:pt idx="3026">
                  <c:v>62.286109000000003</c:v>
                </c:pt>
                <c:pt idx="3027">
                  <c:v>62.155782000000002</c:v>
                </c:pt>
                <c:pt idx="3028">
                  <c:v>62.132815000000001</c:v>
                </c:pt>
                <c:pt idx="3029">
                  <c:v>62.624842000000001</c:v>
                </c:pt>
                <c:pt idx="3030">
                  <c:v>62.578530999999998</c:v>
                </c:pt>
                <c:pt idx="3031">
                  <c:v>62.470618000000002</c:v>
                </c:pt>
                <c:pt idx="3032">
                  <c:v>62.486021000000001</c:v>
                </c:pt>
                <c:pt idx="3033">
                  <c:v>63.222591999999999</c:v>
                </c:pt>
                <c:pt idx="3034">
                  <c:v>62.509134000000003</c:v>
                </c:pt>
                <c:pt idx="3035">
                  <c:v>62.547676000000003</c:v>
                </c:pt>
                <c:pt idx="3036">
                  <c:v>62.347544999999997</c:v>
                </c:pt>
                <c:pt idx="3037">
                  <c:v>61.888415000000002</c:v>
                </c:pt>
                <c:pt idx="3038">
                  <c:v>62.362914000000004</c:v>
                </c:pt>
                <c:pt idx="3039">
                  <c:v>62.509134000000003</c:v>
                </c:pt>
                <c:pt idx="3040">
                  <c:v>62.794980000000002</c:v>
                </c:pt>
                <c:pt idx="3041">
                  <c:v>62.171098999999998</c:v>
                </c:pt>
                <c:pt idx="3042">
                  <c:v>62.973404000000002</c:v>
                </c:pt>
                <c:pt idx="3043">
                  <c:v>62.68665</c:v>
                </c:pt>
                <c:pt idx="3044">
                  <c:v>62.818219999999997</c:v>
                </c:pt>
                <c:pt idx="3045">
                  <c:v>63.214787999999999</c:v>
                </c:pt>
                <c:pt idx="3046">
                  <c:v>62.570815000000003</c:v>
                </c:pt>
                <c:pt idx="3047">
                  <c:v>62.957866000000003</c:v>
                </c:pt>
                <c:pt idx="3048">
                  <c:v>62.825969000000001</c:v>
                </c:pt>
                <c:pt idx="3049">
                  <c:v>62.532257000000001</c:v>
                </c:pt>
                <c:pt idx="3050">
                  <c:v>62.586246000000003</c:v>
                </c:pt>
                <c:pt idx="3051">
                  <c:v>62.648012000000001</c:v>
                </c:pt>
                <c:pt idx="3052">
                  <c:v>63.386719999999997</c:v>
                </c:pt>
                <c:pt idx="3053">
                  <c:v>62.478318999999999</c:v>
                </c:pt>
                <c:pt idx="3054">
                  <c:v>62.539966</c:v>
                </c:pt>
                <c:pt idx="3055">
                  <c:v>62.965634000000001</c:v>
                </c:pt>
                <c:pt idx="3056">
                  <c:v>62.810471999999997</c:v>
                </c:pt>
                <c:pt idx="3057">
                  <c:v>63.535632</c:v>
                </c:pt>
                <c:pt idx="3058">
                  <c:v>62.563102000000001</c:v>
                </c:pt>
                <c:pt idx="3059">
                  <c:v>63.465045000000003</c:v>
                </c:pt>
                <c:pt idx="3060">
                  <c:v>63.206983999999999</c:v>
                </c:pt>
                <c:pt idx="3061">
                  <c:v>62.586246000000003</c:v>
                </c:pt>
                <c:pt idx="3062">
                  <c:v>63.645606999999998</c:v>
                </c:pt>
                <c:pt idx="3063">
                  <c:v>63.113436</c:v>
                </c:pt>
                <c:pt idx="3064">
                  <c:v>63.16019</c:v>
                </c:pt>
                <c:pt idx="3065">
                  <c:v>63.082287999999998</c:v>
                </c:pt>
                <c:pt idx="3066">
                  <c:v>63.230395000000001</c:v>
                </c:pt>
                <c:pt idx="3067">
                  <c:v>63.066718999999999</c:v>
                </c:pt>
                <c:pt idx="3068">
                  <c:v>63.543481</c:v>
                </c:pt>
                <c:pt idx="3069">
                  <c:v>63.622022999999999</c:v>
                </c:pt>
                <c:pt idx="3070">
                  <c:v>63.740042000000003</c:v>
                </c:pt>
                <c:pt idx="3071">
                  <c:v>63.582737999999999</c:v>
                </c:pt>
                <c:pt idx="3072">
                  <c:v>63.496406</c:v>
                </c:pt>
                <c:pt idx="3073">
                  <c:v>63.645606999999998</c:v>
                </c:pt>
                <c:pt idx="3074">
                  <c:v>63.614164000000002</c:v>
                </c:pt>
                <c:pt idx="3075">
                  <c:v>63.732166999999997</c:v>
                </c:pt>
                <c:pt idx="3076">
                  <c:v>63.716419000000002</c:v>
                </c:pt>
                <c:pt idx="3077">
                  <c:v>63.331957000000003</c:v>
                </c:pt>
                <c:pt idx="3078">
                  <c:v>63.810971000000002</c:v>
                </c:pt>
                <c:pt idx="3079">
                  <c:v>63.567031999999998</c:v>
                </c:pt>
                <c:pt idx="3080">
                  <c:v>63.567031999999998</c:v>
                </c:pt>
                <c:pt idx="3081">
                  <c:v>63.559179</c:v>
                </c:pt>
                <c:pt idx="3082">
                  <c:v>63.692805</c:v>
                </c:pt>
                <c:pt idx="3083">
                  <c:v>63.976819999999996</c:v>
                </c:pt>
                <c:pt idx="3084">
                  <c:v>63.716419000000002</c:v>
                </c:pt>
                <c:pt idx="3085">
                  <c:v>63.590592000000001</c:v>
                </c:pt>
                <c:pt idx="3086">
                  <c:v>63.866200999999997</c:v>
                </c:pt>
                <c:pt idx="3087">
                  <c:v>63.121225000000003</c:v>
                </c:pt>
                <c:pt idx="3088">
                  <c:v>63.472884999999998</c:v>
                </c:pt>
                <c:pt idx="3089">
                  <c:v>64.143156000000005</c:v>
                </c:pt>
                <c:pt idx="3090">
                  <c:v>63.755797000000001</c:v>
                </c:pt>
                <c:pt idx="3091">
                  <c:v>64.095580999999996</c:v>
                </c:pt>
                <c:pt idx="3092">
                  <c:v>63.567031999999998</c:v>
                </c:pt>
                <c:pt idx="3093">
                  <c:v>63.496406</c:v>
                </c:pt>
                <c:pt idx="3094">
                  <c:v>63.645606999999998</c:v>
                </c:pt>
                <c:pt idx="3095">
                  <c:v>63.929385000000003</c:v>
                </c:pt>
                <c:pt idx="3096">
                  <c:v>64.048046999999997</c:v>
                </c:pt>
                <c:pt idx="3097">
                  <c:v>63.771554999999999</c:v>
                </c:pt>
                <c:pt idx="3098">
                  <c:v>63.961004000000003</c:v>
                </c:pt>
                <c:pt idx="3099">
                  <c:v>63.614164000000002</c:v>
                </c:pt>
                <c:pt idx="3100">
                  <c:v>63.606304999999999</c:v>
                </c:pt>
                <c:pt idx="3101">
                  <c:v>63.795200999999999</c:v>
                </c:pt>
                <c:pt idx="3102">
                  <c:v>64.008465000000001</c:v>
                </c:pt>
                <c:pt idx="3103">
                  <c:v>62.973404000000002</c:v>
                </c:pt>
                <c:pt idx="3104">
                  <c:v>62.934567000000001</c:v>
                </c:pt>
                <c:pt idx="3105">
                  <c:v>63.378894000000003</c:v>
                </c:pt>
                <c:pt idx="3106">
                  <c:v>63.669199999999996</c:v>
                </c:pt>
                <c:pt idx="3107">
                  <c:v>63.285060000000001</c:v>
                </c:pt>
                <c:pt idx="3108">
                  <c:v>63.622022999999999</c:v>
                </c:pt>
                <c:pt idx="3109">
                  <c:v>63.677067999999998</c:v>
                </c:pt>
                <c:pt idx="3110">
                  <c:v>63.787318999999997</c:v>
                </c:pt>
                <c:pt idx="3111">
                  <c:v>63.826746</c:v>
                </c:pt>
                <c:pt idx="3112">
                  <c:v>63.378894000000003</c:v>
                </c:pt>
                <c:pt idx="3113">
                  <c:v>62.981175</c:v>
                </c:pt>
                <c:pt idx="3114">
                  <c:v>63.183582999999999</c:v>
                </c:pt>
                <c:pt idx="3115">
                  <c:v>63.834634000000001</c:v>
                </c:pt>
                <c:pt idx="3116">
                  <c:v>62.764006999999999</c:v>
                </c:pt>
                <c:pt idx="3117">
                  <c:v>63.238202000000001</c:v>
                </c:pt>
                <c:pt idx="3118">
                  <c:v>63.378894000000003</c:v>
                </c:pt>
                <c:pt idx="3119">
                  <c:v>63.913581999999998</c:v>
                </c:pt>
                <c:pt idx="3120">
                  <c:v>62.988945999999999</c:v>
                </c:pt>
                <c:pt idx="3121">
                  <c:v>63.113436</c:v>
                </c:pt>
                <c:pt idx="3122">
                  <c:v>63.465045000000003</c:v>
                </c:pt>
                <c:pt idx="3123">
                  <c:v>63.519938000000003</c:v>
                </c:pt>
                <c:pt idx="3124">
                  <c:v>62.709847000000003</c:v>
                </c:pt>
                <c:pt idx="3125">
                  <c:v>62.756267000000001</c:v>
                </c:pt>
                <c:pt idx="3126">
                  <c:v>63.363244999999999</c:v>
                </c:pt>
                <c:pt idx="3127">
                  <c:v>63.543481</c:v>
                </c:pt>
                <c:pt idx="3128">
                  <c:v>63.371068000000001</c:v>
                </c:pt>
                <c:pt idx="3129">
                  <c:v>63.035597000000003</c:v>
                </c:pt>
                <c:pt idx="3130">
                  <c:v>62.733051000000003</c:v>
                </c:pt>
                <c:pt idx="3131">
                  <c:v>62.926803999999997</c:v>
                </c:pt>
                <c:pt idx="3132">
                  <c:v>62.332178999999996</c:v>
                </c:pt>
                <c:pt idx="3133">
                  <c:v>62.516840999999999</c:v>
                </c:pt>
                <c:pt idx="3134">
                  <c:v>63.035597000000003</c:v>
                </c:pt>
                <c:pt idx="3135">
                  <c:v>62.919041999999997</c:v>
                </c:pt>
                <c:pt idx="3136">
                  <c:v>62.950099000000002</c:v>
                </c:pt>
                <c:pt idx="3137">
                  <c:v>62.578530999999998</c:v>
                </c:pt>
                <c:pt idx="3138">
                  <c:v>62.841470999999999</c:v>
                </c:pt>
                <c:pt idx="3139">
                  <c:v>63.519938000000003</c:v>
                </c:pt>
                <c:pt idx="3140">
                  <c:v>62.771748000000002</c:v>
                </c:pt>
                <c:pt idx="3141">
                  <c:v>63.175784</c:v>
                </c:pt>
                <c:pt idx="3142">
                  <c:v>63.012265999999997</c:v>
                </c:pt>
                <c:pt idx="3143">
                  <c:v>63.183582999999999</c:v>
                </c:pt>
                <c:pt idx="3144">
                  <c:v>62.833719000000002</c:v>
                </c:pt>
                <c:pt idx="3145">
                  <c:v>62.787235000000003</c:v>
                </c:pt>
                <c:pt idx="3146">
                  <c:v>62.478318999999999</c:v>
                </c:pt>
                <c:pt idx="3147">
                  <c:v>62.787235000000003</c:v>
                </c:pt>
                <c:pt idx="3148">
                  <c:v>63.535632</c:v>
                </c:pt>
                <c:pt idx="3149">
                  <c:v>63.129016999999997</c:v>
                </c:pt>
                <c:pt idx="3150">
                  <c:v>63.16019</c:v>
                </c:pt>
                <c:pt idx="3151">
                  <c:v>62.833719000000002</c:v>
                </c:pt>
                <c:pt idx="3152">
                  <c:v>63.347599000000002</c:v>
                </c:pt>
                <c:pt idx="3153">
                  <c:v>63.167985999999999</c:v>
                </c:pt>
                <c:pt idx="3154">
                  <c:v>62.950099000000002</c:v>
                </c:pt>
                <c:pt idx="3155">
                  <c:v>63.129016999999997</c:v>
                </c:pt>
                <c:pt idx="3156">
                  <c:v>63.152394999999999</c:v>
                </c:pt>
                <c:pt idx="3157">
                  <c:v>62.771748000000002</c:v>
                </c:pt>
                <c:pt idx="3158">
                  <c:v>63.175784</c:v>
                </c:pt>
                <c:pt idx="3159">
                  <c:v>63.386719999999997</c:v>
                </c:pt>
                <c:pt idx="3160">
                  <c:v>63.285060000000001</c:v>
                </c:pt>
                <c:pt idx="3161">
                  <c:v>63.238202000000001</c:v>
                </c:pt>
                <c:pt idx="3162">
                  <c:v>63.004491999999999</c:v>
                </c:pt>
                <c:pt idx="3163">
                  <c:v>63.058937999999998</c:v>
                </c:pt>
                <c:pt idx="3164">
                  <c:v>63.543481</c:v>
                </c:pt>
                <c:pt idx="3165">
                  <c:v>63.559179</c:v>
                </c:pt>
                <c:pt idx="3166">
                  <c:v>63.066718999999999</c:v>
                </c:pt>
                <c:pt idx="3167">
                  <c:v>63.167985999999999</c:v>
                </c:pt>
                <c:pt idx="3168">
                  <c:v>63.136809</c:v>
                </c:pt>
                <c:pt idx="3169">
                  <c:v>63.598447999999998</c:v>
                </c:pt>
                <c:pt idx="3170">
                  <c:v>63.551329000000003</c:v>
                </c:pt>
                <c:pt idx="3171">
                  <c:v>64.063886999999994</c:v>
                </c:pt>
                <c:pt idx="3172">
                  <c:v>64.597103000000004</c:v>
                </c:pt>
                <c:pt idx="3173">
                  <c:v>64.166956999999996</c:v>
                </c:pt>
                <c:pt idx="3174">
                  <c:v>64.43741</c:v>
                </c:pt>
                <c:pt idx="3175">
                  <c:v>64.135223999999994</c:v>
                </c:pt>
                <c:pt idx="3176">
                  <c:v>63.826746</c:v>
                </c:pt>
                <c:pt idx="3177">
                  <c:v>64.389589000000001</c:v>
                </c:pt>
                <c:pt idx="3178">
                  <c:v>64.533173000000005</c:v>
                </c:pt>
                <c:pt idx="3179">
                  <c:v>64.629093999999995</c:v>
                </c:pt>
                <c:pt idx="3180">
                  <c:v>64.797348</c:v>
                </c:pt>
                <c:pt idx="3181">
                  <c:v>65.143420000000006</c:v>
                </c:pt>
                <c:pt idx="3182">
                  <c:v>64.941961000000006</c:v>
                </c:pt>
                <c:pt idx="3183">
                  <c:v>65.572864999999993</c:v>
                </c:pt>
                <c:pt idx="3184">
                  <c:v>64.974147000000002</c:v>
                </c:pt>
                <c:pt idx="3185">
                  <c:v>66.416718000000003</c:v>
                </c:pt>
                <c:pt idx="3186">
                  <c:v>65.980963000000003</c:v>
                </c:pt>
                <c:pt idx="3187">
                  <c:v>65.605407999999997</c:v>
                </c:pt>
                <c:pt idx="3188">
                  <c:v>66.350733000000005</c:v>
                </c:pt>
                <c:pt idx="3189">
                  <c:v>66.326007000000004</c:v>
                </c:pt>
                <c:pt idx="3190">
                  <c:v>67.114124000000004</c:v>
                </c:pt>
                <c:pt idx="3191">
                  <c:v>67.013980000000004</c:v>
                </c:pt>
                <c:pt idx="3192">
                  <c:v>67.314926</c:v>
                </c:pt>
                <c:pt idx="3193">
                  <c:v>67.575321000000002</c:v>
                </c:pt>
                <c:pt idx="3194">
                  <c:v>67.323307999999997</c:v>
                </c:pt>
                <c:pt idx="3195">
                  <c:v>67.583740000000006</c:v>
                </c:pt>
                <c:pt idx="3196">
                  <c:v>68.269737000000006</c:v>
                </c:pt>
                <c:pt idx="3197">
                  <c:v>68.662906000000007</c:v>
                </c:pt>
                <c:pt idx="3198">
                  <c:v>69.266266999999999</c:v>
                </c:pt>
                <c:pt idx="3199">
                  <c:v>69.770882</c:v>
                </c:pt>
                <c:pt idx="3200">
                  <c:v>69.387679000000006</c:v>
                </c:pt>
                <c:pt idx="3201">
                  <c:v>70.447462999999999</c:v>
                </c:pt>
                <c:pt idx="3202">
                  <c:v>69.884574000000001</c:v>
                </c:pt>
                <c:pt idx="3203">
                  <c:v>70.766426999999993</c:v>
                </c:pt>
                <c:pt idx="3204">
                  <c:v>70.793082999999996</c:v>
                </c:pt>
                <c:pt idx="3205">
                  <c:v>70.784195999999994</c:v>
                </c:pt>
                <c:pt idx="3206">
                  <c:v>72.223003000000006</c:v>
                </c:pt>
                <c:pt idx="3207">
                  <c:v>72.359656999999999</c:v>
                </c:pt>
                <c:pt idx="3208">
                  <c:v>73.130628000000002</c:v>
                </c:pt>
                <c:pt idx="3209">
                  <c:v>73.112157999999994</c:v>
                </c:pt>
                <c:pt idx="3210">
                  <c:v>73.566274000000007</c:v>
                </c:pt>
                <c:pt idx="3211">
                  <c:v>74.005026999999998</c:v>
                </c:pt>
                <c:pt idx="3212">
                  <c:v>74.286721999999997</c:v>
                </c:pt>
                <c:pt idx="3213">
                  <c:v>74.296132999999998</c:v>
                </c:pt>
                <c:pt idx="3214">
                  <c:v>75.044224999999997</c:v>
                </c:pt>
                <c:pt idx="3215">
                  <c:v>75.426462000000001</c:v>
                </c:pt>
                <c:pt idx="3216">
                  <c:v>77.521856</c:v>
                </c:pt>
                <c:pt idx="3217">
                  <c:v>77.225266000000005</c:v>
                </c:pt>
                <c:pt idx="3218">
                  <c:v>77.462427000000005</c:v>
                </c:pt>
                <c:pt idx="3219">
                  <c:v>77.889567999999997</c:v>
                </c:pt>
                <c:pt idx="3220">
                  <c:v>77.789975999999996</c:v>
                </c:pt>
                <c:pt idx="3221">
                  <c:v>78.450169000000002</c:v>
                </c:pt>
                <c:pt idx="3222">
                  <c:v>79.524928000000003</c:v>
                </c:pt>
                <c:pt idx="3223">
                  <c:v>79.127405999999993</c:v>
                </c:pt>
                <c:pt idx="3224">
                  <c:v>79.300382999999997</c:v>
                </c:pt>
                <c:pt idx="3225">
                  <c:v>81.328840999999997</c:v>
                </c:pt>
                <c:pt idx="3226">
                  <c:v>80.638693000000004</c:v>
                </c:pt>
                <c:pt idx="3227">
                  <c:v>81.983861000000005</c:v>
                </c:pt>
                <c:pt idx="3228">
                  <c:v>82.367213000000007</c:v>
                </c:pt>
                <c:pt idx="3229">
                  <c:v>83.661355</c:v>
                </c:pt>
                <c:pt idx="3230">
                  <c:v>83.216344000000007</c:v>
                </c:pt>
                <c:pt idx="3231">
                  <c:v>83.824911999999998</c:v>
                </c:pt>
                <c:pt idx="3232">
                  <c:v>85.281711999999999</c:v>
                </c:pt>
                <c:pt idx="3233">
                  <c:v>84.726163999999997</c:v>
                </c:pt>
                <c:pt idx="3234">
                  <c:v>86.542979000000003</c:v>
                </c:pt>
                <c:pt idx="3235">
                  <c:v>86.873413999999997</c:v>
                </c:pt>
                <c:pt idx="3236">
                  <c:v>87.262868999999995</c:v>
                </c:pt>
                <c:pt idx="3237">
                  <c:v>87.090774999999994</c:v>
                </c:pt>
                <c:pt idx="3238">
                  <c:v>87.874415999999997</c:v>
                </c:pt>
                <c:pt idx="3239">
                  <c:v>89.659009999999995</c:v>
                </c:pt>
                <c:pt idx="3240">
                  <c:v>89.480840000000001</c:v>
                </c:pt>
                <c:pt idx="3241">
                  <c:v>89.897282000000004</c:v>
                </c:pt>
                <c:pt idx="3242">
                  <c:v>91.649458999999993</c:v>
                </c:pt>
                <c:pt idx="3243">
                  <c:v>92.659980000000004</c:v>
                </c:pt>
                <c:pt idx="3244">
                  <c:v>91.637224000000003</c:v>
                </c:pt>
                <c:pt idx="3245">
                  <c:v>93.345912999999996</c:v>
                </c:pt>
                <c:pt idx="3246">
                  <c:v>93.785872999999995</c:v>
                </c:pt>
                <c:pt idx="3247">
                  <c:v>94.904122000000001</c:v>
                </c:pt>
                <c:pt idx="3248">
                  <c:v>94.968181999999999</c:v>
                </c:pt>
                <c:pt idx="3249">
                  <c:v>95.586072000000001</c:v>
                </c:pt>
                <c:pt idx="3250">
                  <c:v>97.777609999999996</c:v>
                </c:pt>
                <c:pt idx="3251">
                  <c:v>98.044516000000002</c:v>
                </c:pt>
                <c:pt idx="3252">
                  <c:v>98.621652999999995</c:v>
                </c:pt>
                <c:pt idx="3253">
                  <c:v>99.366463999999993</c:v>
                </c:pt>
                <c:pt idx="3254">
                  <c:v>100.311521</c:v>
                </c:pt>
                <c:pt idx="3255">
                  <c:v>100.325306</c:v>
                </c:pt>
                <c:pt idx="3256">
                  <c:v>102.337135</c:v>
                </c:pt>
                <c:pt idx="3257">
                  <c:v>100.35288300000001</c:v>
                </c:pt>
                <c:pt idx="3258">
                  <c:v>102.450489</c:v>
                </c:pt>
                <c:pt idx="3259">
                  <c:v>104.156825</c:v>
                </c:pt>
                <c:pt idx="3260">
                  <c:v>105.090459</c:v>
                </c:pt>
                <c:pt idx="3261">
                  <c:v>107.384196</c:v>
                </c:pt>
                <c:pt idx="3262">
                  <c:v>105.81297600000001</c:v>
                </c:pt>
                <c:pt idx="3263">
                  <c:v>107.218103</c:v>
                </c:pt>
                <c:pt idx="3264">
                  <c:v>109.374112</c:v>
                </c:pt>
                <c:pt idx="3265">
                  <c:v>109.033816</c:v>
                </c:pt>
                <c:pt idx="3266">
                  <c:v>109.35861199999999</c:v>
                </c:pt>
                <c:pt idx="3267">
                  <c:v>111.303911</c:v>
                </c:pt>
                <c:pt idx="3268">
                  <c:v>111.494696</c:v>
                </c:pt>
                <c:pt idx="3269">
                  <c:v>113.151082</c:v>
                </c:pt>
                <c:pt idx="3270">
                  <c:v>112.92394400000001</c:v>
                </c:pt>
                <c:pt idx="3271">
                  <c:v>114.16466200000001</c:v>
                </c:pt>
                <c:pt idx="3272">
                  <c:v>116.280811</c:v>
                </c:pt>
                <c:pt idx="3273">
                  <c:v>116.36524300000001</c:v>
                </c:pt>
                <c:pt idx="3274">
                  <c:v>117.590684</c:v>
                </c:pt>
                <c:pt idx="3275">
                  <c:v>116.788702</c:v>
                </c:pt>
                <c:pt idx="3276">
                  <c:v>118.037665</c:v>
                </c:pt>
                <c:pt idx="3277">
                  <c:v>118.886584</c:v>
                </c:pt>
                <c:pt idx="3278">
                  <c:v>120.220429</c:v>
                </c:pt>
                <c:pt idx="3279">
                  <c:v>120.80619900000001</c:v>
                </c:pt>
                <c:pt idx="3280">
                  <c:v>121.41396400000001</c:v>
                </c:pt>
                <c:pt idx="3281">
                  <c:v>122.879498</c:v>
                </c:pt>
                <c:pt idx="3282">
                  <c:v>123.557334</c:v>
                </c:pt>
                <c:pt idx="3283">
                  <c:v>124.481842</c:v>
                </c:pt>
                <c:pt idx="3284">
                  <c:v>127.450085</c:v>
                </c:pt>
                <c:pt idx="3285">
                  <c:v>127.71969300000001</c:v>
                </c:pt>
                <c:pt idx="3286">
                  <c:v>126.894209</c:v>
                </c:pt>
                <c:pt idx="3287">
                  <c:v>125.566721</c:v>
                </c:pt>
                <c:pt idx="3288">
                  <c:v>130.00538900000001</c:v>
                </c:pt>
                <c:pt idx="3289">
                  <c:v>129.531735</c:v>
                </c:pt>
                <c:pt idx="3290">
                  <c:v>130.90027900000001</c:v>
                </c:pt>
                <c:pt idx="3291">
                  <c:v>133.51578699999999</c:v>
                </c:pt>
                <c:pt idx="3292">
                  <c:v>132.49307400000001</c:v>
                </c:pt>
                <c:pt idx="3293">
                  <c:v>132.67631800000001</c:v>
                </c:pt>
                <c:pt idx="3294">
                  <c:v>134.61248599999999</c:v>
                </c:pt>
                <c:pt idx="3295">
                  <c:v>133.043915</c:v>
                </c:pt>
                <c:pt idx="3296">
                  <c:v>134.38379</c:v>
                </c:pt>
                <c:pt idx="3297">
                  <c:v>135.59608299999999</c:v>
                </c:pt>
                <c:pt idx="3298">
                  <c:v>139.79174800000001</c:v>
                </c:pt>
                <c:pt idx="3299">
                  <c:v>139.440338</c:v>
                </c:pt>
                <c:pt idx="3300">
                  <c:v>137.78880799999999</c:v>
                </c:pt>
                <c:pt idx="3301">
                  <c:v>142.17581200000001</c:v>
                </c:pt>
                <c:pt idx="3302">
                  <c:v>142.15325300000001</c:v>
                </c:pt>
                <c:pt idx="3303">
                  <c:v>144.34339600000001</c:v>
                </c:pt>
                <c:pt idx="3304">
                  <c:v>144.06689399999999</c:v>
                </c:pt>
                <c:pt idx="3305">
                  <c:v>143.19648699999999</c:v>
                </c:pt>
                <c:pt idx="3306">
                  <c:v>145.597486</c:v>
                </c:pt>
                <c:pt idx="3307">
                  <c:v>145.99565899999999</c:v>
                </c:pt>
                <c:pt idx="3308">
                  <c:v>145.94873000000001</c:v>
                </c:pt>
                <c:pt idx="3309">
                  <c:v>147.271287</c:v>
                </c:pt>
                <c:pt idx="3310">
                  <c:v>151.05173400000001</c:v>
                </c:pt>
                <c:pt idx="3311">
                  <c:v>150.23996099999999</c:v>
                </c:pt>
                <c:pt idx="3312">
                  <c:v>151.99471600000001</c:v>
                </c:pt>
                <c:pt idx="3313">
                  <c:v>152.61994899999999</c:v>
                </c:pt>
                <c:pt idx="3314">
                  <c:v>153.90753000000001</c:v>
                </c:pt>
                <c:pt idx="3315">
                  <c:v>153.198598</c:v>
                </c:pt>
                <c:pt idx="3316">
                  <c:v>154.80069700000001</c:v>
                </c:pt>
                <c:pt idx="3317">
                  <c:v>154.67262099999999</c:v>
                </c:pt>
                <c:pt idx="3318">
                  <c:v>159.97796199999999</c:v>
                </c:pt>
                <c:pt idx="3319">
                  <c:v>156.89812599999999</c:v>
                </c:pt>
                <c:pt idx="3320">
                  <c:v>158.825639</c:v>
                </c:pt>
                <c:pt idx="3321">
                  <c:v>160.32885300000001</c:v>
                </c:pt>
                <c:pt idx="3322">
                  <c:v>159.14594099999999</c:v>
                </c:pt>
                <c:pt idx="3323">
                  <c:v>162.65242499999999</c:v>
                </c:pt>
                <c:pt idx="3324">
                  <c:v>163.45698999999999</c:v>
                </c:pt>
                <c:pt idx="3325">
                  <c:v>162.84607399999999</c:v>
                </c:pt>
                <c:pt idx="3326">
                  <c:v>166.33596700000001</c:v>
                </c:pt>
                <c:pt idx="3327">
                  <c:v>162.07359299999999</c:v>
                </c:pt>
                <c:pt idx="3328">
                  <c:v>166.30736400000001</c:v>
                </c:pt>
                <c:pt idx="3329">
                  <c:v>167.48633699999999</c:v>
                </c:pt>
                <c:pt idx="3330">
                  <c:v>170.001633</c:v>
                </c:pt>
                <c:pt idx="3331">
                  <c:v>171.851462</c:v>
                </c:pt>
                <c:pt idx="3332">
                  <c:v>172.182919</c:v>
                </c:pt>
                <c:pt idx="3333">
                  <c:v>170.208935</c:v>
                </c:pt>
                <c:pt idx="3334">
                  <c:v>173.488191</c:v>
                </c:pt>
                <c:pt idx="3335">
                  <c:v>175.73966799999999</c:v>
                </c:pt>
                <c:pt idx="3336">
                  <c:v>175.73966799999999</c:v>
                </c:pt>
                <c:pt idx="3337">
                  <c:v>176.992741</c:v>
                </c:pt>
                <c:pt idx="3338">
                  <c:v>176.27052699999999</c:v>
                </c:pt>
                <c:pt idx="3339">
                  <c:v>177.15035499999999</c:v>
                </c:pt>
                <c:pt idx="3340">
                  <c:v>178.03707</c:v>
                </c:pt>
                <c:pt idx="3341">
                  <c:v>181.68721300000001</c:v>
                </c:pt>
                <c:pt idx="3342">
                  <c:v>182.21353400000001</c:v>
                </c:pt>
                <c:pt idx="3343">
                  <c:v>179.73462599999999</c:v>
                </c:pt>
                <c:pt idx="3344">
                  <c:v>184.54464200000001</c:v>
                </c:pt>
                <c:pt idx="3345">
                  <c:v>182.67603399999999</c:v>
                </c:pt>
                <c:pt idx="3346">
                  <c:v>184.91523000000001</c:v>
                </c:pt>
                <c:pt idx="3347">
                  <c:v>185.829848</c:v>
                </c:pt>
                <c:pt idx="3348">
                  <c:v>186.71736300000001</c:v>
                </c:pt>
                <c:pt idx="3349">
                  <c:v>189.84189599999999</c:v>
                </c:pt>
                <c:pt idx="3350">
                  <c:v>188.61703</c:v>
                </c:pt>
                <c:pt idx="3351">
                  <c:v>189.98268400000001</c:v>
                </c:pt>
                <c:pt idx="3352">
                  <c:v>190.05314000000001</c:v>
                </c:pt>
                <c:pt idx="3353">
                  <c:v>191.07943</c:v>
                </c:pt>
                <c:pt idx="3354">
                  <c:v>190.08838399999999</c:v>
                </c:pt>
                <c:pt idx="3355">
                  <c:v>194.870014</c:v>
                </c:pt>
                <c:pt idx="3356">
                  <c:v>195.34764999999999</c:v>
                </c:pt>
                <c:pt idx="3357">
                  <c:v>193.774857</c:v>
                </c:pt>
                <c:pt idx="3358">
                  <c:v>196.41990200000001</c:v>
                </c:pt>
                <c:pt idx="3359">
                  <c:v>194.980073</c:v>
                </c:pt>
                <c:pt idx="3360">
                  <c:v>198.857677</c:v>
                </c:pt>
                <c:pt idx="3361">
                  <c:v>202.31394599999999</c:v>
                </c:pt>
                <c:pt idx="3362">
                  <c:v>200.958472</c:v>
                </c:pt>
                <c:pt idx="3363">
                  <c:v>202.46979099999999</c:v>
                </c:pt>
                <c:pt idx="3364">
                  <c:v>202.15829299999999</c:v>
                </c:pt>
                <c:pt idx="3365">
                  <c:v>202.86025100000001</c:v>
                </c:pt>
                <c:pt idx="3366">
                  <c:v>202.39184499999999</c:v>
                </c:pt>
                <c:pt idx="3367">
                  <c:v>205.34824699999999</c:v>
                </c:pt>
                <c:pt idx="3368">
                  <c:v>206.95354800000001</c:v>
                </c:pt>
                <c:pt idx="3369">
                  <c:v>203.13429400000001</c:v>
                </c:pt>
                <c:pt idx="3370">
                  <c:v>207.439089</c:v>
                </c:pt>
                <c:pt idx="3371">
                  <c:v>210.432863</c:v>
                </c:pt>
                <c:pt idx="3372">
                  <c:v>211.140084</c:v>
                </c:pt>
                <c:pt idx="3373">
                  <c:v>211.056682</c:v>
                </c:pt>
                <c:pt idx="3374">
                  <c:v>212.73493300000001</c:v>
                </c:pt>
                <c:pt idx="3375">
                  <c:v>212.692714</c:v>
                </c:pt>
                <c:pt idx="3376">
                  <c:v>215.422462</c:v>
                </c:pt>
                <c:pt idx="3377">
                  <c:v>214.86339100000001</c:v>
                </c:pt>
                <c:pt idx="3378">
                  <c:v>212.608315</c:v>
                </c:pt>
                <c:pt idx="3379">
                  <c:v>214.39217199999999</c:v>
                </c:pt>
                <c:pt idx="3380">
                  <c:v>217.463593</c:v>
                </c:pt>
                <c:pt idx="3381">
                  <c:v>218.253657</c:v>
                </c:pt>
                <c:pt idx="3382">
                  <c:v>220.92130900000001</c:v>
                </c:pt>
                <c:pt idx="3383">
                  <c:v>221.371093</c:v>
                </c:pt>
                <c:pt idx="3384">
                  <c:v>223.459521</c:v>
                </c:pt>
                <c:pt idx="3385">
                  <c:v>221.958055</c:v>
                </c:pt>
                <c:pt idx="3386">
                  <c:v>226.32584299999999</c:v>
                </c:pt>
                <c:pt idx="3387">
                  <c:v>222.502127</c:v>
                </c:pt>
                <c:pt idx="3388">
                  <c:v>223.64264600000001</c:v>
                </c:pt>
                <c:pt idx="3389">
                  <c:v>224.10153600000001</c:v>
                </c:pt>
                <c:pt idx="3390">
                  <c:v>224.423677</c:v>
                </c:pt>
                <c:pt idx="3391">
                  <c:v>227.31038799999999</c:v>
                </c:pt>
                <c:pt idx="3392">
                  <c:v>230.45094900000001</c:v>
                </c:pt>
                <c:pt idx="3393">
                  <c:v>228.34938299999999</c:v>
                </c:pt>
                <c:pt idx="3394">
                  <c:v>228.301987</c:v>
                </c:pt>
                <c:pt idx="3395">
                  <c:v>231.368302</c:v>
                </c:pt>
                <c:pt idx="3396">
                  <c:v>229.635222</c:v>
                </c:pt>
                <c:pt idx="3397">
                  <c:v>234.25563399999999</c:v>
                </c:pt>
                <c:pt idx="3398">
                  <c:v>236.90042299999999</c:v>
                </c:pt>
                <c:pt idx="3399">
                  <c:v>235.84661299999999</c:v>
                </c:pt>
                <c:pt idx="3400">
                  <c:v>234.89982499999999</c:v>
                </c:pt>
                <c:pt idx="3401">
                  <c:v>240.41841500000001</c:v>
                </c:pt>
                <c:pt idx="3402">
                  <c:v>239.236188</c:v>
                </c:pt>
                <c:pt idx="3403">
                  <c:v>240.72841600000001</c:v>
                </c:pt>
                <c:pt idx="3404">
                  <c:v>237.15248</c:v>
                </c:pt>
                <c:pt idx="3405">
                  <c:v>242.02725100000001</c:v>
                </c:pt>
                <c:pt idx="3406">
                  <c:v>243.07472000000001</c:v>
                </c:pt>
                <c:pt idx="3407">
                  <c:v>242.393011</c:v>
                </c:pt>
                <c:pt idx="3408">
                  <c:v>245.94084899999999</c:v>
                </c:pt>
                <c:pt idx="3409">
                  <c:v>247.82870700000001</c:v>
                </c:pt>
                <c:pt idx="3410">
                  <c:v>246.048081</c:v>
                </c:pt>
                <c:pt idx="3411">
                  <c:v>246.854806</c:v>
                </c:pt>
                <c:pt idx="3412">
                  <c:v>247.93731399999999</c:v>
                </c:pt>
                <c:pt idx="3413">
                  <c:v>249.521072</c:v>
                </c:pt>
                <c:pt idx="3414">
                  <c:v>251.343919</c:v>
                </c:pt>
                <c:pt idx="3415">
                  <c:v>253.69629699999999</c:v>
                </c:pt>
                <c:pt idx="3416">
                  <c:v>252.73972599999999</c:v>
                </c:pt>
                <c:pt idx="3417">
                  <c:v>254.261819</c:v>
                </c:pt>
                <c:pt idx="3418">
                  <c:v>255.799317</c:v>
                </c:pt>
                <c:pt idx="3419">
                  <c:v>257.29465299999998</c:v>
                </c:pt>
                <c:pt idx="3420">
                  <c:v>256.08574900000002</c:v>
                </c:pt>
                <c:pt idx="3421">
                  <c:v>252.73972599999999</c:v>
                </c:pt>
                <c:pt idx="3422">
                  <c:v>261.21638400000001</c:v>
                </c:pt>
                <c:pt idx="3423">
                  <c:v>262.82526999999999</c:v>
                </c:pt>
                <c:pt idx="3424">
                  <c:v>262.88517899999999</c:v>
                </c:pt>
                <c:pt idx="3425">
                  <c:v>263.84684900000002</c:v>
                </c:pt>
                <c:pt idx="3426">
                  <c:v>263.66608400000001</c:v>
                </c:pt>
                <c:pt idx="3427">
                  <c:v>264.69317799999999</c:v>
                </c:pt>
                <c:pt idx="3428">
                  <c:v>268.24865599999998</c:v>
                </c:pt>
                <c:pt idx="3429">
                  <c:v>261.27567599999998</c:v>
                </c:pt>
                <c:pt idx="3430">
                  <c:v>267.13665099999997</c:v>
                </c:pt>
                <c:pt idx="3431">
                  <c:v>272.33008599999999</c:v>
                </c:pt>
                <c:pt idx="3432">
                  <c:v>270.244958</c:v>
                </c:pt>
                <c:pt idx="3433">
                  <c:v>272.64838800000001</c:v>
                </c:pt>
                <c:pt idx="3434">
                  <c:v>271.63202799999999</c:v>
                </c:pt>
                <c:pt idx="3435">
                  <c:v>272.33008599999999</c:v>
                </c:pt>
                <c:pt idx="3436">
                  <c:v>273.79951</c:v>
                </c:pt>
                <c:pt idx="3437">
                  <c:v>272.96732200000002</c:v>
                </c:pt>
                <c:pt idx="3438">
                  <c:v>278.88425699999999</c:v>
                </c:pt>
                <c:pt idx="3439">
                  <c:v>277.565292</c:v>
                </c:pt>
                <c:pt idx="3440">
                  <c:v>275.21765799999997</c:v>
                </c:pt>
                <c:pt idx="3441">
                  <c:v>278.88425699999999</c:v>
                </c:pt>
                <c:pt idx="3442">
                  <c:v>277.565292</c:v>
                </c:pt>
                <c:pt idx="3443">
                  <c:v>278.42141099999998</c:v>
                </c:pt>
                <c:pt idx="3444">
                  <c:v>276.12661100000003</c:v>
                </c:pt>
                <c:pt idx="3445">
                  <c:v>280.88277299999999</c:v>
                </c:pt>
                <c:pt idx="3446">
                  <c:v>279.28202499999998</c:v>
                </c:pt>
                <c:pt idx="3447">
                  <c:v>287.86351200000001</c:v>
                </c:pt>
                <c:pt idx="3448">
                  <c:v>283.177367</c:v>
                </c:pt>
                <c:pt idx="3449">
                  <c:v>287.51445100000001</c:v>
                </c:pt>
                <c:pt idx="3450">
                  <c:v>292.827405</c:v>
                </c:pt>
                <c:pt idx="3451">
                  <c:v>287.09652899999998</c:v>
                </c:pt>
                <c:pt idx="3452">
                  <c:v>290.61120599999998</c:v>
                </c:pt>
                <c:pt idx="3453">
                  <c:v>287.09652899999998</c:v>
                </c:pt>
                <c:pt idx="3454">
                  <c:v>289.47855099999998</c:v>
                </c:pt>
                <c:pt idx="3455">
                  <c:v>292.39621199999999</c:v>
                </c:pt>
                <c:pt idx="3456">
                  <c:v>294.635808</c:v>
                </c:pt>
                <c:pt idx="3457">
                  <c:v>289.61971999999997</c:v>
                </c:pt>
                <c:pt idx="3458">
                  <c:v>298.16204800000003</c:v>
                </c:pt>
                <c:pt idx="3459">
                  <c:v>296.90493800000002</c:v>
                </c:pt>
                <c:pt idx="3460">
                  <c:v>297.19990899999999</c:v>
                </c:pt>
                <c:pt idx="3461">
                  <c:v>297.79136299999999</c:v>
                </c:pt>
                <c:pt idx="3462">
                  <c:v>297.64331099999998</c:v>
                </c:pt>
                <c:pt idx="3463">
                  <c:v>297.71732100000003</c:v>
                </c:pt>
                <c:pt idx="3464">
                  <c:v>303.74217599999997</c:v>
                </c:pt>
                <c:pt idx="3465">
                  <c:v>299.428315</c:v>
                </c:pt>
                <c:pt idx="3466">
                  <c:v>302.14050600000002</c:v>
                </c:pt>
                <c:pt idx="3467">
                  <c:v>309.50433900000002</c:v>
                </c:pt>
                <c:pt idx="3468">
                  <c:v>304.279312</c:v>
                </c:pt>
                <c:pt idx="3469">
                  <c:v>309.74190700000003</c:v>
                </c:pt>
                <c:pt idx="3470">
                  <c:v>310.456504</c:v>
                </c:pt>
                <c:pt idx="3471">
                  <c:v>307.77172300000001</c:v>
                </c:pt>
                <c:pt idx="3472">
                  <c:v>310.138555</c:v>
                </c:pt>
                <c:pt idx="3473">
                  <c:v>315.53939400000002</c:v>
                </c:pt>
                <c:pt idx="3474">
                  <c:v>306.755742</c:v>
                </c:pt>
                <c:pt idx="3475">
                  <c:v>311.09408999999999</c:v>
                </c:pt>
                <c:pt idx="3476">
                  <c:v>310.138555</c:v>
                </c:pt>
                <c:pt idx="3477">
                  <c:v>316.19513000000001</c:v>
                </c:pt>
                <c:pt idx="3478">
                  <c:v>312.85915699999998</c:v>
                </c:pt>
                <c:pt idx="3479">
                  <c:v>318.25957399999999</c:v>
                </c:pt>
                <c:pt idx="3480">
                  <c:v>313.82922400000001</c:v>
                </c:pt>
                <c:pt idx="3481">
                  <c:v>324.85312199999998</c:v>
                </c:pt>
                <c:pt idx="3482">
                  <c:v>320.34745700000002</c:v>
                </c:pt>
                <c:pt idx="3483">
                  <c:v>319.92798599999998</c:v>
                </c:pt>
                <c:pt idx="3484">
                  <c:v>322.2045</c:v>
                </c:pt>
                <c:pt idx="3485">
                  <c:v>331.24182999999999</c:v>
                </c:pt>
                <c:pt idx="3486">
                  <c:v>323.14003400000001</c:v>
                </c:pt>
                <c:pt idx="3487">
                  <c:v>323.48139600000002</c:v>
                </c:pt>
                <c:pt idx="3488">
                  <c:v>328.853633</c:v>
                </c:pt>
                <c:pt idx="3489">
                  <c:v>326.40842300000003</c:v>
                </c:pt>
                <c:pt idx="3490">
                  <c:v>322.71420799999999</c:v>
                </c:pt>
                <c:pt idx="3491">
                  <c:v>333.30012599999998</c:v>
                </c:pt>
                <c:pt idx="3492">
                  <c:v>324.681105</c:v>
                </c:pt>
                <c:pt idx="3493">
                  <c:v>335.19896999999997</c:v>
                </c:pt>
                <c:pt idx="3494">
                  <c:v>333.66036400000002</c:v>
                </c:pt>
                <c:pt idx="3495">
                  <c:v>334.65452499999998</c:v>
                </c:pt>
                <c:pt idx="3496">
                  <c:v>332.85077999999999</c:v>
                </c:pt>
                <c:pt idx="3497">
                  <c:v>337.024991</c:v>
                </c:pt>
                <c:pt idx="3498">
                  <c:v>335.38079599999998</c:v>
                </c:pt>
                <c:pt idx="3499">
                  <c:v>332.76103599999999</c:v>
                </c:pt>
                <c:pt idx="3500">
                  <c:v>336.201142</c:v>
                </c:pt>
                <c:pt idx="3501">
                  <c:v>334.02128099999999</c:v>
                </c:pt>
                <c:pt idx="3502">
                  <c:v>335.19896999999997</c:v>
                </c:pt>
                <c:pt idx="3503">
                  <c:v>340.91662200000002</c:v>
                </c:pt>
                <c:pt idx="3504">
                  <c:v>338.221228</c:v>
                </c:pt>
                <c:pt idx="3505">
                  <c:v>345.55707100000001</c:v>
                </c:pt>
                <c:pt idx="3506">
                  <c:v>341.76075900000001</c:v>
                </c:pt>
                <c:pt idx="3507">
                  <c:v>344.887407</c:v>
                </c:pt>
                <c:pt idx="3508">
                  <c:v>333.75053000000003</c:v>
                </c:pt>
                <c:pt idx="3509">
                  <c:v>351.19443699999999</c:v>
                </c:pt>
                <c:pt idx="3510">
                  <c:v>352.18269700000002</c:v>
                </c:pt>
                <c:pt idx="3511">
                  <c:v>347.192903</c:v>
                </c:pt>
                <c:pt idx="3512">
                  <c:v>351.39170000000001</c:v>
                </c:pt>
                <c:pt idx="3513">
                  <c:v>344.982935</c:v>
                </c:pt>
                <c:pt idx="3514">
                  <c:v>351.19443699999999</c:v>
                </c:pt>
                <c:pt idx="3515">
                  <c:v>349.81901499999998</c:v>
                </c:pt>
                <c:pt idx="3516">
                  <c:v>349.916945</c:v>
                </c:pt>
                <c:pt idx="3517">
                  <c:v>351.589157</c:v>
                </c:pt>
                <c:pt idx="3518">
                  <c:v>360.06169799999998</c:v>
                </c:pt>
                <c:pt idx="3519">
                  <c:v>355.88203199999998</c:v>
                </c:pt>
                <c:pt idx="3520">
                  <c:v>365.911745</c:v>
                </c:pt>
                <c:pt idx="3521">
                  <c:v>353.87397299999998</c:v>
                </c:pt>
                <c:pt idx="3522">
                  <c:v>362.86154699999997</c:v>
                </c:pt>
                <c:pt idx="3523">
                  <c:v>360.990746</c:v>
                </c:pt>
                <c:pt idx="3524">
                  <c:v>358.93188900000001</c:v>
                </c:pt>
                <c:pt idx="3525">
                  <c:v>358.52259199999997</c:v>
                </c:pt>
                <c:pt idx="3526">
                  <c:v>363.59369299999997</c:v>
                </c:pt>
                <c:pt idx="3527">
                  <c:v>364.96031299999999</c:v>
                </c:pt>
                <c:pt idx="3528">
                  <c:v>367.40046000000001</c:v>
                </c:pt>
                <c:pt idx="3529">
                  <c:v>369.43800900000002</c:v>
                </c:pt>
                <c:pt idx="3530">
                  <c:v>365.382633</c:v>
                </c:pt>
                <c:pt idx="3531">
                  <c:v>375.89403399999998</c:v>
                </c:pt>
                <c:pt idx="3532">
                  <c:v>370.193715</c:v>
                </c:pt>
                <c:pt idx="3533">
                  <c:v>378.46501499999999</c:v>
                </c:pt>
                <c:pt idx="3534">
                  <c:v>368.68502100000001</c:v>
                </c:pt>
                <c:pt idx="3535">
                  <c:v>372.47727800000001</c:v>
                </c:pt>
                <c:pt idx="3536">
                  <c:v>381.637157</c:v>
                </c:pt>
                <c:pt idx="3537">
                  <c:v>371.71333399999997</c:v>
                </c:pt>
                <c:pt idx="3538">
                  <c:v>380.83972199999999</c:v>
                </c:pt>
                <c:pt idx="3539">
                  <c:v>375.45005500000002</c:v>
                </c:pt>
                <c:pt idx="3540">
                  <c:v>373.90340600000002</c:v>
                </c:pt>
                <c:pt idx="3541">
                  <c:v>383.931917</c:v>
                </c:pt>
                <c:pt idx="3542">
                  <c:v>390.13285000000002</c:v>
                </c:pt>
                <c:pt idx="3543">
                  <c:v>378.91531700000002</c:v>
                </c:pt>
                <c:pt idx="3544">
                  <c:v>385.78538600000002</c:v>
                </c:pt>
                <c:pt idx="3545">
                  <c:v>387.88957699999997</c:v>
                </c:pt>
                <c:pt idx="3546">
                  <c:v>380.953461</c:v>
                </c:pt>
                <c:pt idx="3547">
                  <c:v>387.06886800000001</c:v>
                </c:pt>
                <c:pt idx="3548">
                  <c:v>387.65477499999997</c:v>
                </c:pt>
                <c:pt idx="3549">
                  <c:v>393.24014299999999</c:v>
                </c:pt>
                <c:pt idx="3550">
                  <c:v>392.99956300000002</c:v>
                </c:pt>
                <c:pt idx="3551">
                  <c:v>386.60127199999999</c:v>
                </c:pt>
                <c:pt idx="3552">
                  <c:v>391.56154800000002</c:v>
                </c:pt>
                <c:pt idx="3553">
                  <c:v>387.65477499999997</c:v>
                </c:pt>
                <c:pt idx="3554">
                  <c:v>398.10729900000001</c:v>
                </c:pt>
                <c:pt idx="3555">
                  <c:v>384.39380199999999</c:v>
                </c:pt>
                <c:pt idx="3556">
                  <c:v>387.42022400000002</c:v>
                </c:pt>
                <c:pt idx="3557">
                  <c:v>400.95467600000001</c:v>
                </c:pt>
                <c:pt idx="3558">
                  <c:v>401.20398699999998</c:v>
                </c:pt>
                <c:pt idx="3559">
                  <c:v>394.20508899999999</c:v>
                </c:pt>
                <c:pt idx="3560">
                  <c:v>405.61203399999999</c:v>
                </c:pt>
                <c:pt idx="3561">
                  <c:v>398.23034999999999</c:v>
                </c:pt>
                <c:pt idx="3562">
                  <c:v>402.83125799999999</c:v>
                </c:pt>
                <c:pt idx="3563">
                  <c:v>403.96473099999997</c:v>
                </c:pt>
                <c:pt idx="3564">
                  <c:v>399.464583</c:v>
                </c:pt>
                <c:pt idx="3565">
                  <c:v>404.47032200000001</c:v>
                </c:pt>
                <c:pt idx="3566">
                  <c:v>405.484894</c:v>
                </c:pt>
                <c:pt idx="3567">
                  <c:v>409.330265</c:v>
                </c:pt>
                <c:pt idx="3568">
                  <c:v>408.55599899999999</c:v>
                </c:pt>
                <c:pt idx="3569">
                  <c:v>415.08918899999998</c:v>
                </c:pt>
                <c:pt idx="3570">
                  <c:v>412.71588200000002</c:v>
                </c:pt>
                <c:pt idx="3571">
                  <c:v>413.10974800000002</c:v>
                </c:pt>
                <c:pt idx="3572">
                  <c:v>409.97748799999999</c:v>
                </c:pt>
                <c:pt idx="3573">
                  <c:v>416.95200899999998</c:v>
                </c:pt>
                <c:pt idx="3574">
                  <c:v>417.48699099999999</c:v>
                </c:pt>
                <c:pt idx="3575">
                  <c:v>427.05187100000001</c:v>
                </c:pt>
                <c:pt idx="3576">
                  <c:v>404.09102300000001</c:v>
                </c:pt>
                <c:pt idx="3577">
                  <c:v>421.40261199999998</c:v>
                </c:pt>
                <c:pt idx="3578">
                  <c:v>425.38444800000002</c:v>
                </c:pt>
                <c:pt idx="3579">
                  <c:v>418.96453600000001</c:v>
                </c:pt>
                <c:pt idx="3580">
                  <c:v>420.31589700000001</c:v>
                </c:pt>
                <c:pt idx="3581">
                  <c:v>412.584743</c:v>
                </c:pt>
                <c:pt idx="3582">
                  <c:v>421.67507699999999</c:v>
                </c:pt>
                <c:pt idx="3583">
                  <c:v>425.38444800000002</c:v>
                </c:pt>
                <c:pt idx="3584">
                  <c:v>418.82982900000002</c:v>
                </c:pt>
                <c:pt idx="3585">
                  <c:v>426.77315299999998</c:v>
                </c:pt>
                <c:pt idx="3586">
                  <c:v>417.62092899999999</c:v>
                </c:pt>
                <c:pt idx="3587">
                  <c:v>425.93895800000001</c:v>
                </c:pt>
                <c:pt idx="3588">
                  <c:v>425.38444800000002</c:v>
                </c:pt>
                <c:pt idx="3589">
                  <c:v>425.38444800000002</c:v>
                </c:pt>
                <c:pt idx="3590">
                  <c:v>427.75009</c:v>
                </c:pt>
                <c:pt idx="3591">
                  <c:v>436.29116299999998</c:v>
                </c:pt>
                <c:pt idx="3592">
                  <c:v>432.26760200000001</c:v>
                </c:pt>
                <c:pt idx="3593">
                  <c:v>440.08797099999998</c:v>
                </c:pt>
                <c:pt idx="3594">
                  <c:v>433.69691399999999</c:v>
                </c:pt>
                <c:pt idx="3595">
                  <c:v>448.16640599999999</c:v>
                </c:pt>
                <c:pt idx="3596">
                  <c:v>442.751484</c:v>
                </c:pt>
                <c:pt idx="3597">
                  <c:v>428.59065800000002</c:v>
                </c:pt>
                <c:pt idx="3598">
                  <c:v>429.15268500000002</c:v>
                </c:pt>
                <c:pt idx="3599">
                  <c:v>444.24377399999997</c:v>
                </c:pt>
                <c:pt idx="3600">
                  <c:v>444.543318</c:v>
                </c:pt>
                <c:pt idx="3601">
                  <c:v>442.30555399999997</c:v>
                </c:pt>
                <c:pt idx="3602">
                  <c:v>443.64577400000002</c:v>
                </c:pt>
                <c:pt idx="3603">
                  <c:v>447.104195</c:v>
                </c:pt>
                <c:pt idx="3604">
                  <c:v>446.19732900000002</c:v>
                </c:pt>
                <c:pt idx="3605">
                  <c:v>455.261301</c:v>
                </c:pt>
                <c:pt idx="3606">
                  <c:v>446.04650700000002</c:v>
                </c:pt>
                <c:pt idx="3607">
                  <c:v>456.35872899999998</c:v>
                </c:pt>
                <c:pt idx="3608">
                  <c:v>445.74513899999999</c:v>
                </c:pt>
                <c:pt idx="3609">
                  <c:v>455.41778399999998</c:v>
                </c:pt>
                <c:pt idx="3610">
                  <c:v>452.15186199999999</c:v>
                </c:pt>
                <c:pt idx="3611">
                  <c:v>460.15784400000001</c:v>
                </c:pt>
                <c:pt idx="3612">
                  <c:v>457.30318899999997</c:v>
                </c:pt>
                <c:pt idx="3613">
                  <c:v>461.75770299999999</c:v>
                </c:pt>
                <c:pt idx="3614">
                  <c:v>457.145534</c:v>
                </c:pt>
                <c:pt idx="3615">
                  <c:v>472.23950600000001</c:v>
                </c:pt>
                <c:pt idx="3616">
                  <c:v>454.948623</c:v>
                </c:pt>
                <c:pt idx="3617">
                  <c:v>462.07888000000003</c:v>
                </c:pt>
                <c:pt idx="3618">
                  <c:v>465.80163700000003</c:v>
                </c:pt>
                <c:pt idx="3619">
                  <c:v>478.66892799999999</c:v>
                </c:pt>
                <c:pt idx="3620">
                  <c:v>463.85259500000001</c:v>
                </c:pt>
                <c:pt idx="3621">
                  <c:v>462.88359300000002</c:v>
                </c:pt>
                <c:pt idx="3622">
                  <c:v>466.94542799999999</c:v>
                </c:pt>
                <c:pt idx="3623">
                  <c:v>475.43453099999999</c:v>
                </c:pt>
                <c:pt idx="3624">
                  <c:v>460.477014</c:v>
                </c:pt>
                <c:pt idx="3625">
                  <c:v>472.908907</c:v>
                </c:pt>
                <c:pt idx="3626">
                  <c:v>462.23962</c:v>
                </c:pt>
                <c:pt idx="3627">
                  <c:v>472.23950600000001</c:v>
                </c:pt>
                <c:pt idx="3628">
                  <c:v>470.40746799999999</c:v>
                </c:pt>
                <c:pt idx="3629">
                  <c:v>474.758647</c:v>
                </c:pt>
                <c:pt idx="3630">
                  <c:v>469.74445700000001</c:v>
                </c:pt>
                <c:pt idx="3631">
                  <c:v>484.73255499999999</c:v>
                </c:pt>
                <c:pt idx="3632">
                  <c:v>482.81189699999999</c:v>
                </c:pt>
                <c:pt idx="3633">
                  <c:v>480.21496200000001</c:v>
                </c:pt>
                <c:pt idx="3634">
                  <c:v>478.15558600000003</c:v>
                </c:pt>
                <c:pt idx="3635">
                  <c:v>472.908907</c:v>
                </c:pt>
                <c:pt idx="3636">
                  <c:v>490.75774999999999</c:v>
                </c:pt>
                <c:pt idx="3637">
                  <c:v>477.302232</c:v>
                </c:pt>
                <c:pt idx="3638">
                  <c:v>480.042733</c:v>
                </c:pt>
                <c:pt idx="3639">
                  <c:v>489.32786299999998</c:v>
                </c:pt>
                <c:pt idx="3640">
                  <c:v>482.98593</c:v>
                </c:pt>
                <c:pt idx="3641">
                  <c:v>476.11216200000001</c:v>
                </c:pt>
                <c:pt idx="3642">
                  <c:v>474.758647</c:v>
                </c:pt>
                <c:pt idx="3643">
                  <c:v>499.12914799999999</c:v>
                </c:pt>
                <c:pt idx="3644">
                  <c:v>489.68462499999998</c:v>
                </c:pt>
                <c:pt idx="3645">
                  <c:v>482.98593</c:v>
                </c:pt>
                <c:pt idx="3646">
                  <c:v>490.04185899999999</c:v>
                </c:pt>
                <c:pt idx="3647">
                  <c:v>500.24023399999999</c:v>
                </c:pt>
                <c:pt idx="3648">
                  <c:v>498.02254399999998</c:v>
                </c:pt>
                <c:pt idx="3649">
                  <c:v>501.35582799999997</c:v>
                </c:pt>
                <c:pt idx="3650">
                  <c:v>479.354939</c:v>
                </c:pt>
                <c:pt idx="3651">
                  <c:v>500.79746499999999</c:v>
                </c:pt>
                <c:pt idx="3652">
                  <c:v>500.79746499999999</c:v>
                </c:pt>
                <c:pt idx="3653">
                  <c:v>497.65466700000002</c:v>
                </c:pt>
                <c:pt idx="3654">
                  <c:v>487.02037000000001</c:v>
                </c:pt>
                <c:pt idx="3655">
                  <c:v>509.86933699999997</c:v>
                </c:pt>
                <c:pt idx="3656">
                  <c:v>491.47554300000002</c:v>
                </c:pt>
                <c:pt idx="3657">
                  <c:v>519.84176000000002</c:v>
                </c:pt>
                <c:pt idx="3658">
                  <c:v>507.57344499999999</c:v>
                </c:pt>
                <c:pt idx="3659">
                  <c:v>500.79746499999999</c:v>
                </c:pt>
                <c:pt idx="3660">
                  <c:v>500.79746499999999</c:v>
                </c:pt>
                <c:pt idx="3661">
                  <c:v>508.14564999999999</c:v>
                </c:pt>
                <c:pt idx="3662">
                  <c:v>499.31401599999998</c:v>
                </c:pt>
                <c:pt idx="3663">
                  <c:v>507.00241299999999</c:v>
                </c:pt>
                <c:pt idx="3664">
                  <c:v>511.60371500000002</c:v>
                </c:pt>
                <c:pt idx="3665">
                  <c:v>513.54345699999999</c:v>
                </c:pt>
                <c:pt idx="3666">
                  <c:v>505.67454700000002</c:v>
                </c:pt>
                <c:pt idx="3667">
                  <c:v>510.253827</c:v>
                </c:pt>
                <c:pt idx="3668">
                  <c:v>525.26659700000005</c:v>
                </c:pt>
                <c:pt idx="3669">
                  <c:v>506.62237599999997</c:v>
                </c:pt>
                <c:pt idx="3670">
                  <c:v>526.07908099999997</c:v>
                </c:pt>
                <c:pt idx="3671">
                  <c:v>524.86121500000002</c:v>
                </c:pt>
                <c:pt idx="3672">
                  <c:v>528.53037300000005</c:v>
                </c:pt>
                <c:pt idx="3673">
                  <c:v>519.84176000000002</c:v>
                </c:pt>
                <c:pt idx="3674">
                  <c:v>534.54141800000002</c:v>
                </c:pt>
                <c:pt idx="3675">
                  <c:v>501.54220199999997</c:v>
                </c:pt>
                <c:pt idx="3676">
                  <c:v>535.590462</c:v>
                </c:pt>
                <c:pt idx="3677">
                  <c:v>527.71095800000001</c:v>
                </c:pt>
                <c:pt idx="3678">
                  <c:v>526.28256099999999</c:v>
                </c:pt>
                <c:pt idx="3679">
                  <c:v>531.62400300000002</c:v>
                </c:pt>
                <c:pt idx="3680">
                  <c:v>515.88892299999998</c:v>
                </c:pt>
                <c:pt idx="3681">
                  <c:v>538.97287700000004</c:v>
                </c:pt>
                <c:pt idx="3682">
                  <c:v>532.24670700000001</c:v>
                </c:pt>
                <c:pt idx="3683">
                  <c:v>535.17039299999999</c:v>
                </c:pt>
                <c:pt idx="3684">
                  <c:v>529.96995700000002</c:v>
                </c:pt>
                <c:pt idx="3685">
                  <c:v>534.12285099999997</c:v>
                </c:pt>
                <c:pt idx="3686">
                  <c:v>523.24538800000005</c:v>
                </c:pt>
                <c:pt idx="3687">
                  <c:v>544.12046399999997</c:v>
                </c:pt>
                <c:pt idx="3688">
                  <c:v>531.00262999999995</c:v>
                </c:pt>
                <c:pt idx="3689">
                  <c:v>547.60250900000005</c:v>
                </c:pt>
                <c:pt idx="3690">
                  <c:v>550.90423199999998</c:v>
                </c:pt>
                <c:pt idx="3691">
                  <c:v>538.33569899999998</c:v>
                </c:pt>
                <c:pt idx="3692">
                  <c:v>530.79580199999998</c:v>
                </c:pt>
                <c:pt idx="3693">
                  <c:v>550.90423199999998</c:v>
                </c:pt>
                <c:pt idx="3694">
                  <c:v>543.68805999999995</c:v>
                </c:pt>
                <c:pt idx="3695">
                  <c:v>546.72817399999997</c:v>
                </c:pt>
                <c:pt idx="3696">
                  <c:v>547.82149500000003</c:v>
                </c:pt>
                <c:pt idx="3697">
                  <c:v>547.38368500000001</c:v>
                </c:pt>
                <c:pt idx="3698">
                  <c:v>551.34722099999999</c:v>
                </c:pt>
                <c:pt idx="3699">
                  <c:v>551.79086600000005</c:v>
                </c:pt>
                <c:pt idx="3700">
                  <c:v>546.50999000000002</c:v>
                </c:pt>
                <c:pt idx="3701">
                  <c:v>540.89272600000004</c:v>
                </c:pt>
                <c:pt idx="3702">
                  <c:v>563.09889599999997</c:v>
                </c:pt>
                <c:pt idx="3703">
                  <c:v>553.348795</c:v>
                </c:pt>
                <c:pt idx="3704">
                  <c:v>547.82149500000003</c:v>
                </c:pt>
                <c:pt idx="3705">
                  <c:v>558.07139600000005</c:v>
                </c:pt>
                <c:pt idx="3706">
                  <c:v>559.89000199999998</c:v>
                </c:pt>
                <c:pt idx="3707">
                  <c:v>554.01895200000001</c:v>
                </c:pt>
                <c:pt idx="3708">
                  <c:v>539.18557599999997</c:v>
                </c:pt>
                <c:pt idx="3709">
                  <c:v>586.792058</c:v>
                </c:pt>
                <c:pt idx="3710">
                  <c:v>562.86856799999998</c:v>
                </c:pt>
                <c:pt idx="3711">
                  <c:v>558.75209900000004</c:v>
                </c:pt>
                <c:pt idx="3712">
                  <c:v>576.279674</c:v>
                </c:pt>
                <c:pt idx="3713">
                  <c:v>567.04113299999995</c:v>
                </c:pt>
                <c:pt idx="3714">
                  <c:v>576.52020300000004</c:v>
                </c:pt>
                <c:pt idx="3715">
                  <c:v>550.46189400000003</c:v>
                </c:pt>
                <c:pt idx="3716">
                  <c:v>570.56195400000001</c:v>
                </c:pt>
                <c:pt idx="3717">
                  <c:v>564.25313500000004</c:v>
                </c:pt>
                <c:pt idx="3718">
                  <c:v>554.69060100000002</c:v>
                </c:pt>
                <c:pt idx="3719">
                  <c:v>573.16955199999995</c:v>
                </c:pt>
                <c:pt idx="3720">
                  <c:v>573.16955199999995</c:v>
                </c:pt>
                <c:pt idx="3721">
                  <c:v>575.07980499999996</c:v>
                </c:pt>
                <c:pt idx="3722">
                  <c:v>565.17966200000001</c:v>
                </c:pt>
                <c:pt idx="3723">
                  <c:v>569.38388799999996</c:v>
                </c:pt>
                <c:pt idx="3724">
                  <c:v>567.97610399999996</c:v>
                </c:pt>
                <c:pt idx="3725">
                  <c:v>580.15043100000003</c:v>
                </c:pt>
                <c:pt idx="3726">
                  <c:v>581.61433899999997</c:v>
                </c:pt>
                <c:pt idx="3727">
                  <c:v>571.27094899999997</c:v>
                </c:pt>
                <c:pt idx="3728">
                  <c:v>599.21022200000004</c:v>
                </c:pt>
                <c:pt idx="3729">
                  <c:v>573.64601900000002</c:v>
                </c:pt>
                <c:pt idx="3730">
                  <c:v>569.14881200000002</c:v>
                </c:pt>
                <c:pt idx="3731">
                  <c:v>593.829294</c:v>
                </c:pt>
                <c:pt idx="3732">
                  <c:v>572.93159200000002</c:v>
                </c:pt>
                <c:pt idx="3733">
                  <c:v>587.04073600000004</c:v>
                </c:pt>
                <c:pt idx="3734">
                  <c:v>581.85898499999996</c:v>
                </c:pt>
                <c:pt idx="3735">
                  <c:v>587.04073600000004</c:v>
                </c:pt>
                <c:pt idx="3736">
                  <c:v>585.55157599999995</c:v>
                </c:pt>
                <c:pt idx="3737">
                  <c:v>604.68192099999999</c:v>
                </c:pt>
                <c:pt idx="3738">
                  <c:v>590.29132600000003</c:v>
                </c:pt>
                <c:pt idx="3739">
                  <c:v>593.32147499999996</c:v>
                </c:pt>
                <c:pt idx="3740">
                  <c:v>600.76420299999995</c:v>
                </c:pt>
                <c:pt idx="3741">
                  <c:v>595.10235499999999</c:v>
                </c:pt>
                <c:pt idx="3742">
                  <c:v>594.08350299999995</c:v>
                </c:pt>
                <c:pt idx="3743">
                  <c:v>592.56125099999997</c:v>
                </c:pt>
                <c:pt idx="3744">
                  <c:v>605.207853</c:v>
                </c:pt>
                <c:pt idx="3745">
                  <c:v>595.86861299999998</c:v>
                </c:pt>
                <c:pt idx="3746">
                  <c:v>602.325647</c:v>
                </c:pt>
                <c:pt idx="3747">
                  <c:v>605.207853</c:v>
                </c:pt>
                <c:pt idx="3748">
                  <c:v>599.98628299999996</c:v>
                </c:pt>
                <c:pt idx="3749">
                  <c:v>611.85407599999996</c:v>
                </c:pt>
                <c:pt idx="3750">
                  <c:v>605.207853</c:v>
                </c:pt>
                <c:pt idx="3751">
                  <c:v>599.98628299999996</c:v>
                </c:pt>
                <c:pt idx="3752">
                  <c:v>611.85407599999996</c:v>
                </c:pt>
                <c:pt idx="3753">
                  <c:v>620.00985000000003</c:v>
                </c:pt>
                <c:pt idx="3754">
                  <c:v>601.80433200000004</c:v>
                </c:pt>
                <c:pt idx="3755">
                  <c:v>615.63523599999996</c:v>
                </c:pt>
                <c:pt idx="3756">
                  <c:v>606.79073500000004</c:v>
                </c:pt>
                <c:pt idx="3757">
                  <c:v>628.369281</c:v>
                </c:pt>
                <c:pt idx="3758">
                  <c:v>610.24670700000001</c:v>
                </c:pt>
                <c:pt idx="3759">
                  <c:v>625.000584</c:v>
                </c:pt>
                <c:pt idx="3760">
                  <c:v>617.54207599999995</c:v>
                </c:pt>
                <c:pt idx="3761">
                  <c:v>610.51405999999997</c:v>
                </c:pt>
                <c:pt idx="3762">
                  <c:v>618.36264300000005</c:v>
                </c:pt>
                <c:pt idx="3763">
                  <c:v>616.45111599999996</c:v>
                </c:pt>
                <c:pt idx="3764">
                  <c:v>625.83961499999998</c:v>
                </c:pt>
                <c:pt idx="3765">
                  <c:v>619.73475199999996</c:v>
                </c:pt>
                <c:pt idx="3766">
                  <c:v>599.468704</c:v>
                </c:pt>
                <c:pt idx="3767">
                  <c:v>609.71265100000005</c:v>
                </c:pt>
                <c:pt idx="3768">
                  <c:v>620.56072700000004</c:v>
                </c:pt>
                <c:pt idx="3769">
                  <c:v>631.771794</c:v>
                </c:pt>
                <c:pt idx="3770">
                  <c:v>611.85407599999996</c:v>
                </c:pt>
                <c:pt idx="3771">
                  <c:v>638.38967700000001</c:v>
                </c:pt>
                <c:pt idx="3772">
                  <c:v>639.55375900000001</c:v>
                </c:pt>
                <c:pt idx="3773">
                  <c:v>625.559707</c:v>
                </c:pt>
                <c:pt idx="3774">
                  <c:v>619.459879</c:v>
                </c:pt>
                <c:pt idx="3775">
                  <c:v>643.65925800000002</c:v>
                </c:pt>
                <c:pt idx="3776">
                  <c:v>624.72137099999998</c:v>
                </c:pt>
                <c:pt idx="3777">
                  <c:v>606.52638999999999</c:v>
                </c:pt>
                <c:pt idx="3778">
                  <c:v>642.18740500000001</c:v>
                </c:pt>
                <c:pt idx="3779">
                  <c:v>627.523956</c:v>
                </c:pt>
                <c:pt idx="3780">
                  <c:v>627.80549699999995</c:v>
                </c:pt>
                <c:pt idx="3781">
                  <c:v>641.89378299999998</c:v>
                </c:pt>
                <c:pt idx="3782">
                  <c:v>620.83650399999999</c:v>
                </c:pt>
                <c:pt idx="3783">
                  <c:v>625.000584</c:v>
                </c:pt>
                <c:pt idx="3784">
                  <c:v>644.84125800000004</c:v>
                </c:pt>
                <c:pt idx="3785">
                  <c:v>633.77241300000003</c:v>
                </c:pt>
                <c:pt idx="3786">
                  <c:v>630.91796799999997</c:v>
                </c:pt>
                <c:pt idx="3787">
                  <c:v>632.05687999999998</c:v>
                </c:pt>
                <c:pt idx="3788">
                  <c:v>636.36196900000004</c:v>
                </c:pt>
                <c:pt idx="3789">
                  <c:v>639.84539500000005</c:v>
                </c:pt>
                <c:pt idx="3790">
                  <c:v>660.89211299999999</c:v>
                </c:pt>
                <c:pt idx="3791">
                  <c:v>653.83641299999999</c:v>
                </c:pt>
                <c:pt idx="3792">
                  <c:v>629.49966900000004</c:v>
                </c:pt>
                <c:pt idx="3793">
                  <c:v>663.06768199999999</c:v>
                </c:pt>
                <c:pt idx="3794">
                  <c:v>653.22949100000005</c:v>
                </c:pt>
                <c:pt idx="3795">
                  <c:v>655.35831299999995</c:v>
                </c:pt>
                <c:pt idx="3796">
                  <c:v>680.30936699999995</c:v>
                </c:pt>
                <c:pt idx="3797">
                  <c:v>669.67508299999997</c:v>
                </c:pt>
                <c:pt idx="3798">
                  <c:v>654.74876300000005</c:v>
                </c:pt>
                <c:pt idx="3799">
                  <c:v>668.09080200000005</c:v>
                </c:pt>
                <c:pt idx="3800">
                  <c:v>672.22453399999995</c:v>
                </c:pt>
                <c:pt idx="3801">
                  <c:v>666.51348800000005</c:v>
                </c:pt>
                <c:pt idx="3802">
                  <c:v>655.05340699999999</c:v>
                </c:pt>
                <c:pt idx="3803">
                  <c:v>675.11435600000004</c:v>
                </c:pt>
                <c:pt idx="3804">
                  <c:v>668.09080200000005</c:v>
                </c:pt>
                <c:pt idx="3805">
                  <c:v>679.98249699999997</c:v>
                </c:pt>
                <c:pt idx="3806">
                  <c:v>680.30936699999995</c:v>
                </c:pt>
                <c:pt idx="3807">
                  <c:v>674.47017400000004</c:v>
                </c:pt>
                <c:pt idx="3808">
                  <c:v>700.47238600000003</c:v>
                </c:pt>
                <c:pt idx="3809">
                  <c:v>681.29173500000002</c:v>
                </c:pt>
                <c:pt idx="3810">
                  <c:v>647.51555299999995</c:v>
                </c:pt>
                <c:pt idx="3811">
                  <c:v>679.65592000000004</c:v>
                </c:pt>
                <c:pt idx="3812">
                  <c:v>662.75607200000002</c:v>
                </c:pt>
                <c:pt idx="3813">
                  <c:v>678.352532</c:v>
                </c:pt>
                <c:pt idx="3814">
                  <c:v>665.256618</c:v>
                </c:pt>
                <c:pt idx="3815">
                  <c:v>677.702583</c:v>
                </c:pt>
                <c:pt idx="3816">
                  <c:v>680.63652999999999</c:v>
                </c:pt>
                <c:pt idx="3817">
                  <c:v>679.65592000000004</c:v>
                </c:pt>
                <c:pt idx="3818">
                  <c:v>669.99277900000004</c:v>
                </c:pt>
                <c:pt idx="3819">
                  <c:v>684.58548199999996</c:v>
                </c:pt>
                <c:pt idx="3820">
                  <c:v>661.51234699999998</c:v>
                </c:pt>
                <c:pt idx="3821">
                  <c:v>694.98744599999998</c:v>
                </c:pt>
                <c:pt idx="3822">
                  <c:v>672.22453399999995</c:v>
                </c:pt>
                <c:pt idx="3823">
                  <c:v>674.14851299999998</c:v>
                </c:pt>
                <c:pt idx="3824">
                  <c:v>703.24527499999999</c:v>
                </c:pt>
                <c:pt idx="3825">
                  <c:v>685.91130799999996</c:v>
                </c:pt>
                <c:pt idx="3826">
                  <c:v>678.67794200000003</c:v>
                </c:pt>
                <c:pt idx="3827">
                  <c:v>662.44473300000004</c:v>
                </c:pt>
                <c:pt idx="3828">
                  <c:v>680.96398599999998</c:v>
                </c:pt>
                <c:pt idx="3829">
                  <c:v>693.28981599999997</c:v>
                </c:pt>
                <c:pt idx="3830">
                  <c:v>685.57940299999996</c:v>
                </c:pt>
                <c:pt idx="3831">
                  <c:v>703.24527499999999</c:v>
                </c:pt>
                <c:pt idx="3832">
                  <c:v>686.24351300000001</c:v>
                </c:pt>
                <c:pt idx="3833">
                  <c:v>673.82713899999999</c:v>
                </c:pt>
                <c:pt idx="3834">
                  <c:v>691.93727699999999</c:v>
                </c:pt>
                <c:pt idx="3835">
                  <c:v>704.63942299999997</c:v>
                </c:pt>
                <c:pt idx="3836">
                  <c:v>688.243064</c:v>
                </c:pt>
                <c:pt idx="3837">
                  <c:v>704.98876700000005</c:v>
                </c:pt>
                <c:pt idx="3838">
                  <c:v>721.78113900000005</c:v>
                </c:pt>
                <c:pt idx="3839">
                  <c:v>698.40608799999995</c:v>
                </c:pt>
                <c:pt idx="3840">
                  <c:v>689.91767900000002</c:v>
                </c:pt>
                <c:pt idx="3841">
                  <c:v>678.352532</c:v>
                </c:pt>
                <c:pt idx="3842">
                  <c:v>696.35114499999997</c:v>
                </c:pt>
                <c:pt idx="3843">
                  <c:v>712.04425100000003</c:v>
                </c:pt>
                <c:pt idx="3844">
                  <c:v>689.58214799999996</c:v>
                </c:pt>
                <c:pt idx="3845">
                  <c:v>719.23293200000001</c:v>
                </c:pt>
                <c:pt idx="3846">
                  <c:v>699.09358799999995</c:v>
                </c:pt>
                <c:pt idx="3847">
                  <c:v>711.33276999999998</c:v>
                </c:pt>
                <c:pt idx="3848">
                  <c:v>708.85302300000001</c:v>
                </c:pt>
                <c:pt idx="3849">
                  <c:v>729.90092500000003</c:v>
                </c:pt>
                <c:pt idx="3850">
                  <c:v>719.59592999999995</c:v>
                </c:pt>
                <c:pt idx="3851">
                  <c:v>724.71413900000005</c:v>
                </c:pt>
                <c:pt idx="3852">
                  <c:v>722.87840700000004</c:v>
                </c:pt>
                <c:pt idx="3853">
                  <c:v>744.72323700000004</c:v>
                </c:pt>
                <c:pt idx="3854">
                  <c:v>719.23293200000001</c:v>
                </c:pt>
                <c:pt idx="3855">
                  <c:v>727.29887399999996</c:v>
                </c:pt>
                <c:pt idx="3856">
                  <c:v>719.95927200000006</c:v>
                </c:pt>
                <c:pt idx="3857">
                  <c:v>713.11396999999999</c:v>
                </c:pt>
                <c:pt idx="3858">
                  <c:v>722.51230499999997</c:v>
                </c:pt>
                <c:pt idx="3859">
                  <c:v>723.97880099999998</c:v>
                </c:pt>
                <c:pt idx="3860">
                  <c:v>706.38938499999995</c:v>
                </c:pt>
                <c:pt idx="3861">
                  <c:v>727.29887399999996</c:v>
                </c:pt>
                <c:pt idx="3862">
                  <c:v>728.78362800000002</c:v>
                </c:pt>
                <c:pt idx="3863">
                  <c:v>734.40237200000001</c:v>
                </c:pt>
                <c:pt idx="3864">
                  <c:v>724.34629500000005</c:v>
                </c:pt>
                <c:pt idx="3865">
                  <c:v>744.72323700000004</c:v>
                </c:pt>
                <c:pt idx="3866">
                  <c:v>704.98876700000005</c:v>
                </c:pt>
                <c:pt idx="3867">
                  <c:v>724.71413900000005</c:v>
                </c:pt>
                <c:pt idx="3868">
                  <c:v>750.18252099999995</c:v>
                </c:pt>
                <c:pt idx="3869">
                  <c:v>748.61508300000003</c:v>
                </c:pt>
                <c:pt idx="3870">
                  <c:v>724.71413900000005</c:v>
                </c:pt>
                <c:pt idx="3871">
                  <c:v>734.77984100000003</c:v>
                </c:pt>
                <c:pt idx="3872">
                  <c:v>736.29335800000001</c:v>
                </c:pt>
                <c:pt idx="3873">
                  <c:v>742.406294</c:v>
                </c:pt>
                <c:pt idx="3874">
                  <c:v>744.336139</c:v>
                </c:pt>
                <c:pt idx="3875">
                  <c:v>749.79008399999998</c:v>
                </c:pt>
                <c:pt idx="3876">
                  <c:v>724.34629500000005</c:v>
                </c:pt>
                <c:pt idx="3877">
                  <c:v>751.36214600000005</c:v>
                </c:pt>
                <c:pt idx="3878">
                  <c:v>754.92199400000004</c:v>
                </c:pt>
                <c:pt idx="3879">
                  <c:v>738.57461799999999</c:v>
                </c:pt>
                <c:pt idx="3880">
                  <c:v>720.68698600000005</c:v>
                </c:pt>
                <c:pt idx="3881">
                  <c:v>733.64852399999995</c:v>
                </c:pt>
                <c:pt idx="3882">
                  <c:v>742.02144999999996</c:v>
                </c:pt>
                <c:pt idx="3883">
                  <c:v>769.89559499999996</c:v>
                </c:pt>
                <c:pt idx="3884">
                  <c:v>760.522875</c:v>
                </c:pt>
                <c:pt idx="3885">
                  <c:v>749.79008399999998</c:v>
                </c:pt>
                <c:pt idx="3886">
                  <c:v>745.11071300000003</c:v>
                </c:pt>
                <c:pt idx="3887">
                  <c:v>743.17710499999998</c:v>
                </c:pt>
                <c:pt idx="3888">
                  <c:v>772.37643200000002</c:v>
                </c:pt>
                <c:pt idx="3889">
                  <c:v>747.05377699999997</c:v>
                </c:pt>
                <c:pt idx="3890">
                  <c:v>739.72022200000004</c:v>
                </c:pt>
                <c:pt idx="3891">
                  <c:v>789.73934499999996</c:v>
                </c:pt>
                <c:pt idx="3892">
                  <c:v>740.48581000000001</c:v>
                </c:pt>
                <c:pt idx="3893">
                  <c:v>726.18902000000003</c:v>
                </c:pt>
                <c:pt idx="3894">
                  <c:v>740.86916099999996</c:v>
                </c:pt>
                <c:pt idx="3895">
                  <c:v>759.71798000000001</c:v>
                </c:pt>
                <c:pt idx="3896">
                  <c:v>782.45183499999996</c:v>
                </c:pt>
                <c:pt idx="3897">
                  <c:v>760.92592500000001</c:v>
                </c:pt>
                <c:pt idx="3898">
                  <c:v>765.79398200000003</c:v>
                </c:pt>
                <c:pt idx="3899">
                  <c:v>770.72087499999998</c:v>
                </c:pt>
                <c:pt idx="3900">
                  <c:v>773.20671800000002</c:v>
                </c:pt>
                <c:pt idx="3901">
                  <c:v>752.94040299999995</c:v>
                </c:pt>
                <c:pt idx="3902">
                  <c:v>776.54471000000001</c:v>
                </c:pt>
                <c:pt idx="3903">
                  <c:v>778.64474399999995</c:v>
                </c:pt>
                <c:pt idx="3904">
                  <c:v>781.17892099999995</c:v>
                </c:pt>
                <c:pt idx="3905">
                  <c:v>784.58204899999998</c:v>
                </c:pt>
                <c:pt idx="3906">
                  <c:v>763.75853600000005</c:v>
                </c:pt>
                <c:pt idx="3907">
                  <c:v>761.73322599999995</c:v>
                </c:pt>
                <c:pt idx="3908">
                  <c:v>788.44405099999994</c:v>
                </c:pt>
                <c:pt idx="3909">
                  <c:v>779.06603199999995</c:v>
                </c:pt>
                <c:pt idx="3910">
                  <c:v>785.00940200000002</c:v>
                </c:pt>
                <c:pt idx="3911">
                  <c:v>783.30261399999995</c:v>
                </c:pt>
                <c:pt idx="3912">
                  <c:v>770.30802800000004</c:v>
                </c:pt>
                <c:pt idx="3913">
                  <c:v>753.73186799999996</c:v>
                </c:pt>
                <c:pt idx="3914">
                  <c:v>801.13523999999995</c:v>
                </c:pt>
                <c:pt idx="3915">
                  <c:v>784.15513299999998</c:v>
                </c:pt>
                <c:pt idx="3916">
                  <c:v>794.52320899999995</c:v>
                </c:pt>
                <c:pt idx="3917">
                  <c:v>782.02709700000003</c:v>
                </c:pt>
                <c:pt idx="3918">
                  <c:v>787.15274899999997</c:v>
                </c:pt>
                <c:pt idx="3919">
                  <c:v>779.909897</c:v>
                </c:pt>
                <c:pt idx="3920">
                  <c:v>813.30168400000002</c:v>
                </c:pt>
                <c:pt idx="3921">
                  <c:v>777.38344400000005</c:v>
                </c:pt>
                <c:pt idx="3922">
                  <c:v>792.34198200000003</c:v>
                </c:pt>
                <c:pt idx="3923">
                  <c:v>791.90708800000004</c:v>
                </c:pt>
                <c:pt idx="3924">
                  <c:v>798.91974900000002</c:v>
                </c:pt>
                <c:pt idx="3925">
                  <c:v>797.59598500000004</c:v>
                </c:pt>
                <c:pt idx="3926">
                  <c:v>809.207718</c:v>
                </c:pt>
                <c:pt idx="3927">
                  <c:v>806.49992199999997</c:v>
                </c:pt>
                <c:pt idx="3928">
                  <c:v>825.35103600000002</c:v>
                </c:pt>
                <c:pt idx="3929">
                  <c:v>810.56804999999997</c:v>
                </c:pt>
                <c:pt idx="3930">
                  <c:v>847.51441899999998</c:v>
                </c:pt>
                <c:pt idx="3931">
                  <c:v>820.21240299999999</c:v>
                </c:pt>
                <c:pt idx="3932">
                  <c:v>804.25643600000001</c:v>
                </c:pt>
                <c:pt idx="3933">
                  <c:v>811.02245300000004</c:v>
                </c:pt>
                <c:pt idx="3934">
                  <c:v>824.41222700000003</c:v>
                </c:pt>
                <c:pt idx="3935">
                  <c:v>802.91598099999999</c:v>
                </c:pt>
                <c:pt idx="3936">
                  <c:v>837.74168899999995</c:v>
                </c:pt>
                <c:pt idx="3937">
                  <c:v>830.55074999999999</c:v>
                </c:pt>
                <c:pt idx="3938">
                  <c:v>859.529674</c:v>
                </c:pt>
                <c:pt idx="3939">
                  <c:v>825.35103600000002</c:v>
                </c:pt>
                <c:pt idx="3940">
                  <c:v>829.12652600000001</c:v>
                </c:pt>
                <c:pt idx="3941">
                  <c:v>816.97367599999995</c:v>
                </c:pt>
                <c:pt idx="3942">
                  <c:v>819.28458499999999</c:v>
                </c:pt>
                <c:pt idx="3943">
                  <c:v>819.28458499999999</c:v>
                </c:pt>
                <c:pt idx="3944">
                  <c:v>804.25643600000001</c:v>
                </c:pt>
                <c:pt idx="3945">
                  <c:v>826.29186400000003</c:v>
                </c:pt>
                <c:pt idx="3946">
                  <c:v>852.48196299999995</c:v>
                </c:pt>
                <c:pt idx="3947">
                  <c:v>842.11293799999999</c:v>
                </c:pt>
                <c:pt idx="3948">
                  <c:v>825.82119699999998</c:v>
                </c:pt>
                <c:pt idx="3949">
                  <c:v>806.49992199999997</c:v>
                </c:pt>
                <c:pt idx="3950">
                  <c:v>817.89656300000001</c:v>
                </c:pt>
                <c:pt idx="3951">
                  <c:v>866.17331200000001</c:v>
                </c:pt>
                <c:pt idx="3952">
                  <c:v>835.81263999999999</c:v>
                </c:pt>
                <c:pt idx="3953">
                  <c:v>849.99133300000005</c:v>
                </c:pt>
                <c:pt idx="3954">
                  <c:v>843.57960700000001</c:v>
                </c:pt>
                <c:pt idx="3955">
                  <c:v>828.65280800000005</c:v>
                </c:pt>
                <c:pt idx="3956">
                  <c:v>871.871172</c:v>
                </c:pt>
                <c:pt idx="3957">
                  <c:v>866.17331200000001</c:v>
                </c:pt>
                <c:pt idx="3958">
                  <c:v>863.60660600000006</c:v>
                </c:pt>
                <c:pt idx="3959">
                  <c:v>840.16485499999999</c:v>
                </c:pt>
                <c:pt idx="3960">
                  <c:v>844.56007</c:v>
                </c:pt>
                <c:pt idx="3961">
                  <c:v>855.99210600000004</c:v>
                </c:pt>
                <c:pt idx="3962">
                  <c:v>841.62511800000004</c:v>
                </c:pt>
                <c:pt idx="3963">
                  <c:v>841.13783100000001</c:v>
                </c:pt>
                <c:pt idx="3964">
                  <c:v>885.62492299999997</c:v>
                </c:pt>
                <c:pt idx="3965">
                  <c:v>872.39267700000005</c:v>
                </c:pt>
                <c:pt idx="3966">
                  <c:v>850.48835899999995</c:v>
                </c:pt>
                <c:pt idx="3967">
                  <c:v>820.677055</c:v>
                </c:pt>
                <c:pt idx="3968">
                  <c:v>865.144901</c:v>
                </c:pt>
                <c:pt idx="3969">
                  <c:v>876.05980899999997</c:v>
                </c:pt>
                <c:pt idx="3970">
                  <c:v>861.05425100000002</c:v>
                </c:pt>
                <c:pt idx="3971">
                  <c:v>845.05110999999999</c:v>
                </c:pt>
                <c:pt idx="3972">
                  <c:v>840.16485499999999</c:v>
                </c:pt>
                <c:pt idx="3973">
                  <c:v>881.88175899999999</c:v>
                </c:pt>
                <c:pt idx="3974">
                  <c:v>877.11292500000002</c:v>
                </c:pt>
                <c:pt idx="3975">
                  <c:v>882.41466100000002</c:v>
                </c:pt>
                <c:pt idx="3976">
                  <c:v>840.65107699999999</c:v>
                </c:pt>
                <c:pt idx="3977">
                  <c:v>873.43745999999999</c:v>
                </c:pt>
                <c:pt idx="3978">
                  <c:v>879.22636399999999</c:v>
                </c:pt>
                <c:pt idx="3979">
                  <c:v>890.48200099999997</c:v>
                </c:pt>
                <c:pt idx="3980">
                  <c:v>859.02261599999997</c:v>
                </c:pt>
                <c:pt idx="3981">
                  <c:v>873.96074099999998</c:v>
                </c:pt>
                <c:pt idx="3982">
                  <c:v>874.48461499999996</c:v>
                </c:pt>
                <c:pt idx="3983">
                  <c:v>875.00908400000003</c:v>
                </c:pt>
                <c:pt idx="3984">
                  <c:v>850.48835899999995</c:v>
                </c:pt>
                <c:pt idx="3985">
                  <c:v>910.99163299999998</c:v>
                </c:pt>
                <c:pt idx="3986">
                  <c:v>866.68838600000004</c:v>
                </c:pt>
                <c:pt idx="3987">
                  <c:v>864.11879699999997</c:v>
                </c:pt>
                <c:pt idx="3988">
                  <c:v>889.39829499999996</c:v>
                </c:pt>
                <c:pt idx="3989">
                  <c:v>910.42555900000002</c:v>
                </c:pt>
                <c:pt idx="3990">
                  <c:v>876.05980899999997</c:v>
                </c:pt>
                <c:pt idx="3991">
                  <c:v>878.16844100000003</c:v>
                </c:pt>
                <c:pt idx="3992">
                  <c:v>886.16211899999996</c:v>
                </c:pt>
                <c:pt idx="3993">
                  <c:v>897.58752600000003</c:v>
                </c:pt>
                <c:pt idx="3994">
                  <c:v>848.99892799999998</c:v>
                </c:pt>
                <c:pt idx="3995">
                  <c:v>888.85737800000004</c:v>
                </c:pt>
                <c:pt idx="3996">
                  <c:v>866.68838600000004</c:v>
                </c:pt>
                <c:pt idx="3997">
                  <c:v>864.11879699999997</c:v>
                </c:pt>
                <c:pt idx="3998">
                  <c:v>871.871172</c:v>
                </c:pt>
              </c:numCache>
            </c:numRef>
          </c:yVal>
          <c:smooth val="1"/>
        </c:ser>
        <c:dLbls>
          <c:showLegendKey val="0"/>
          <c:showVal val="0"/>
          <c:showCatName val="0"/>
          <c:showSerName val="0"/>
          <c:showPercent val="0"/>
          <c:showBubbleSize val="0"/>
        </c:dLbls>
        <c:axId val="436001296"/>
        <c:axId val="436001688"/>
        <c:extLst>
          <c:ext xmlns:c15="http://schemas.microsoft.com/office/drawing/2012/chart" uri="{02D57815-91ED-43cb-92C2-25804820EDAC}">
            <c15:filteredScatterSeries>
              <c15:ser>
                <c:idx val="0"/>
                <c:order val="1"/>
                <c:tx>
                  <c:v>DCTRL_P</c:v>
                </c:tx>
                <c:spPr>
                  <a:ln w="12700"/>
                </c:spPr>
                <c:marker>
                  <c:symbol val="none"/>
                </c:marker>
                <c:yVal>
                  <c:numRef>
                    <c:extLst>
                      <c:ext uri="{02D57815-91ED-43cb-92C2-25804820EDAC}">
                        <c15:formulaRef>
                          <c15:sqref>Sheet1!$B$2:$B$4000</c15:sqref>
                        </c15:formulaRef>
                      </c:ext>
                    </c:extLst>
                    <c:numCache>
                      <c:formatCode>General</c:formatCode>
                      <c:ptCount val="3999"/>
                      <c:pt idx="0">
                        <c:v>50.348419</c:v>
                      </c:pt>
                      <c:pt idx="1">
                        <c:v>50.391336000000003</c:v>
                      </c:pt>
                      <c:pt idx="2">
                        <c:v>50.323912999999997</c:v>
                      </c:pt>
                      <c:pt idx="3">
                        <c:v>50.201557999999999</c:v>
                      </c:pt>
                      <c:pt idx="4">
                        <c:v>50.471133999999999</c:v>
                      </c:pt>
                      <c:pt idx="5">
                        <c:v>50.317787000000003</c:v>
                      </c:pt>
                      <c:pt idx="6">
                        <c:v>50.348419</c:v>
                      </c:pt>
                      <c:pt idx="7">
                        <c:v>50.532604999999997</c:v>
                      </c:pt>
                      <c:pt idx="8">
                        <c:v>50.305539000000003</c:v>
                      </c:pt>
                      <c:pt idx="9">
                        <c:v>50.299418000000003</c:v>
                      </c:pt>
                      <c:pt idx="10">
                        <c:v>50.201557999999999</c:v>
                      </c:pt>
                      <c:pt idx="11">
                        <c:v>50.177123000000002</c:v>
                      </c:pt>
                      <c:pt idx="12">
                        <c:v>50.532604999999997</c:v>
                      </c:pt>
                      <c:pt idx="13">
                        <c:v>50.262697000000003</c:v>
                      </c:pt>
                      <c:pt idx="14">
                        <c:v>49.624445000000001</c:v>
                      </c:pt>
                      <c:pt idx="15">
                        <c:v>50.342292</c:v>
                      </c:pt>
                      <c:pt idx="16">
                        <c:v>50.391336000000003</c:v>
                      </c:pt>
                      <c:pt idx="17">
                        <c:v>50.085597999999997</c:v>
                      </c:pt>
                      <c:pt idx="18">
                        <c:v>50.544908999999997</c:v>
                      </c:pt>
                      <c:pt idx="19">
                        <c:v>50.686613000000001</c:v>
                      </c:pt>
                      <c:pt idx="20">
                        <c:v>50.21378</c:v>
                      </c:pt>
                      <c:pt idx="21">
                        <c:v>50.612630000000003</c:v>
                      </c:pt>
                      <c:pt idx="22">
                        <c:v>50.287174</c:v>
                      </c:pt>
                      <c:pt idx="23">
                        <c:v>50.803977000000003</c:v>
                      </c:pt>
                      <c:pt idx="24">
                        <c:v>50.397469000000001</c:v>
                      </c:pt>
                      <c:pt idx="25">
                        <c:v>50.422013</c:v>
                      </c:pt>
                      <c:pt idx="26">
                        <c:v>50.471133999999999</c:v>
                      </c:pt>
                      <c:pt idx="27">
                        <c:v>50.317787000000003</c:v>
                      </c:pt>
                      <c:pt idx="28">
                        <c:v>50.152700000000003</c:v>
                      </c:pt>
                      <c:pt idx="29">
                        <c:v>50.532604999999997</c:v>
                      </c:pt>
                      <c:pt idx="30">
                        <c:v>50.409739000000002</c:v>
                      </c:pt>
                      <c:pt idx="31">
                        <c:v>50.379069000000001</c:v>
                      </c:pt>
                      <c:pt idx="32">
                        <c:v>50.489567000000001</c:v>
                      </c:pt>
                      <c:pt idx="33">
                        <c:v>50.067312999999999</c:v>
                      </c:pt>
                      <c:pt idx="34">
                        <c:v>50.354548000000001</c:v>
                      </c:pt>
                      <c:pt idx="35">
                        <c:v>50.729819999999997</c:v>
                      </c:pt>
                      <c:pt idx="36">
                        <c:v>50.458849999999998</c:v>
                      </c:pt>
                      <c:pt idx="37">
                        <c:v>50.366807000000001</c:v>
                      </c:pt>
                      <c:pt idx="38">
                        <c:v>49.951667</c:v>
                      </c:pt>
                      <c:pt idx="39">
                        <c:v>50.372937</c:v>
                      </c:pt>
                      <c:pt idx="40">
                        <c:v>50.097791999999998</c:v>
                      </c:pt>
                      <c:pt idx="41">
                        <c:v>50.293295000000001</c:v>
                      </c:pt>
                      <c:pt idx="42">
                        <c:v>50.201557999999999</c:v>
                      </c:pt>
                      <c:pt idx="43">
                        <c:v>50.073408000000001</c:v>
                      </c:pt>
                      <c:pt idx="44">
                        <c:v>50.207669000000003</c:v>
                      </c:pt>
                      <c:pt idx="45">
                        <c:v>50.317787000000003</c:v>
                      </c:pt>
                      <c:pt idx="46">
                        <c:v>50.397469000000001</c:v>
                      </c:pt>
                      <c:pt idx="47">
                        <c:v>50.428148999999998</c:v>
                      </c:pt>
                      <c:pt idx="48">
                        <c:v>50.183230999999999</c:v>
                      </c:pt>
                      <c:pt idx="49">
                        <c:v>50.232118</c:v>
                      </c:pt>
                      <c:pt idx="50">
                        <c:v>50.372937</c:v>
                      </c:pt>
                      <c:pt idx="51">
                        <c:v>50.785428000000003</c:v>
                      </c:pt>
                      <c:pt idx="52">
                        <c:v>50.440427999999997</c:v>
                      </c:pt>
                      <c:pt idx="53">
                        <c:v>50.514156</c:v>
                      </c:pt>
                      <c:pt idx="54">
                        <c:v>50.409739000000002</c:v>
                      </c:pt>
                      <c:pt idx="55">
                        <c:v>50.471133999999999</c:v>
                      </c:pt>
                      <c:pt idx="56">
                        <c:v>50.464992000000002</c:v>
                      </c:pt>
                      <c:pt idx="57">
                        <c:v>50.760705999999999</c:v>
                      </c:pt>
                      <c:pt idx="58">
                        <c:v>50.403604000000001</c:v>
                      </c:pt>
                      <c:pt idx="59">
                        <c:v>50.865856999999998</c:v>
                      </c:pt>
                      <c:pt idx="60">
                        <c:v>50.434288000000002</c:v>
                      </c:pt>
                      <c:pt idx="61">
                        <c:v>50.379069000000001</c:v>
                      </c:pt>
                      <c:pt idx="62">
                        <c:v>50.483421999999997</c:v>
                      </c:pt>
                      <c:pt idx="63">
                        <c:v>50.171016000000002</c:v>
                      </c:pt>
                      <c:pt idx="64">
                        <c:v>50.232118</c:v>
                      </c:pt>
                      <c:pt idx="65">
                        <c:v>50.514156</c:v>
                      </c:pt>
                      <c:pt idx="66">
                        <c:v>50.067312999999999</c:v>
                      </c:pt>
                      <c:pt idx="67">
                        <c:v>50.299418000000003</c:v>
                      </c:pt>
                      <c:pt idx="68">
                        <c:v>50.495714</c:v>
                      </c:pt>
                      <c:pt idx="69">
                        <c:v>50.409739000000002</c:v>
                      </c:pt>
                      <c:pt idx="70">
                        <c:v>50.128289000000002</c:v>
                      </c:pt>
                      <c:pt idx="71">
                        <c:v>50.097791999999998</c:v>
                      </c:pt>
                      <c:pt idx="72">
                        <c:v>50.146596000000002</c:v>
                      </c:pt>
                      <c:pt idx="73">
                        <c:v>50.189338999999997</c:v>
                      </c:pt>
                      <c:pt idx="74">
                        <c:v>50.575679999999998</c:v>
                      </c:pt>
                      <c:pt idx="75">
                        <c:v>50.397469000000001</c:v>
                      </c:pt>
                      <c:pt idx="76">
                        <c:v>50.575679999999998</c:v>
                      </c:pt>
                      <c:pt idx="77">
                        <c:v>50.446567000000002</c:v>
                      </c:pt>
                      <c:pt idx="78">
                        <c:v>50.171016000000002</c:v>
                      </c:pt>
                      <c:pt idx="79">
                        <c:v>50.575679999999998</c:v>
                      </c:pt>
                      <c:pt idx="80">
                        <c:v>50.146596000000002</c:v>
                      </c:pt>
                      <c:pt idx="81">
                        <c:v>50.385202</c:v>
                      </c:pt>
                      <c:pt idx="82">
                        <c:v>49.896979000000002</c:v>
                      </c:pt>
                      <c:pt idx="83">
                        <c:v>49.709072999999997</c:v>
                      </c:pt>
                      <c:pt idx="84">
                        <c:v>50.422013</c:v>
                      </c:pt>
                      <c:pt idx="85">
                        <c:v>50.281053999999997</c:v>
                      </c:pt>
                      <c:pt idx="86">
                        <c:v>49.866624000000002</c:v>
                      </c:pt>
                      <c:pt idx="87">
                        <c:v>49.951667</c:v>
                      </c:pt>
                      <c:pt idx="88">
                        <c:v>50.372937</c:v>
                      </c:pt>
                      <c:pt idx="89">
                        <c:v>50.091693999999997</c:v>
                      </c:pt>
                      <c:pt idx="90">
                        <c:v>50.348419</c:v>
                      </c:pt>
                      <c:pt idx="91">
                        <c:v>50.483421999999997</c:v>
                      </c:pt>
                      <c:pt idx="92">
                        <c:v>50.514156</c:v>
                      </c:pt>
                      <c:pt idx="93">
                        <c:v>50.116087</c:v>
                      </c:pt>
                      <c:pt idx="94">
                        <c:v>50.195447999999999</c:v>
                      </c:pt>
                      <c:pt idx="95">
                        <c:v>50.177123000000002</c:v>
                      </c:pt>
                      <c:pt idx="96">
                        <c:v>50.330038000000002</c:v>
                      </c:pt>
                      <c:pt idx="97">
                        <c:v>50.299418000000003</c:v>
                      </c:pt>
                      <c:pt idx="98">
                        <c:v>50.201557999999999</c:v>
                      </c:pt>
                      <c:pt idx="99">
                        <c:v>50.268814999999996</c:v>
                      </c:pt>
                      <c:pt idx="100">
                        <c:v>50.458849999999998</c:v>
                      </c:pt>
                      <c:pt idx="101">
                        <c:v>50.024675000000002</c:v>
                      </c:pt>
                      <c:pt idx="102">
                        <c:v>50.409739000000002</c:v>
                      </c:pt>
                      <c:pt idx="103">
                        <c:v>50.232118</c:v>
                      </c:pt>
                      <c:pt idx="104">
                        <c:v>50.422013</c:v>
                      </c:pt>
                      <c:pt idx="105">
                        <c:v>50.575679999999998</c:v>
                      </c:pt>
                      <c:pt idx="106">
                        <c:v>50.293295000000001</c:v>
                      </c:pt>
                      <c:pt idx="107">
                        <c:v>49.715124000000003</c:v>
                      </c:pt>
                      <c:pt idx="108">
                        <c:v>49.933430999999999</c:v>
                      </c:pt>
                      <c:pt idx="109">
                        <c:v>50.674275999999999</c:v>
                      </c:pt>
                      <c:pt idx="110">
                        <c:v>50.274934000000002</c:v>
                      </c:pt>
                      <c:pt idx="111">
                        <c:v>49.921277000000003</c:v>
                      </c:pt>
                      <c:pt idx="112">
                        <c:v>50.532604999999997</c:v>
                      </c:pt>
                      <c:pt idx="113">
                        <c:v>50.158805000000001</c:v>
                      </c:pt>
                      <c:pt idx="114">
                        <c:v>49.945587000000003</c:v>
                      </c:pt>
                      <c:pt idx="115">
                        <c:v>50.575679999999998</c:v>
                      </c:pt>
                      <c:pt idx="116">
                        <c:v>50.049035000000003</c:v>
                      </c:pt>
                      <c:pt idx="117">
                        <c:v>50.006413000000002</c:v>
                      </c:pt>
                      <c:pt idx="118">
                        <c:v>50.073408000000001</c:v>
                      </c:pt>
                      <c:pt idx="119">
                        <c:v>50.207669000000003</c:v>
                      </c:pt>
                      <c:pt idx="120">
                        <c:v>50.079501999999998</c:v>
                      </c:pt>
                      <c:pt idx="121">
                        <c:v>50.544908999999997</c:v>
                      </c:pt>
                      <c:pt idx="122">
                        <c:v>50.348419</c:v>
                      </c:pt>
                      <c:pt idx="123">
                        <c:v>50.097791999999998</c:v>
                      </c:pt>
                      <c:pt idx="124">
                        <c:v>50.637278999999999</c:v>
                      </c:pt>
                      <c:pt idx="125">
                        <c:v>50.128289000000002</c:v>
                      </c:pt>
                      <c:pt idx="126">
                        <c:v>50.195447999999999</c:v>
                      </c:pt>
                      <c:pt idx="127">
                        <c:v>50.372937</c:v>
                      </c:pt>
                      <c:pt idx="128">
                        <c:v>50.385202</c:v>
                      </c:pt>
                      <c:pt idx="129">
                        <c:v>50.680444000000001</c:v>
                      </c:pt>
                      <c:pt idx="130">
                        <c:v>50.226004000000003</c:v>
                      </c:pt>
                      <c:pt idx="131">
                        <c:v>50.422013</c:v>
                      </c:pt>
                      <c:pt idx="132">
                        <c:v>50.674275999999999</c:v>
                      </c:pt>
                      <c:pt idx="133">
                        <c:v>50.274934000000002</c:v>
                      </c:pt>
                      <c:pt idx="134">
                        <c:v>50.311664</c:v>
                      </c:pt>
                      <c:pt idx="135">
                        <c:v>50.250463000000003</c:v>
                      </c:pt>
                      <c:pt idx="136">
                        <c:v>50.012498999999998</c:v>
                      </c:pt>
                      <c:pt idx="137">
                        <c:v>50.219892000000002</c:v>
                      </c:pt>
                      <c:pt idx="138">
                        <c:v>50.366807000000001</c:v>
                      </c:pt>
                      <c:pt idx="139">
                        <c:v>50.637278999999999</c:v>
                      </c:pt>
                      <c:pt idx="140">
                        <c:v>50.274934000000002</c:v>
                      </c:pt>
                      <c:pt idx="141">
                        <c:v>50.116087</c:v>
                      </c:pt>
                      <c:pt idx="142">
                        <c:v>50.538755999999999</c:v>
                      </c:pt>
                      <c:pt idx="143">
                        <c:v>50.146596000000002</c:v>
                      </c:pt>
                      <c:pt idx="144">
                        <c:v>50.434288000000002</c:v>
                      </c:pt>
                      <c:pt idx="145">
                        <c:v>50.674275999999999</c:v>
                      </c:pt>
                      <c:pt idx="146">
                        <c:v>50.085597999999997</c:v>
                      </c:pt>
                      <c:pt idx="147">
                        <c:v>50.649608999999998</c:v>
                      </c:pt>
                      <c:pt idx="148">
                        <c:v>50.226004000000003</c:v>
                      </c:pt>
                      <c:pt idx="149">
                        <c:v>50.415875</c:v>
                      </c:pt>
                      <c:pt idx="150">
                        <c:v>50.428148999999998</c:v>
                      </c:pt>
                      <c:pt idx="151">
                        <c:v>50.372937</c:v>
                      </c:pt>
                      <c:pt idx="152">
                        <c:v>50.293295000000001</c:v>
                      </c:pt>
                      <c:pt idx="153">
                        <c:v>50.397469000000001</c:v>
                      </c:pt>
                      <c:pt idx="154">
                        <c:v>50.372937</c:v>
                      </c:pt>
                      <c:pt idx="155">
                        <c:v>50.434288000000002</c:v>
                      </c:pt>
                      <c:pt idx="156">
                        <c:v>50.281053999999997</c:v>
                      </c:pt>
                      <c:pt idx="157">
                        <c:v>50.409739000000002</c:v>
                      </c:pt>
                      <c:pt idx="158">
                        <c:v>50.372937</c:v>
                      </c:pt>
                      <c:pt idx="159">
                        <c:v>49.903053</c:v>
                      </c:pt>
                      <c:pt idx="160">
                        <c:v>50.723647</c:v>
                      </c:pt>
                      <c:pt idx="161">
                        <c:v>50.073408000000001</c:v>
                      </c:pt>
                      <c:pt idx="162">
                        <c:v>50.201557999999999</c:v>
                      </c:pt>
                      <c:pt idx="163">
                        <c:v>50.128289000000002</c:v>
                      </c:pt>
                      <c:pt idx="164">
                        <c:v>49.805968999999997</c:v>
                      </c:pt>
                      <c:pt idx="165">
                        <c:v>50.354548000000001</c:v>
                      </c:pt>
                      <c:pt idx="166">
                        <c:v>50.091693999999997</c:v>
                      </c:pt>
                      <c:pt idx="167">
                        <c:v>50.403604000000001</c:v>
                      </c:pt>
                      <c:pt idx="168">
                        <c:v>50.379069000000001</c:v>
                      </c:pt>
                      <c:pt idx="169">
                        <c:v>50.934015000000002</c:v>
                      </c:pt>
                      <c:pt idx="170">
                        <c:v>50.262697000000003</c:v>
                      </c:pt>
                      <c:pt idx="171">
                        <c:v>50.061219999999999</c:v>
                      </c:pt>
                      <c:pt idx="172">
                        <c:v>50.25658</c:v>
                      </c:pt>
                      <c:pt idx="173">
                        <c:v>50.354548000000001</c:v>
                      </c:pt>
                      <c:pt idx="174">
                        <c:v>50.680444000000001</c:v>
                      </c:pt>
                      <c:pt idx="175">
                        <c:v>50.674275999999999</c:v>
                      </c:pt>
                      <c:pt idx="176">
                        <c:v>50.379069000000001</c:v>
                      </c:pt>
                      <c:pt idx="177">
                        <c:v>50.097791999999998</c:v>
                      </c:pt>
                      <c:pt idx="178">
                        <c:v>50.244348000000002</c:v>
                      </c:pt>
                      <c:pt idx="179">
                        <c:v>50.207669000000003</c:v>
                      </c:pt>
                      <c:pt idx="180">
                        <c:v>50.372937</c:v>
                      </c:pt>
                      <c:pt idx="181">
                        <c:v>50.927815000000002</c:v>
                      </c:pt>
                      <c:pt idx="182">
                        <c:v>50.226004000000003</c:v>
                      </c:pt>
                      <c:pt idx="183">
                        <c:v>50.226004000000003</c:v>
                      </c:pt>
                      <c:pt idx="184">
                        <c:v>50.514156</c:v>
                      </c:pt>
                      <c:pt idx="185">
                        <c:v>50.360677000000003</c:v>
                      </c:pt>
                      <c:pt idx="186">
                        <c:v>50.342292</c:v>
                      </c:pt>
                      <c:pt idx="187">
                        <c:v>50.434288000000002</c:v>
                      </c:pt>
                      <c:pt idx="188">
                        <c:v>50.177123000000002</c:v>
                      </c:pt>
                      <c:pt idx="189">
                        <c:v>50.183230999999999</c:v>
                      </c:pt>
                      <c:pt idx="190">
                        <c:v>50.281053999999997</c:v>
                      </c:pt>
                      <c:pt idx="191">
                        <c:v>50.360677000000003</c:v>
                      </c:pt>
                      <c:pt idx="192">
                        <c:v>50.637278999999999</c:v>
                      </c:pt>
                      <c:pt idx="193">
                        <c:v>50.766885000000002</c:v>
                      </c:pt>
                      <c:pt idx="194">
                        <c:v>50.207669000000003</c:v>
                      </c:pt>
                      <c:pt idx="195">
                        <c:v>50.366807000000001</c:v>
                      </c:pt>
                      <c:pt idx="196">
                        <c:v>50.287174</c:v>
                      </c:pt>
                      <c:pt idx="197">
                        <c:v>50.508006999999999</c:v>
                      </c:pt>
                      <c:pt idx="198">
                        <c:v>50.803977000000003</c:v>
                      </c:pt>
                      <c:pt idx="199">
                        <c:v>51.039532000000001</c:v>
                      </c:pt>
                      <c:pt idx="200">
                        <c:v>50.195447999999999</c:v>
                      </c:pt>
                      <c:pt idx="201">
                        <c:v>50.711298999999997</c:v>
                      </c:pt>
                      <c:pt idx="202">
                        <c:v>50.311664</c:v>
                      </c:pt>
                      <c:pt idx="203">
                        <c:v>50.495714</c:v>
                      </c:pt>
                      <c:pt idx="204">
                        <c:v>50.557214000000002</c:v>
                      </c:pt>
                      <c:pt idx="205">
                        <c:v>50.538755999999999</c:v>
                      </c:pt>
                      <c:pt idx="206">
                        <c:v>50.489567000000001</c:v>
                      </c:pt>
                      <c:pt idx="207">
                        <c:v>50.305539000000003</c:v>
                      </c:pt>
                      <c:pt idx="208">
                        <c:v>50.103889000000002</c:v>
                      </c:pt>
                      <c:pt idx="209">
                        <c:v>50.538755999999999</c:v>
                      </c:pt>
                      <c:pt idx="210">
                        <c:v>50.544908999999997</c:v>
                      </c:pt>
                      <c:pt idx="211">
                        <c:v>50.195447999999999</c:v>
                      </c:pt>
                      <c:pt idx="212">
                        <c:v>50.177123000000002</c:v>
                      </c:pt>
                      <c:pt idx="213">
                        <c:v>50.526454999999999</c:v>
                      </c:pt>
                      <c:pt idx="214">
                        <c:v>50.551060999999997</c:v>
                      </c:pt>
                      <c:pt idx="215">
                        <c:v>50.201557999999999</c:v>
                      </c:pt>
                      <c:pt idx="216">
                        <c:v>50.520305</c:v>
                      </c:pt>
                      <c:pt idx="217">
                        <c:v>50.797792999999999</c:v>
                      </c:pt>
                      <c:pt idx="218">
                        <c:v>50.348419</c:v>
                      </c:pt>
                      <c:pt idx="219">
                        <c:v>50.238232000000004</c:v>
                      </c:pt>
                      <c:pt idx="220">
                        <c:v>50.661940999999999</c:v>
                      </c:pt>
                      <c:pt idx="221">
                        <c:v>50.428148999999998</c:v>
                      </c:pt>
                      <c:pt idx="222">
                        <c:v>50.520305</c:v>
                      </c:pt>
                      <c:pt idx="223">
                        <c:v>50.403604000000001</c:v>
                      </c:pt>
                      <c:pt idx="224">
                        <c:v>50.372937</c:v>
                      </c:pt>
                      <c:pt idx="225">
                        <c:v>50.195447999999999</c:v>
                      </c:pt>
                      <c:pt idx="226">
                        <c:v>50.471133999999999</c:v>
                      </c:pt>
                      <c:pt idx="227">
                        <c:v>50.415875</c:v>
                      </c:pt>
                      <c:pt idx="228">
                        <c:v>50.422013</c:v>
                      </c:pt>
                      <c:pt idx="229">
                        <c:v>50.569524000000001</c:v>
                      </c:pt>
                      <c:pt idx="230">
                        <c:v>50.692782999999999</c:v>
                      </c:pt>
                      <c:pt idx="231">
                        <c:v>50.360677000000003</c:v>
                      </c:pt>
                      <c:pt idx="232">
                        <c:v>50.729819999999997</c:v>
                      </c:pt>
                      <c:pt idx="233">
                        <c:v>50.415875</c:v>
                      </c:pt>
                      <c:pt idx="234">
                        <c:v>50.965026000000002</c:v>
                      </c:pt>
                      <c:pt idx="235">
                        <c:v>50.705126</c:v>
                      </c:pt>
                      <c:pt idx="236">
                        <c:v>50.268814999999996</c:v>
                      </c:pt>
                      <c:pt idx="237">
                        <c:v>50.698954000000001</c:v>
                      </c:pt>
                      <c:pt idx="238">
                        <c:v>50.557214000000002</c:v>
                      </c:pt>
                      <c:pt idx="239">
                        <c:v>50.244348000000002</c:v>
                      </c:pt>
                      <c:pt idx="240">
                        <c:v>50.698954000000001</c:v>
                      </c:pt>
                      <c:pt idx="241">
                        <c:v>50.661940999999999</c:v>
                      </c:pt>
                      <c:pt idx="242">
                        <c:v>50.281053999999997</c:v>
                      </c:pt>
                      <c:pt idx="243">
                        <c:v>50.458849999999998</c:v>
                      </c:pt>
                      <c:pt idx="244">
                        <c:v>50.415875</c:v>
                      </c:pt>
                      <c:pt idx="245">
                        <c:v>50.569524000000001</c:v>
                      </c:pt>
                      <c:pt idx="246">
                        <c:v>50.544908999999997</c:v>
                      </c:pt>
                      <c:pt idx="247">
                        <c:v>50.391336000000003</c:v>
                      </c:pt>
                      <c:pt idx="248">
                        <c:v>50.128289000000002</c:v>
                      </c:pt>
                      <c:pt idx="249">
                        <c:v>50.440427999999997</c:v>
                      </c:pt>
                      <c:pt idx="250">
                        <c:v>50.711298999999997</c:v>
                      </c:pt>
                      <c:pt idx="251">
                        <c:v>50.409739000000002</c:v>
                      </c:pt>
                      <c:pt idx="252">
                        <c:v>50.379069000000001</c:v>
                      </c:pt>
                      <c:pt idx="253">
                        <c:v>50.146596000000002</c:v>
                      </c:pt>
                      <c:pt idx="254">
                        <c:v>50.532604999999997</c:v>
                      </c:pt>
                      <c:pt idx="255">
                        <c:v>50.551060999999997</c:v>
                      </c:pt>
                      <c:pt idx="256">
                        <c:v>50.495714</c:v>
                      </c:pt>
                      <c:pt idx="257">
                        <c:v>50.067312999999999</c:v>
                      </c:pt>
                      <c:pt idx="258">
                        <c:v>50.354548000000001</c:v>
                      </c:pt>
                      <c:pt idx="259">
                        <c:v>50.532604999999997</c:v>
                      </c:pt>
                      <c:pt idx="260">
                        <c:v>50.655773000000003</c:v>
                      </c:pt>
                      <c:pt idx="261">
                        <c:v>50.569524000000001</c:v>
                      </c:pt>
                      <c:pt idx="262">
                        <c:v>50.446567000000002</c:v>
                      </c:pt>
                      <c:pt idx="263">
                        <c:v>50.711298999999997</c:v>
                      </c:pt>
                      <c:pt idx="264">
                        <c:v>50.508006999999999</c:v>
                      </c:pt>
                      <c:pt idx="265">
                        <c:v>50.903024000000002</c:v>
                      </c:pt>
                      <c:pt idx="266">
                        <c:v>50.372937</c:v>
                      </c:pt>
                      <c:pt idx="267">
                        <c:v>50.042945000000003</c:v>
                      </c:pt>
                      <c:pt idx="268">
                        <c:v>50.760705999999999</c:v>
                      </c:pt>
                      <c:pt idx="269">
                        <c:v>50.061219999999999</c:v>
                      </c:pt>
                      <c:pt idx="270">
                        <c:v>50.305539000000003</c:v>
                      </c:pt>
                      <c:pt idx="271">
                        <c:v>50.250463000000003</c:v>
                      </c:pt>
                      <c:pt idx="272">
                        <c:v>50.207669000000003</c:v>
                      </c:pt>
                      <c:pt idx="273">
                        <c:v>50.760705999999999</c:v>
                      </c:pt>
                      <c:pt idx="274">
                        <c:v>50.452708000000001</c:v>
                      </c:pt>
                      <c:pt idx="275">
                        <c:v>50.711298999999997</c:v>
                      </c:pt>
                      <c:pt idx="276">
                        <c:v>50.514156</c:v>
                      </c:pt>
                      <c:pt idx="277">
                        <c:v>50.853476000000001</c:v>
                      </c:pt>
                      <c:pt idx="278">
                        <c:v>50.434288000000002</c:v>
                      </c:pt>
                      <c:pt idx="279">
                        <c:v>50.520305</c:v>
                      </c:pt>
                      <c:pt idx="280">
                        <c:v>50.409739000000002</c:v>
                      </c:pt>
                      <c:pt idx="281">
                        <c:v>50.526454999999999</c:v>
                      </c:pt>
                      <c:pt idx="282">
                        <c:v>50.061219999999999</c:v>
                      </c:pt>
                      <c:pt idx="283">
                        <c:v>50.152700000000003</c:v>
                      </c:pt>
                      <c:pt idx="284">
                        <c:v>50.878242999999998</c:v>
                      </c:pt>
                      <c:pt idx="285">
                        <c:v>50.581837</c:v>
                      </c:pt>
                      <c:pt idx="286">
                        <c:v>51.139043000000001</c:v>
                      </c:pt>
                      <c:pt idx="287">
                        <c:v>50.274934000000002</c:v>
                      </c:pt>
                      <c:pt idx="288">
                        <c:v>50.797792999999999</c:v>
                      </c:pt>
                      <c:pt idx="289">
                        <c:v>50.348419</c:v>
                      </c:pt>
                      <c:pt idx="290">
                        <c:v>50.637278999999999</c:v>
                      </c:pt>
                      <c:pt idx="291">
                        <c:v>50.477277999999998</c:v>
                      </c:pt>
                      <c:pt idx="292">
                        <c:v>50.711298999999997</c:v>
                      </c:pt>
                      <c:pt idx="293">
                        <c:v>50.415875</c:v>
                      </c:pt>
                      <c:pt idx="294">
                        <c:v>50.921616</c:v>
                      </c:pt>
                      <c:pt idx="295">
                        <c:v>50.226004000000003</c:v>
                      </c:pt>
                      <c:pt idx="296">
                        <c:v>50.471133999999999</c:v>
                      </c:pt>
                      <c:pt idx="297">
                        <c:v>50.661940999999999</c:v>
                      </c:pt>
                      <c:pt idx="298">
                        <c:v>50.477277999999998</c:v>
                      </c:pt>
                      <c:pt idx="299">
                        <c:v>50.563369999999999</c:v>
                      </c:pt>
                      <c:pt idx="300">
                        <c:v>50.299418000000003</c:v>
                      </c:pt>
                      <c:pt idx="301">
                        <c:v>50.742173000000001</c:v>
                      </c:pt>
                      <c:pt idx="302">
                        <c:v>50.501860999999998</c:v>
                      </c:pt>
                      <c:pt idx="303">
                        <c:v>50.698954000000001</c:v>
                      </c:pt>
                      <c:pt idx="304">
                        <c:v>50.508006999999999</c:v>
                      </c:pt>
                      <c:pt idx="305">
                        <c:v>50.354548000000001</c:v>
                      </c:pt>
                      <c:pt idx="306">
                        <c:v>50.238232000000004</c:v>
                      </c:pt>
                      <c:pt idx="307">
                        <c:v>51.008473000000002</c:v>
                      </c:pt>
                      <c:pt idx="308">
                        <c:v>50.791611000000003</c:v>
                      </c:pt>
                      <c:pt idx="309">
                        <c:v>50.643444000000002</c:v>
                      </c:pt>
                      <c:pt idx="310">
                        <c:v>50.717472000000001</c:v>
                      </c:pt>
                      <c:pt idx="311">
                        <c:v>50.655773000000003</c:v>
                      </c:pt>
                      <c:pt idx="312">
                        <c:v>50.915416999999998</c:v>
                      </c:pt>
                      <c:pt idx="313">
                        <c:v>50.569524000000001</c:v>
                      </c:pt>
                      <c:pt idx="314">
                        <c:v>50.342292</c:v>
                      </c:pt>
                      <c:pt idx="315">
                        <c:v>50.489567000000001</c:v>
                      </c:pt>
                      <c:pt idx="316">
                        <c:v>50.551060999999997</c:v>
                      </c:pt>
                      <c:pt idx="317">
                        <c:v>50.250463000000003</c:v>
                      </c:pt>
                      <c:pt idx="318">
                        <c:v>50.803977000000003</c:v>
                      </c:pt>
                      <c:pt idx="319">
                        <c:v>50.446567000000002</c:v>
                      </c:pt>
                      <c:pt idx="320">
                        <c:v>50.760705999999999</c:v>
                      </c:pt>
                      <c:pt idx="321">
                        <c:v>50.354548000000001</c:v>
                      </c:pt>
                      <c:pt idx="322">
                        <c:v>50.983642000000003</c:v>
                      </c:pt>
                      <c:pt idx="323">
                        <c:v>50.890631999999997</c:v>
                      </c:pt>
                      <c:pt idx="324">
                        <c:v>50.717472000000001</c:v>
                      </c:pt>
                      <c:pt idx="325">
                        <c:v>50.711298999999997</c:v>
                      </c:pt>
                      <c:pt idx="326">
                        <c:v>50.661940999999999</c:v>
                      </c:pt>
                      <c:pt idx="327">
                        <c:v>50.281053999999997</c:v>
                      </c:pt>
                      <c:pt idx="328">
                        <c:v>50.705126</c:v>
                      </c:pt>
                      <c:pt idx="329">
                        <c:v>50.705126</c:v>
                      </c:pt>
                      <c:pt idx="330">
                        <c:v>50.508006999999999</c:v>
                      </c:pt>
                      <c:pt idx="331">
                        <c:v>50.501860999999998</c:v>
                      </c:pt>
                      <c:pt idx="332">
                        <c:v>50.946416999999997</c:v>
                      </c:pt>
                      <c:pt idx="333">
                        <c:v>50.557214000000002</c:v>
                      </c:pt>
                      <c:pt idx="334">
                        <c:v>50.637278999999999</c:v>
                      </c:pt>
                      <c:pt idx="335">
                        <c:v>50.921616</c:v>
                      </c:pt>
                      <c:pt idx="336">
                        <c:v>50.810161000000001</c:v>
                      </c:pt>
                      <c:pt idx="337">
                        <c:v>50.489567000000001</c:v>
                      </c:pt>
                      <c:pt idx="338">
                        <c:v>50.655773000000003</c:v>
                      </c:pt>
                      <c:pt idx="339">
                        <c:v>50.674275999999999</c:v>
                      </c:pt>
                      <c:pt idx="340">
                        <c:v>50.428148999999998</c:v>
                      </c:pt>
                      <c:pt idx="341">
                        <c:v>49.988157999999999</c:v>
                      </c:pt>
                      <c:pt idx="342">
                        <c:v>50.177123000000002</c:v>
                      </c:pt>
                      <c:pt idx="343">
                        <c:v>51.176411000000002</c:v>
                      </c:pt>
                      <c:pt idx="344">
                        <c:v>50.859665999999997</c:v>
                      </c:pt>
                      <c:pt idx="345">
                        <c:v>50.428148999999998</c:v>
                      </c:pt>
                      <c:pt idx="346">
                        <c:v>50.816347</c:v>
                      </c:pt>
                      <c:pt idx="347">
                        <c:v>50.594150999999997</c:v>
                      </c:pt>
                      <c:pt idx="348">
                        <c:v>50.581837</c:v>
                      </c:pt>
                      <c:pt idx="349">
                        <c:v>50.495714</c:v>
                      </c:pt>
                      <c:pt idx="350">
                        <c:v>50.458849999999998</c:v>
                      </c:pt>
                      <c:pt idx="351">
                        <c:v>50.171016000000002</c:v>
                      </c:pt>
                      <c:pt idx="352">
                        <c:v>50.927815000000002</c:v>
                      </c:pt>
                      <c:pt idx="353">
                        <c:v>50.915416999999998</c:v>
                      </c:pt>
                      <c:pt idx="354">
                        <c:v>50.865856999999998</c:v>
                      </c:pt>
                      <c:pt idx="355">
                        <c:v>51.027106000000003</c:v>
                      </c:pt>
                      <c:pt idx="356">
                        <c:v>50.847285999999997</c:v>
                      </c:pt>
                      <c:pt idx="357">
                        <c:v>50.434288000000002</c:v>
                      </c:pt>
                      <c:pt idx="358">
                        <c:v>50.372937</c:v>
                      </c:pt>
                      <c:pt idx="359">
                        <c:v>50.983642000000003</c:v>
                      </c:pt>
                      <c:pt idx="360">
                        <c:v>50.495714</c:v>
                      </c:pt>
                      <c:pt idx="361">
                        <c:v>50.012498999999998</c:v>
                      </c:pt>
                      <c:pt idx="362">
                        <c:v>50.711298999999997</c:v>
                      </c:pt>
                      <c:pt idx="363">
                        <c:v>50.661940999999999</c:v>
                      </c:pt>
                      <c:pt idx="364">
                        <c:v>50.520305</c:v>
                      </c:pt>
                      <c:pt idx="365">
                        <c:v>50.847285999999997</c:v>
                      </c:pt>
                      <c:pt idx="366">
                        <c:v>50.281053999999997</c:v>
                      </c:pt>
                      <c:pt idx="367">
                        <c:v>50.508006999999999</c:v>
                      </c:pt>
                      <c:pt idx="368">
                        <c:v>50.847285999999997</c:v>
                      </c:pt>
                      <c:pt idx="369">
                        <c:v>50.729819999999997</c:v>
                      </c:pt>
                      <c:pt idx="370">
                        <c:v>50.705126</c:v>
                      </c:pt>
                      <c:pt idx="371">
                        <c:v>50.409739000000002</c:v>
                      </c:pt>
                      <c:pt idx="372">
                        <c:v>50.915416999999998</c:v>
                      </c:pt>
                      <c:pt idx="373">
                        <c:v>50.366807000000001</c:v>
                      </c:pt>
                      <c:pt idx="374">
                        <c:v>50.884438000000003</c:v>
                      </c:pt>
                      <c:pt idx="375">
                        <c:v>50.711298999999997</c:v>
                      </c:pt>
                      <c:pt idx="376">
                        <c:v>50.409739000000002</c:v>
                      </c:pt>
                      <c:pt idx="377">
                        <c:v>50.526454999999999</c:v>
                      </c:pt>
                      <c:pt idx="378">
                        <c:v>50.698954000000001</c:v>
                      </c:pt>
                      <c:pt idx="379">
                        <c:v>50.705126</c:v>
                      </c:pt>
                      <c:pt idx="380">
                        <c:v>50.705126</c:v>
                      </c:pt>
                      <c:pt idx="381">
                        <c:v>50.122188000000001</c:v>
                      </c:pt>
                      <c:pt idx="382">
                        <c:v>50.934015000000002</c:v>
                      </c:pt>
                      <c:pt idx="383">
                        <c:v>50.557214000000002</c:v>
                      </c:pt>
                      <c:pt idx="384">
                        <c:v>50.195447999999999</c:v>
                      </c:pt>
                      <c:pt idx="385">
                        <c:v>50.514156</c:v>
                      </c:pt>
                      <c:pt idx="386">
                        <c:v>50.896825999999997</c:v>
                      </c:pt>
                      <c:pt idx="387">
                        <c:v>50.859665999999997</c:v>
                      </c:pt>
                      <c:pt idx="388">
                        <c:v>51.070608</c:v>
                      </c:pt>
                      <c:pt idx="389">
                        <c:v>50.434288000000002</c:v>
                      </c:pt>
                      <c:pt idx="390">
                        <c:v>50.428148999999998</c:v>
                      </c:pt>
                      <c:pt idx="391">
                        <c:v>50.526454999999999</c:v>
                      </c:pt>
                      <c:pt idx="392">
                        <c:v>50.600310999999998</c:v>
                      </c:pt>
                      <c:pt idx="393">
                        <c:v>51.027106000000003</c:v>
                      </c:pt>
                      <c:pt idx="394">
                        <c:v>50.348419</c:v>
                      </c:pt>
                      <c:pt idx="395">
                        <c:v>50.934015000000002</c:v>
                      </c:pt>
                      <c:pt idx="396">
                        <c:v>50.803977000000003</c:v>
                      </c:pt>
                      <c:pt idx="397">
                        <c:v>50.342292</c:v>
                      </c:pt>
                      <c:pt idx="398">
                        <c:v>51.132818</c:v>
                      </c:pt>
                      <c:pt idx="399">
                        <c:v>50.422013</c:v>
                      </c:pt>
                      <c:pt idx="400">
                        <c:v>50.717472000000001</c:v>
                      </c:pt>
                      <c:pt idx="401">
                        <c:v>50.458849999999998</c:v>
                      </c:pt>
                      <c:pt idx="402">
                        <c:v>50.219892000000002</c:v>
                      </c:pt>
                      <c:pt idx="403">
                        <c:v>50.415875</c:v>
                      </c:pt>
                      <c:pt idx="404">
                        <c:v>50.668106999999999</c:v>
                      </c:pt>
                      <c:pt idx="405">
                        <c:v>50.372937</c:v>
                      </c:pt>
                      <c:pt idx="406">
                        <c:v>50.434288000000002</c:v>
                      </c:pt>
                      <c:pt idx="407">
                        <c:v>50.865856999999998</c:v>
                      </c:pt>
                      <c:pt idx="408">
                        <c:v>50.428148999999998</c:v>
                      </c:pt>
                      <c:pt idx="409">
                        <c:v>50.921616</c:v>
                      </c:pt>
                      <c:pt idx="410">
                        <c:v>50.569524000000001</c:v>
                      </c:pt>
                      <c:pt idx="411">
                        <c:v>50.544908999999997</c:v>
                      </c:pt>
                      <c:pt idx="412">
                        <c:v>50.692782999999999</c:v>
                      </c:pt>
                      <c:pt idx="413">
                        <c:v>50.903024000000002</c:v>
                      </c:pt>
                      <c:pt idx="414">
                        <c:v>50.668106999999999</c:v>
                      </c:pt>
                      <c:pt idx="415">
                        <c:v>50.668106999999999</c:v>
                      </c:pt>
                      <c:pt idx="416">
                        <c:v>50.717472000000001</c:v>
                      </c:pt>
                      <c:pt idx="417">
                        <c:v>50.909219999999998</c:v>
                      </c:pt>
                      <c:pt idx="418">
                        <c:v>51.257469</c:v>
                      </c:pt>
                      <c:pt idx="419">
                        <c:v>50.643444000000002</c:v>
                      </c:pt>
                      <c:pt idx="420">
                        <c:v>50.971231000000003</c:v>
                      </c:pt>
                      <c:pt idx="421">
                        <c:v>50.903024000000002</c:v>
                      </c:pt>
                      <c:pt idx="422">
                        <c:v>50.909219999999998</c:v>
                      </c:pt>
                      <c:pt idx="423">
                        <c:v>50.859665999999997</c:v>
                      </c:pt>
                      <c:pt idx="424">
                        <c:v>50.532604999999997</c:v>
                      </c:pt>
                      <c:pt idx="425">
                        <c:v>50.853476000000001</c:v>
                      </c:pt>
                      <c:pt idx="426">
                        <c:v>50.581837</c:v>
                      </c:pt>
                      <c:pt idx="427">
                        <c:v>50.489567000000001</c:v>
                      </c:pt>
                      <c:pt idx="428">
                        <c:v>50.360677000000003</c:v>
                      </c:pt>
                      <c:pt idx="429">
                        <c:v>50.983642000000003</c:v>
                      </c:pt>
                      <c:pt idx="430">
                        <c:v>50.452708000000001</c:v>
                      </c:pt>
                      <c:pt idx="431">
                        <c:v>51.058174999999999</c:v>
                      </c:pt>
                      <c:pt idx="432">
                        <c:v>50.489567000000001</c:v>
                      </c:pt>
                      <c:pt idx="433">
                        <c:v>50.305539000000003</c:v>
                      </c:pt>
                      <c:pt idx="434">
                        <c:v>50.742173000000001</c:v>
                      </c:pt>
                      <c:pt idx="435">
                        <c:v>51.195104000000001</c:v>
                      </c:pt>
                      <c:pt idx="436">
                        <c:v>50.501860999999998</c:v>
                      </c:pt>
                      <c:pt idx="437">
                        <c:v>50.501860999999998</c:v>
                      </c:pt>
                      <c:pt idx="438">
                        <c:v>50.797792999999999</c:v>
                      </c:pt>
                      <c:pt idx="439">
                        <c:v>50.446567000000002</c:v>
                      </c:pt>
                      <c:pt idx="440">
                        <c:v>50.415875</c:v>
                      </c:pt>
                      <c:pt idx="441">
                        <c:v>50.773065000000003</c:v>
                      </c:pt>
                      <c:pt idx="442">
                        <c:v>50.847285999999997</c:v>
                      </c:pt>
                      <c:pt idx="443">
                        <c:v>50.581837</c:v>
                      </c:pt>
                      <c:pt idx="444">
                        <c:v>50.397469000000001</c:v>
                      </c:pt>
                      <c:pt idx="445">
                        <c:v>50.569524000000001</c:v>
                      </c:pt>
                      <c:pt idx="446">
                        <c:v>50.834907999999999</c:v>
                      </c:pt>
                      <c:pt idx="447">
                        <c:v>50.977435999999997</c:v>
                      </c:pt>
                      <c:pt idx="448">
                        <c:v>50.705126</c:v>
                      </c:pt>
                      <c:pt idx="449">
                        <c:v>50.557214000000002</c:v>
                      </c:pt>
                      <c:pt idx="450">
                        <c:v>50.692782999999999</c:v>
                      </c:pt>
                      <c:pt idx="451">
                        <c:v>50.754528000000001</c:v>
                      </c:pt>
                      <c:pt idx="452">
                        <c:v>50.551060999999997</c:v>
                      </c:pt>
                      <c:pt idx="453">
                        <c:v>50.391336000000003</c:v>
                      </c:pt>
                      <c:pt idx="454">
                        <c:v>50.520305</c:v>
                      </c:pt>
                      <c:pt idx="455">
                        <c:v>51.151496000000002</c:v>
                      </c:pt>
                      <c:pt idx="456">
                        <c:v>50.661940999999999</c:v>
                      </c:pt>
                      <c:pt idx="457">
                        <c:v>50.422013</c:v>
                      </c:pt>
                      <c:pt idx="458">
                        <c:v>50.822533999999997</c:v>
                      </c:pt>
                      <c:pt idx="459">
                        <c:v>50.940215999999999</c:v>
                      </c:pt>
                      <c:pt idx="460">
                        <c:v>50.508006999999999</c:v>
                      </c:pt>
                      <c:pt idx="461">
                        <c:v>51.051958999999997</c:v>
                      </c:pt>
                      <c:pt idx="462">
                        <c:v>50.779246000000001</c:v>
                      </c:pt>
                      <c:pt idx="463">
                        <c:v>50.25658</c:v>
                      </c:pt>
                      <c:pt idx="464">
                        <c:v>50.262697000000003</c:v>
                      </c:pt>
                      <c:pt idx="465">
                        <c:v>50.360677000000003</c:v>
                      </c:pt>
                      <c:pt idx="466">
                        <c:v>50.934015000000002</c:v>
                      </c:pt>
                      <c:pt idx="467">
                        <c:v>50.803977000000003</c:v>
                      </c:pt>
                      <c:pt idx="468">
                        <c:v>50.594150999999997</c:v>
                      </c:pt>
                      <c:pt idx="469">
                        <c:v>50.729819999999997</c:v>
                      </c:pt>
                      <c:pt idx="470">
                        <c:v>50.655773000000003</c:v>
                      </c:pt>
                      <c:pt idx="471">
                        <c:v>50.816347</c:v>
                      </c:pt>
                      <c:pt idx="472">
                        <c:v>50.538755999999999</c:v>
                      </c:pt>
                      <c:pt idx="473">
                        <c:v>50.890631999999997</c:v>
                      </c:pt>
                      <c:pt idx="474">
                        <c:v>50.865856999999998</c:v>
                      </c:pt>
                      <c:pt idx="475">
                        <c:v>50.238232000000004</c:v>
                      </c:pt>
                      <c:pt idx="476">
                        <c:v>50.717472000000001</c:v>
                      </c:pt>
                      <c:pt idx="477">
                        <c:v>50.810161000000001</c:v>
                      </c:pt>
                      <c:pt idx="478">
                        <c:v>50.983642000000003</c:v>
                      </c:pt>
                      <c:pt idx="479">
                        <c:v>50.692782999999999</c:v>
                      </c:pt>
                      <c:pt idx="480">
                        <c:v>50.859665999999997</c:v>
                      </c:pt>
                      <c:pt idx="481">
                        <c:v>50.526454999999999</c:v>
                      </c:pt>
                      <c:pt idx="482">
                        <c:v>50.305539000000003</c:v>
                      </c:pt>
                      <c:pt idx="483">
                        <c:v>50.791611000000003</c:v>
                      </c:pt>
                      <c:pt idx="484">
                        <c:v>50.544908999999997</c:v>
                      </c:pt>
                      <c:pt idx="485">
                        <c:v>50.686613000000001</c:v>
                      </c:pt>
                      <c:pt idx="486">
                        <c:v>50.705126</c:v>
                      </c:pt>
                      <c:pt idx="487">
                        <c:v>50.909219999999998</c:v>
                      </c:pt>
                      <c:pt idx="488">
                        <c:v>50.865856999999998</c:v>
                      </c:pt>
                      <c:pt idx="489">
                        <c:v>50.526454999999999</c:v>
                      </c:pt>
                      <c:pt idx="490">
                        <c:v>50.705126</c:v>
                      </c:pt>
                      <c:pt idx="491">
                        <c:v>50.563369999999999</c:v>
                      </c:pt>
                      <c:pt idx="492">
                        <c:v>50.834907999999999</c:v>
                      </c:pt>
                      <c:pt idx="493">
                        <c:v>50.581837</c:v>
                      </c:pt>
                      <c:pt idx="494">
                        <c:v>50.692782999999999</c:v>
                      </c:pt>
                      <c:pt idx="495">
                        <c:v>50.711298999999997</c:v>
                      </c:pt>
                      <c:pt idx="496">
                        <c:v>50.514156</c:v>
                      </c:pt>
                      <c:pt idx="497">
                        <c:v>50.501860999999998</c:v>
                      </c:pt>
                      <c:pt idx="498">
                        <c:v>50.655773000000003</c:v>
                      </c:pt>
                      <c:pt idx="499">
                        <c:v>50.717472000000001</c:v>
                      </c:pt>
                      <c:pt idx="500">
                        <c:v>49.927354000000001</c:v>
                      </c:pt>
                      <c:pt idx="501">
                        <c:v>51.120368999999997</c:v>
                      </c:pt>
                      <c:pt idx="502">
                        <c:v>50.773065000000003</c:v>
                      </c:pt>
                      <c:pt idx="503">
                        <c:v>50.158805000000001</c:v>
                      </c:pt>
                      <c:pt idx="504">
                        <c:v>50.822533999999997</c:v>
                      </c:pt>
                      <c:pt idx="505">
                        <c:v>50.841096</c:v>
                      </c:pt>
                      <c:pt idx="506">
                        <c:v>50.773065000000003</c:v>
                      </c:pt>
                      <c:pt idx="507">
                        <c:v>50.649608999999998</c:v>
                      </c:pt>
                      <c:pt idx="508">
                        <c:v>50.569524000000001</c:v>
                      </c:pt>
                      <c:pt idx="509">
                        <c:v>50.643444000000002</c:v>
                      </c:pt>
                      <c:pt idx="510">
                        <c:v>50.471133999999999</c:v>
                      </c:pt>
                      <c:pt idx="511">
                        <c:v>50.464992000000002</c:v>
                      </c:pt>
                      <c:pt idx="512">
                        <c:v>50.810161000000001</c:v>
                      </c:pt>
                      <c:pt idx="513">
                        <c:v>50.785428000000003</c:v>
                      </c:pt>
                      <c:pt idx="514">
                        <c:v>50.538755999999999</c:v>
                      </c:pt>
                      <c:pt idx="515">
                        <c:v>51.039532000000001</c:v>
                      </c:pt>
                      <c:pt idx="516">
                        <c:v>50.385202</c:v>
                      </c:pt>
                      <c:pt idx="517">
                        <c:v>50.637278999999999</c:v>
                      </c:pt>
                      <c:pt idx="518">
                        <c:v>50.526454999999999</c:v>
                      </c:pt>
                      <c:pt idx="519">
                        <c:v>51.002265999999999</c:v>
                      </c:pt>
                      <c:pt idx="520">
                        <c:v>50.791611000000003</c:v>
                      </c:pt>
                      <c:pt idx="521">
                        <c:v>50.587994000000002</c:v>
                      </c:pt>
                      <c:pt idx="522">
                        <c:v>51.027106000000003</c:v>
                      </c:pt>
                      <c:pt idx="523">
                        <c:v>50.544908999999997</c:v>
                      </c:pt>
                      <c:pt idx="524">
                        <c:v>50.446567000000002</c:v>
                      </c:pt>
                      <c:pt idx="525">
                        <c:v>50.415875</c:v>
                      </c:pt>
                      <c:pt idx="526">
                        <c:v>50.330038000000002</c:v>
                      </c:pt>
                      <c:pt idx="527">
                        <c:v>50.446567000000002</c:v>
                      </c:pt>
                      <c:pt idx="528">
                        <c:v>50.810161000000001</c:v>
                      </c:pt>
                      <c:pt idx="529">
                        <c:v>50.643444000000002</c:v>
                      </c:pt>
                      <c:pt idx="530">
                        <c:v>50.477277999999998</c:v>
                      </c:pt>
                      <c:pt idx="531">
                        <c:v>50.563369999999999</c:v>
                      </c:pt>
                      <c:pt idx="532">
                        <c:v>50.440427999999997</c:v>
                      </c:pt>
                      <c:pt idx="533">
                        <c:v>50.661940999999999</c:v>
                      </c:pt>
                      <c:pt idx="534">
                        <c:v>50.569524000000001</c:v>
                      </c:pt>
                      <c:pt idx="535">
                        <c:v>50.742173000000001</c:v>
                      </c:pt>
                      <c:pt idx="536">
                        <c:v>50.403604000000001</c:v>
                      </c:pt>
                      <c:pt idx="537">
                        <c:v>50.183230999999999</c:v>
                      </c:pt>
                      <c:pt idx="538">
                        <c:v>50.624952999999998</c:v>
                      </c:pt>
                      <c:pt idx="539">
                        <c:v>50.581837</c:v>
                      </c:pt>
                      <c:pt idx="540">
                        <c:v>50.348419</c:v>
                      </c:pt>
                      <c:pt idx="541">
                        <c:v>51.027106000000003</c:v>
                      </c:pt>
                      <c:pt idx="542">
                        <c:v>50.299418000000003</c:v>
                      </c:pt>
                      <c:pt idx="543">
                        <c:v>50.495714</c:v>
                      </c:pt>
                      <c:pt idx="544">
                        <c:v>50.649608999999998</c:v>
                      </c:pt>
                      <c:pt idx="545">
                        <c:v>50.723647</c:v>
                      </c:pt>
                      <c:pt idx="546">
                        <c:v>50.458849999999998</c:v>
                      </c:pt>
                      <c:pt idx="547">
                        <c:v>50.810161000000001</c:v>
                      </c:pt>
                      <c:pt idx="548">
                        <c:v>50.989848000000002</c:v>
                      </c:pt>
                      <c:pt idx="549">
                        <c:v>50.501860999999998</c:v>
                      </c:pt>
                      <c:pt idx="550">
                        <c:v>50.797792999999999</c:v>
                      </c:pt>
                      <c:pt idx="551">
                        <c:v>50.495714</c:v>
                      </c:pt>
                      <c:pt idx="552">
                        <c:v>50.508006999999999</c:v>
                      </c:pt>
                      <c:pt idx="553">
                        <c:v>50.803977000000003</c:v>
                      </c:pt>
                      <c:pt idx="554">
                        <c:v>50.495714</c:v>
                      </c:pt>
                      <c:pt idx="555">
                        <c:v>50.551060999999997</c:v>
                      </c:pt>
                      <c:pt idx="556">
                        <c:v>50.250463000000003</c:v>
                      </c:pt>
                      <c:pt idx="557">
                        <c:v>50.847285999999997</c:v>
                      </c:pt>
                      <c:pt idx="558">
                        <c:v>51.020895000000003</c:v>
                      </c:pt>
                      <c:pt idx="559">
                        <c:v>50.797792999999999</c:v>
                      </c:pt>
                      <c:pt idx="560">
                        <c:v>50.692782999999999</c:v>
                      </c:pt>
                      <c:pt idx="561">
                        <c:v>50.909219999999998</c:v>
                      </c:pt>
                      <c:pt idx="562">
                        <c:v>50.760705999999999</c:v>
                      </c:pt>
                      <c:pt idx="563">
                        <c:v>50.551060999999997</c:v>
                      </c:pt>
                      <c:pt idx="564">
                        <c:v>50.884438000000003</c:v>
                      </c:pt>
                      <c:pt idx="565">
                        <c:v>50.816347</c:v>
                      </c:pt>
                      <c:pt idx="566">
                        <c:v>50.692782999999999</c:v>
                      </c:pt>
                      <c:pt idx="567">
                        <c:v>51.301170999999997</c:v>
                      </c:pt>
                      <c:pt idx="568">
                        <c:v>50.538755999999999</c:v>
                      </c:pt>
                      <c:pt idx="569">
                        <c:v>50.489567000000001</c:v>
                      </c:pt>
                      <c:pt idx="570">
                        <c:v>50.557214000000002</c:v>
                      </c:pt>
                      <c:pt idx="571">
                        <c:v>50.538755999999999</c:v>
                      </c:pt>
                      <c:pt idx="572">
                        <c:v>50.495714</c:v>
                      </c:pt>
                      <c:pt idx="573">
                        <c:v>50.803977000000003</c:v>
                      </c:pt>
                      <c:pt idx="574">
                        <c:v>50.890631999999997</c:v>
                      </c:pt>
                      <c:pt idx="575">
                        <c:v>50.958823000000002</c:v>
                      </c:pt>
                      <c:pt idx="576">
                        <c:v>51.002265999999999</c:v>
                      </c:pt>
                      <c:pt idx="577">
                        <c:v>50.940215999999999</c:v>
                      </c:pt>
                      <c:pt idx="578">
                        <c:v>50.557214000000002</c:v>
                      </c:pt>
                      <c:pt idx="579">
                        <c:v>50.397469000000001</c:v>
                      </c:pt>
                      <c:pt idx="580">
                        <c:v>50.971231000000003</c:v>
                      </c:pt>
                      <c:pt idx="581">
                        <c:v>50.903024000000002</c:v>
                      </c:pt>
                      <c:pt idx="582">
                        <c:v>50.909219999999998</c:v>
                      </c:pt>
                      <c:pt idx="583">
                        <c:v>50.520305</c:v>
                      </c:pt>
                      <c:pt idx="584">
                        <c:v>51.151496000000002</c:v>
                      </c:pt>
                      <c:pt idx="585">
                        <c:v>50.915416999999998</c:v>
                      </c:pt>
                      <c:pt idx="586">
                        <c:v>50.766885000000002</c:v>
                      </c:pt>
                      <c:pt idx="587">
                        <c:v>50.501860999999998</c:v>
                      </c:pt>
                      <c:pt idx="588">
                        <c:v>50.649608999999998</c:v>
                      </c:pt>
                      <c:pt idx="589">
                        <c:v>50.569524000000001</c:v>
                      </c:pt>
                      <c:pt idx="590">
                        <c:v>50.495714</c:v>
                      </c:pt>
                      <c:pt idx="591">
                        <c:v>50.896825999999997</c:v>
                      </c:pt>
                      <c:pt idx="592">
                        <c:v>50.471133999999999</c:v>
                      </c:pt>
                      <c:pt idx="593">
                        <c:v>50.366807000000001</c:v>
                      </c:pt>
                      <c:pt idx="594">
                        <c:v>51.083043000000004</c:v>
                      </c:pt>
                      <c:pt idx="595">
                        <c:v>50.921616</c:v>
                      </c:pt>
                      <c:pt idx="596">
                        <c:v>50.810161000000001</c:v>
                      </c:pt>
                      <c:pt idx="597">
                        <c:v>50.348419</c:v>
                      </c:pt>
                      <c:pt idx="598">
                        <c:v>51.226278000000001</c:v>
                      </c:pt>
                      <c:pt idx="599">
                        <c:v>50.797792999999999</c:v>
                      </c:pt>
                      <c:pt idx="600">
                        <c:v>50.643444000000002</c:v>
                      </c:pt>
                      <c:pt idx="601">
                        <c:v>50.816347</c:v>
                      </c:pt>
                      <c:pt idx="602">
                        <c:v>50.692782999999999</c:v>
                      </c:pt>
                      <c:pt idx="603">
                        <c:v>50.557214000000002</c:v>
                      </c:pt>
                      <c:pt idx="604">
                        <c:v>50.841096</c:v>
                      </c:pt>
                      <c:pt idx="605">
                        <c:v>50.872050000000002</c:v>
                      </c:pt>
                      <c:pt idx="606">
                        <c:v>50.729819999999997</c:v>
                      </c:pt>
                      <c:pt idx="607">
                        <c:v>50.508006999999999</c:v>
                      </c:pt>
                      <c:pt idx="608">
                        <c:v>50.649608999999998</c:v>
                      </c:pt>
                      <c:pt idx="609">
                        <c:v>50.822533999999997</c:v>
                      </c:pt>
                      <c:pt idx="610">
                        <c:v>50.735996999999998</c:v>
                      </c:pt>
                      <c:pt idx="611">
                        <c:v>50.649608999999998</c:v>
                      </c:pt>
                      <c:pt idx="612">
                        <c:v>50.428148999999998</c:v>
                      </c:pt>
                      <c:pt idx="613">
                        <c:v>50.379069000000001</c:v>
                      </c:pt>
                      <c:pt idx="614">
                        <c:v>50.834907999999999</c:v>
                      </c:pt>
                      <c:pt idx="615">
                        <c:v>50.773065000000003</c:v>
                      </c:pt>
                      <c:pt idx="616">
                        <c:v>50.698954000000001</c:v>
                      </c:pt>
                      <c:pt idx="617">
                        <c:v>51.708782999999997</c:v>
                      </c:pt>
                      <c:pt idx="618">
                        <c:v>51.195104000000001</c:v>
                      </c:pt>
                      <c:pt idx="619">
                        <c:v>51.25123</c:v>
                      </c:pt>
                      <c:pt idx="620">
                        <c:v>50.989848000000002</c:v>
                      </c:pt>
                      <c:pt idx="621">
                        <c:v>51.145268999999999</c:v>
                      </c:pt>
                      <c:pt idx="622">
                        <c:v>50.760705999999999</c:v>
                      </c:pt>
                      <c:pt idx="623">
                        <c:v>50.25658</c:v>
                      </c:pt>
                      <c:pt idx="624">
                        <c:v>50.946416999999997</c:v>
                      </c:pt>
                      <c:pt idx="625">
                        <c:v>50.803977000000003</c:v>
                      </c:pt>
                      <c:pt idx="626">
                        <c:v>50.735996999999998</c:v>
                      </c:pt>
                      <c:pt idx="627">
                        <c:v>51.195104000000001</c:v>
                      </c:pt>
                      <c:pt idx="628">
                        <c:v>50.508006999999999</c:v>
                      </c:pt>
                      <c:pt idx="629">
                        <c:v>50.508006999999999</c:v>
                      </c:pt>
                      <c:pt idx="630">
                        <c:v>50.952618999999999</c:v>
                      </c:pt>
                      <c:pt idx="631">
                        <c:v>50.903024000000002</c:v>
                      </c:pt>
                      <c:pt idx="632">
                        <c:v>50.915416999999998</c:v>
                      </c:pt>
                      <c:pt idx="633">
                        <c:v>50.958823000000002</c:v>
                      </c:pt>
                      <c:pt idx="634">
                        <c:v>51.051958999999997</c:v>
                      </c:pt>
                      <c:pt idx="635">
                        <c:v>51.226278000000001</c:v>
                      </c:pt>
                      <c:pt idx="636">
                        <c:v>50.803977000000003</c:v>
                      </c:pt>
                      <c:pt idx="637">
                        <c:v>50.841096</c:v>
                      </c:pt>
                      <c:pt idx="638">
                        <c:v>51.020895000000003</c:v>
                      </c:pt>
                      <c:pt idx="639">
                        <c:v>51.139043000000001</c:v>
                      </c:pt>
                      <c:pt idx="640">
                        <c:v>50.760705999999999</c:v>
                      </c:pt>
                      <c:pt idx="641">
                        <c:v>50.698954000000001</c:v>
                      </c:pt>
                      <c:pt idx="642">
                        <c:v>51.351160999999998</c:v>
                      </c:pt>
                      <c:pt idx="643">
                        <c:v>50.822533999999997</c:v>
                      </c:pt>
                      <c:pt idx="644">
                        <c:v>50.983642000000003</c:v>
                      </c:pt>
                      <c:pt idx="645">
                        <c:v>50.996056000000003</c:v>
                      </c:pt>
                      <c:pt idx="646">
                        <c:v>50.698954000000001</c:v>
                      </c:pt>
                      <c:pt idx="647">
                        <c:v>50.909219999999998</c:v>
                      </c:pt>
                      <c:pt idx="648">
                        <c:v>50.569524000000001</c:v>
                      </c:pt>
                      <c:pt idx="649">
                        <c:v>50.643444000000002</c:v>
                      </c:pt>
                      <c:pt idx="650">
                        <c:v>51.114145999999998</c:v>
                      </c:pt>
                      <c:pt idx="651">
                        <c:v>51.070608</c:v>
                      </c:pt>
                      <c:pt idx="652">
                        <c:v>50.538755999999999</c:v>
                      </c:pt>
                      <c:pt idx="653">
                        <c:v>50.989848000000002</c:v>
                      </c:pt>
                      <c:pt idx="654">
                        <c:v>51.045746000000001</c:v>
                      </c:pt>
                      <c:pt idx="655">
                        <c:v>50.878242999999998</c:v>
                      </c:pt>
                      <c:pt idx="656">
                        <c:v>51.076824999999999</c:v>
                      </c:pt>
                      <c:pt idx="657">
                        <c:v>50.927815000000002</c:v>
                      </c:pt>
                      <c:pt idx="658">
                        <c:v>50.668106999999999</c:v>
                      </c:pt>
                      <c:pt idx="659">
                        <c:v>50.274934000000002</c:v>
                      </c:pt>
                      <c:pt idx="660">
                        <c:v>50.847285999999997</c:v>
                      </c:pt>
                      <c:pt idx="661">
                        <c:v>50.532604999999997</c:v>
                      </c:pt>
                      <c:pt idx="662">
                        <c:v>50.797792999999999</c:v>
                      </c:pt>
                      <c:pt idx="663">
                        <c:v>50.989848000000002</c:v>
                      </c:pt>
                      <c:pt idx="664">
                        <c:v>51.288680999999997</c:v>
                      </c:pt>
                      <c:pt idx="665">
                        <c:v>50.735996999999998</c:v>
                      </c:pt>
                      <c:pt idx="666">
                        <c:v>50.354548000000001</c:v>
                      </c:pt>
                      <c:pt idx="667">
                        <c:v>50.828721000000002</c:v>
                      </c:pt>
                      <c:pt idx="668">
                        <c:v>51.039532000000001</c:v>
                      </c:pt>
                      <c:pt idx="669">
                        <c:v>50.878242999999998</c:v>
                      </c:pt>
                      <c:pt idx="670">
                        <c:v>50.878242999999998</c:v>
                      </c:pt>
                      <c:pt idx="671">
                        <c:v>50.385202</c:v>
                      </c:pt>
                      <c:pt idx="672">
                        <c:v>50.785428000000003</c:v>
                      </c:pt>
                      <c:pt idx="673">
                        <c:v>50.834907999999999</c:v>
                      </c:pt>
                      <c:pt idx="674">
                        <c:v>51.36992</c:v>
                      </c:pt>
                      <c:pt idx="675">
                        <c:v>50.921616</c:v>
                      </c:pt>
                      <c:pt idx="676">
                        <c:v>50.471133999999999</c:v>
                      </c:pt>
                      <c:pt idx="677">
                        <c:v>50.661940999999999</c:v>
                      </c:pt>
                      <c:pt idx="678">
                        <c:v>50.872050000000002</c:v>
                      </c:pt>
                      <c:pt idx="679">
                        <c:v>50.729819999999997</c:v>
                      </c:pt>
                      <c:pt idx="680">
                        <c:v>50.810161000000001</c:v>
                      </c:pt>
                      <c:pt idx="681">
                        <c:v>50.884438000000003</c:v>
                      </c:pt>
                      <c:pt idx="682">
                        <c:v>50.422013</c:v>
                      </c:pt>
                      <c:pt idx="683">
                        <c:v>50.921616</c:v>
                      </c:pt>
                      <c:pt idx="684">
                        <c:v>50.859665999999997</c:v>
                      </c:pt>
                      <c:pt idx="685">
                        <c:v>50.680444000000001</c:v>
                      </c:pt>
                      <c:pt idx="686">
                        <c:v>50.526454999999999</c:v>
                      </c:pt>
                      <c:pt idx="687">
                        <c:v>50.501860999999998</c:v>
                      </c:pt>
                      <c:pt idx="688">
                        <c:v>50.698954000000001</c:v>
                      </c:pt>
                      <c:pt idx="689">
                        <c:v>50.711298999999997</c:v>
                      </c:pt>
                      <c:pt idx="690">
                        <c:v>50.853476000000001</c:v>
                      </c:pt>
                      <c:pt idx="691">
                        <c:v>50.927815000000002</c:v>
                      </c:pt>
                      <c:pt idx="692">
                        <c:v>51.157722999999997</c:v>
                      </c:pt>
                      <c:pt idx="693">
                        <c:v>50.915416999999998</c:v>
                      </c:pt>
                      <c:pt idx="694">
                        <c:v>50.717472000000001</c:v>
                      </c:pt>
                      <c:pt idx="695">
                        <c:v>50.661940999999999</c:v>
                      </c:pt>
                      <c:pt idx="696">
                        <c:v>50.471133999999999</c:v>
                      </c:pt>
                      <c:pt idx="697">
                        <c:v>50.317787000000003</c:v>
                      </c:pt>
                      <c:pt idx="698">
                        <c:v>50.841096</c:v>
                      </c:pt>
                      <c:pt idx="699">
                        <c:v>51.120368999999997</c:v>
                      </c:pt>
                      <c:pt idx="700">
                        <c:v>50.575679999999998</c:v>
                      </c:pt>
                      <c:pt idx="701">
                        <c:v>50.637278999999999</c:v>
                      </c:pt>
                      <c:pt idx="702">
                        <c:v>50.766885000000002</c:v>
                      </c:pt>
                      <c:pt idx="703">
                        <c:v>50.996056000000003</c:v>
                      </c:pt>
                      <c:pt idx="704">
                        <c:v>51.145268999999999</c:v>
                      </c:pt>
                      <c:pt idx="705">
                        <c:v>50.816347</c:v>
                      </c:pt>
                      <c:pt idx="706">
                        <c:v>50.785428000000003</c:v>
                      </c:pt>
                      <c:pt idx="707">
                        <c:v>50.735996999999998</c:v>
                      </c:pt>
                      <c:pt idx="708">
                        <c:v>51.045746000000001</c:v>
                      </c:pt>
                      <c:pt idx="709">
                        <c:v>50.983642000000003</c:v>
                      </c:pt>
                      <c:pt idx="710">
                        <c:v>51.294925999999997</c:v>
                      </c:pt>
                      <c:pt idx="711">
                        <c:v>51.033318000000001</c:v>
                      </c:pt>
                      <c:pt idx="712">
                        <c:v>51.226278000000001</c:v>
                      </c:pt>
                      <c:pt idx="713">
                        <c:v>50.996056000000003</c:v>
                      </c:pt>
                      <c:pt idx="714">
                        <c:v>50.742173000000001</c:v>
                      </c:pt>
                      <c:pt idx="715">
                        <c:v>50.896825999999997</c:v>
                      </c:pt>
                      <c:pt idx="716">
                        <c:v>50.711298999999997</c:v>
                      </c:pt>
                      <c:pt idx="717">
                        <c:v>50.711298999999997</c:v>
                      </c:pt>
                      <c:pt idx="718">
                        <c:v>51.207571999999999</c:v>
                      </c:pt>
                      <c:pt idx="719">
                        <c:v>50.797792999999999</c:v>
                      </c:pt>
                      <c:pt idx="720">
                        <c:v>50.834907999999999</c:v>
                      </c:pt>
                      <c:pt idx="721">
                        <c:v>50.927815000000002</c:v>
                      </c:pt>
                      <c:pt idx="722">
                        <c:v>51.157722999999997</c:v>
                      </c:pt>
                      <c:pt idx="723">
                        <c:v>51.064390000000003</c:v>
                      </c:pt>
                      <c:pt idx="724">
                        <c:v>50.884438000000003</c:v>
                      </c:pt>
                      <c:pt idx="725">
                        <c:v>51.114145999999998</c:v>
                      </c:pt>
                      <c:pt idx="726">
                        <c:v>50.428148999999998</c:v>
                      </c:pt>
                      <c:pt idx="727">
                        <c:v>51.363666000000002</c:v>
                      </c:pt>
                      <c:pt idx="728">
                        <c:v>50.766885000000002</c:v>
                      </c:pt>
                      <c:pt idx="729">
                        <c:v>50.996056000000003</c:v>
                      </c:pt>
                      <c:pt idx="730">
                        <c:v>51.294925999999997</c:v>
                      </c:pt>
                      <c:pt idx="731">
                        <c:v>51.176411000000002</c:v>
                      </c:pt>
                      <c:pt idx="732">
                        <c:v>50.915416999999998</c:v>
                      </c:pt>
                      <c:pt idx="733">
                        <c:v>50.569524000000001</c:v>
                      </c:pt>
                      <c:pt idx="734">
                        <c:v>50.637278999999999</c:v>
                      </c:pt>
                      <c:pt idx="735">
                        <c:v>50.723647</c:v>
                      </c:pt>
                      <c:pt idx="736">
                        <c:v>51.201338</c:v>
                      </c:pt>
                      <c:pt idx="737">
                        <c:v>50.803977000000003</c:v>
                      </c:pt>
                      <c:pt idx="738">
                        <c:v>51.232514000000002</c:v>
                      </c:pt>
                      <c:pt idx="739">
                        <c:v>50.841096</c:v>
                      </c:pt>
                      <c:pt idx="740">
                        <c:v>50.927815000000002</c:v>
                      </c:pt>
                      <c:pt idx="741">
                        <c:v>50.865856999999998</c:v>
                      </c:pt>
                      <c:pt idx="742">
                        <c:v>51.36992</c:v>
                      </c:pt>
                      <c:pt idx="743">
                        <c:v>51.070608</c:v>
                      </c:pt>
                      <c:pt idx="744">
                        <c:v>50.927815000000002</c:v>
                      </c:pt>
                      <c:pt idx="745">
                        <c:v>51.407459000000003</c:v>
                      </c:pt>
                      <c:pt idx="746">
                        <c:v>50.958823000000002</c:v>
                      </c:pt>
                      <c:pt idx="747">
                        <c:v>51.551619000000002</c:v>
                      </c:pt>
                      <c:pt idx="748">
                        <c:v>51.36992</c:v>
                      </c:pt>
                      <c:pt idx="749">
                        <c:v>51.319910999999998</c:v>
                      </c:pt>
                      <c:pt idx="750">
                        <c:v>50.878242999999998</c:v>
                      </c:pt>
                      <c:pt idx="751">
                        <c:v>51.778089999999999</c:v>
                      </c:pt>
                      <c:pt idx="752">
                        <c:v>51.935958999999997</c:v>
                      </c:pt>
                      <c:pt idx="753">
                        <c:v>51.948610000000002</c:v>
                      </c:pt>
                      <c:pt idx="754">
                        <c:v>51.841178999999997</c:v>
                      </c:pt>
                      <c:pt idx="755">
                        <c:v>52.068950000000001</c:v>
                      </c:pt>
                      <c:pt idx="756">
                        <c:v>52.227727999999999</c:v>
                      </c:pt>
                      <c:pt idx="757">
                        <c:v>52.501989999999999</c:v>
                      </c:pt>
                      <c:pt idx="758">
                        <c:v>52.790596000000001</c:v>
                      </c:pt>
                      <c:pt idx="759">
                        <c:v>53.054971999999999</c:v>
                      </c:pt>
                      <c:pt idx="760">
                        <c:v>52.585197999999998</c:v>
                      </c:pt>
                      <c:pt idx="761">
                        <c:v>52.784163999999997</c:v>
                      </c:pt>
                      <c:pt idx="762">
                        <c:v>52.431688999999999</c:v>
                      </c:pt>
                      <c:pt idx="763">
                        <c:v>53.437824999999997</c:v>
                      </c:pt>
                      <c:pt idx="764">
                        <c:v>52.195932999999997</c:v>
                      </c:pt>
                      <c:pt idx="765">
                        <c:v>52.240451999999998</c:v>
                      </c:pt>
                      <c:pt idx="766">
                        <c:v>52.489199999999997</c:v>
                      </c:pt>
                      <c:pt idx="767">
                        <c:v>52.348731000000001</c:v>
                      </c:pt>
                      <c:pt idx="768">
                        <c:v>52.215007</c:v>
                      </c:pt>
                      <c:pt idx="769">
                        <c:v>52.297747000000001</c:v>
                      </c:pt>
                      <c:pt idx="770">
                        <c:v>52.380623</c:v>
                      </c:pt>
                      <c:pt idx="771">
                        <c:v>51.904345999999997</c:v>
                      </c:pt>
                      <c:pt idx="772">
                        <c:v>52.157803999999999</c:v>
                      </c:pt>
                      <c:pt idx="773">
                        <c:v>51.445027000000003</c:v>
                      </c:pt>
                      <c:pt idx="774">
                        <c:v>51.803316000000002</c:v>
                      </c:pt>
                      <c:pt idx="775">
                        <c:v>51.576734000000002</c:v>
                      </c:pt>
                      <c:pt idx="776">
                        <c:v>51.778089999999999</c:v>
                      </c:pt>
                      <c:pt idx="777">
                        <c:v>51.834865999999998</c:v>
                      </c:pt>
                      <c:pt idx="778">
                        <c:v>51.513973</c:v>
                      </c:pt>
                      <c:pt idx="779">
                        <c:v>51.033318000000001</c:v>
                      </c:pt>
                      <c:pt idx="780">
                        <c:v>51.332408000000001</c:v>
                      </c:pt>
                      <c:pt idx="781">
                        <c:v>51.020895000000003</c:v>
                      </c:pt>
                      <c:pt idx="782">
                        <c:v>50.797792999999999</c:v>
                      </c:pt>
                      <c:pt idx="783">
                        <c:v>51.089263000000003</c:v>
                      </c:pt>
                      <c:pt idx="784">
                        <c:v>50.723647</c:v>
                      </c:pt>
                      <c:pt idx="785">
                        <c:v>50.514156</c:v>
                      </c:pt>
                      <c:pt idx="786">
                        <c:v>50.25658</c:v>
                      </c:pt>
                      <c:pt idx="787">
                        <c:v>50.207669000000003</c:v>
                      </c:pt>
                      <c:pt idx="788">
                        <c:v>50.471133999999999</c:v>
                      </c:pt>
                      <c:pt idx="789">
                        <c:v>50.122188000000001</c:v>
                      </c:pt>
                      <c:pt idx="790">
                        <c:v>50.391336000000003</c:v>
                      </c:pt>
                      <c:pt idx="791">
                        <c:v>50.036853999999998</c:v>
                      </c:pt>
                      <c:pt idx="792">
                        <c:v>50.508006999999999</c:v>
                      </c:pt>
                      <c:pt idx="793">
                        <c:v>50.262697000000003</c:v>
                      </c:pt>
                      <c:pt idx="794">
                        <c:v>50.655773000000003</c:v>
                      </c:pt>
                      <c:pt idx="795">
                        <c:v>50.520305</c:v>
                      </c:pt>
                      <c:pt idx="796">
                        <c:v>50.158805000000001</c:v>
                      </c:pt>
                      <c:pt idx="797">
                        <c:v>50.428148999999998</c:v>
                      </c:pt>
                      <c:pt idx="798">
                        <c:v>51.671019000000001</c:v>
                      </c:pt>
                      <c:pt idx="799">
                        <c:v>51.401201</c:v>
                      </c:pt>
                      <c:pt idx="800">
                        <c:v>51.608142000000001</c:v>
                      </c:pt>
                      <c:pt idx="801">
                        <c:v>52.476415000000003</c:v>
                      </c:pt>
                      <c:pt idx="802">
                        <c:v>51.639572000000001</c:v>
                      </c:pt>
                      <c:pt idx="803">
                        <c:v>51.658437999999997</c:v>
                      </c:pt>
                      <c:pt idx="804">
                        <c:v>52.107011999999997</c:v>
                      </c:pt>
                      <c:pt idx="805">
                        <c:v>52.018245999999998</c:v>
                      </c:pt>
                      <c:pt idx="806">
                        <c:v>52.342354999999998</c:v>
                      </c:pt>
                      <c:pt idx="807">
                        <c:v>52.521180000000001</c:v>
                      </c:pt>
                      <c:pt idx="808">
                        <c:v>53.054971999999999</c:v>
                      </c:pt>
                      <c:pt idx="809">
                        <c:v>52.990364999999997</c:v>
                      </c:pt>
                      <c:pt idx="810">
                        <c:v>53.009737999999999</c:v>
                      </c:pt>
                      <c:pt idx="811">
                        <c:v>53.197397000000002</c:v>
                      </c:pt>
                      <c:pt idx="812">
                        <c:v>52.649295000000002</c:v>
                      </c:pt>
                      <c:pt idx="813">
                        <c:v>52.355108000000001</c:v>
                      </c:pt>
                      <c:pt idx="814">
                        <c:v>52.977452999999997</c:v>
                      </c:pt>
                      <c:pt idx="815">
                        <c:v>52.081634000000001</c:v>
                      </c:pt>
                      <c:pt idx="816">
                        <c:v>52.227727999999999</c:v>
                      </c:pt>
                      <c:pt idx="817">
                        <c:v>51.992913000000001</c:v>
                      </c:pt>
                      <c:pt idx="818">
                        <c:v>51.176411000000002</c:v>
                      </c:pt>
                      <c:pt idx="819">
                        <c:v>51.307416000000003</c:v>
                      </c:pt>
                      <c:pt idx="820">
                        <c:v>51.526518000000003</c:v>
                      </c:pt>
                      <c:pt idx="821">
                        <c:v>50.538755999999999</c:v>
                      </c:pt>
                      <c:pt idx="822">
                        <c:v>50.643444000000002</c:v>
                      </c:pt>
                      <c:pt idx="823">
                        <c:v>50.079501999999998</c:v>
                      </c:pt>
                      <c:pt idx="824">
                        <c:v>50.061219999999999</c:v>
                      </c:pt>
                      <c:pt idx="825">
                        <c:v>50.551060999999997</c:v>
                      </c:pt>
                      <c:pt idx="826">
                        <c:v>49.570118000000001</c:v>
                      </c:pt>
                      <c:pt idx="827">
                        <c:v>50.164909999999999</c:v>
                      </c:pt>
                      <c:pt idx="828">
                        <c:v>49.311371000000001</c:v>
                      </c:pt>
                      <c:pt idx="829">
                        <c:v>49.545991000000001</c:v>
                      </c:pt>
                      <c:pt idx="830">
                        <c:v>49.257387000000001</c:v>
                      </c:pt>
                      <c:pt idx="831">
                        <c:v>49.407491</c:v>
                      </c:pt>
                      <c:pt idx="832">
                        <c:v>49.570118000000001</c:v>
                      </c:pt>
                      <c:pt idx="833">
                        <c:v>49.101759000000001</c:v>
                      </c:pt>
                      <c:pt idx="834">
                        <c:v>48.342694000000002</c:v>
                      </c:pt>
                      <c:pt idx="835">
                        <c:v>49.077860999999999</c:v>
                      </c:pt>
                      <c:pt idx="836">
                        <c:v>48.401575000000001</c:v>
                      </c:pt>
                      <c:pt idx="837">
                        <c:v>48.774160000000002</c:v>
                      </c:pt>
                      <c:pt idx="838">
                        <c:v>48.184069000000001</c:v>
                      </c:pt>
                      <c:pt idx="839">
                        <c:v>48.389792</c:v>
                      </c:pt>
                      <c:pt idx="840">
                        <c:v>48.590471000000001</c:v>
                      </c:pt>
                      <c:pt idx="841">
                        <c:v>48.125447000000001</c:v>
                      </c:pt>
                      <c:pt idx="842">
                        <c:v>48.319161000000001</c:v>
                      </c:pt>
                      <c:pt idx="843">
                        <c:v>48.655572999999997</c:v>
                      </c:pt>
                      <c:pt idx="844">
                        <c:v>48.201667999999998</c:v>
                      </c:pt>
                      <c:pt idx="845">
                        <c:v>48.389792</c:v>
                      </c:pt>
                      <c:pt idx="846">
                        <c:v>48.395682999999998</c:v>
                      </c:pt>
                      <c:pt idx="847">
                        <c:v>48.732621999999999</c:v>
                      </c:pt>
                      <c:pt idx="848">
                        <c:v>48.614134</c:v>
                      </c:pt>
                      <c:pt idx="849">
                        <c:v>48.970458999999998</c:v>
                      </c:pt>
                      <c:pt idx="850">
                        <c:v>49.618406999999998</c:v>
                      </c:pt>
                      <c:pt idx="851">
                        <c:v>49.715124000000003</c:v>
                      </c:pt>
                      <c:pt idx="852">
                        <c:v>49.455621999999998</c:v>
                      </c:pt>
                      <c:pt idx="853">
                        <c:v>49.903053</c:v>
                      </c:pt>
                      <c:pt idx="854">
                        <c:v>50.232118</c:v>
                      </c:pt>
                      <c:pt idx="855">
                        <c:v>50.422013</c:v>
                      </c:pt>
                      <c:pt idx="856">
                        <c:v>50.822533999999997</c:v>
                      </c:pt>
                      <c:pt idx="857">
                        <c:v>50.544908999999997</c:v>
                      </c:pt>
                      <c:pt idx="858">
                        <c:v>50.890631999999997</c:v>
                      </c:pt>
                      <c:pt idx="859">
                        <c:v>50.915416999999998</c:v>
                      </c:pt>
                      <c:pt idx="860">
                        <c:v>51.014684000000003</c:v>
                      </c:pt>
                      <c:pt idx="861">
                        <c:v>51.344909000000001</c:v>
                      </c:pt>
                      <c:pt idx="862">
                        <c:v>51.470086999999999</c:v>
                      </c:pt>
                      <c:pt idx="863">
                        <c:v>51.344909000000001</c:v>
                      </c:pt>
                      <c:pt idx="864">
                        <c:v>51.313664000000003</c:v>
                      </c:pt>
                      <c:pt idx="865">
                        <c:v>52.138751999999997</c:v>
                      </c:pt>
                      <c:pt idx="866">
                        <c:v>51.652147999999997</c:v>
                      </c:pt>
                      <c:pt idx="867">
                        <c:v>52.113359000000003</c:v>
                      </c:pt>
                      <c:pt idx="868">
                        <c:v>52.170510999999998</c:v>
                      </c:pt>
                      <c:pt idx="869">
                        <c:v>51.803316000000002</c:v>
                      </c:pt>
                      <c:pt idx="870">
                        <c:v>51.822243999999998</c:v>
                      </c:pt>
                      <c:pt idx="871">
                        <c:v>52.431688999999999</c:v>
                      </c:pt>
                      <c:pt idx="872">
                        <c:v>52.151452999999997</c:v>
                      </c:pt>
                      <c:pt idx="873">
                        <c:v>52.463630999999999</c:v>
                      </c:pt>
                      <c:pt idx="874">
                        <c:v>52.246814999999998</c:v>
                      </c:pt>
                      <c:pt idx="875">
                        <c:v>52.540376999999999</c:v>
                      </c:pt>
                      <c:pt idx="876">
                        <c:v>52.739168999999997</c:v>
                      </c:pt>
                      <c:pt idx="877">
                        <c:v>52.700633000000003</c:v>
                      </c:pt>
                      <c:pt idx="878">
                        <c:v>53.216849000000003</c:v>
                      </c:pt>
                      <c:pt idx="879">
                        <c:v>53.314222000000001</c:v>
                      </c:pt>
                      <c:pt idx="880">
                        <c:v>52.842075000000001</c:v>
                      </c:pt>
                      <c:pt idx="881">
                        <c:v>53.042045000000002</c:v>
                      </c:pt>
                      <c:pt idx="882">
                        <c:v>52.681375000000003</c:v>
                      </c:pt>
                      <c:pt idx="883">
                        <c:v>52.964543999999997</c:v>
                      </c:pt>
                      <c:pt idx="884">
                        <c:v>53.158515999999999</c:v>
                      </c:pt>
                      <c:pt idx="885">
                        <c:v>53.333717999999998</c:v>
                      </c:pt>
                      <c:pt idx="886">
                        <c:v>53.080838999999997</c:v>
                      </c:pt>
                      <c:pt idx="887">
                        <c:v>53.087308</c:v>
                      </c:pt>
                      <c:pt idx="888">
                        <c:v>53.035581000000001</c:v>
                      </c:pt>
                      <c:pt idx="889">
                        <c:v>52.996822000000002</c:v>
                      </c:pt>
                      <c:pt idx="890">
                        <c:v>52.848512999999997</c:v>
                      </c:pt>
                      <c:pt idx="891">
                        <c:v>52.932285999999998</c:v>
                      </c:pt>
                      <c:pt idx="892">
                        <c:v>52.861392000000002</c:v>
                      </c:pt>
                      <c:pt idx="893">
                        <c:v>52.610826000000003</c:v>
                      </c:pt>
                      <c:pt idx="894">
                        <c:v>53.190914999999997</c:v>
                      </c:pt>
                      <c:pt idx="895">
                        <c:v>52.649295000000002</c:v>
                      </c:pt>
                      <c:pt idx="896">
                        <c:v>52.355108000000001</c:v>
                      </c:pt>
                      <c:pt idx="897">
                        <c:v>52.777734000000002</c:v>
                      </c:pt>
                      <c:pt idx="898">
                        <c:v>52.335980999999997</c:v>
                      </c:pt>
                      <c:pt idx="899">
                        <c:v>52.374242000000002</c:v>
                      </c:pt>
                      <c:pt idx="900">
                        <c:v>52.674957999999997</c:v>
                      </c:pt>
                      <c:pt idx="901">
                        <c:v>52.758448000000001</c:v>
                      </c:pt>
                      <c:pt idx="902">
                        <c:v>53.100245999999999</c:v>
                      </c:pt>
                      <c:pt idx="903">
                        <c:v>52.623646999999998</c:v>
                      </c:pt>
                      <c:pt idx="904">
                        <c:v>53.087308</c:v>
                      </c:pt>
                      <c:pt idx="905">
                        <c:v>53.035581000000001</c:v>
                      </c:pt>
                      <c:pt idx="906">
                        <c:v>53.145561000000001</c:v>
                      </c:pt>
                      <c:pt idx="907">
                        <c:v>53.392251999999999</c:v>
                      </c:pt>
                      <c:pt idx="908">
                        <c:v>54.014197000000003</c:v>
                      </c:pt>
                      <c:pt idx="909">
                        <c:v>54.040550000000003</c:v>
                      </c:pt>
                      <c:pt idx="910">
                        <c:v>54.457371999999999</c:v>
                      </c:pt>
                      <c:pt idx="911">
                        <c:v>55.497312999999998</c:v>
                      </c:pt>
                      <c:pt idx="912">
                        <c:v>55.809955000000002</c:v>
                      </c:pt>
                      <c:pt idx="913">
                        <c:v>58.208326999999997</c:v>
                      </c:pt>
                      <c:pt idx="914">
                        <c:v>58.890036000000002</c:v>
                      </c:pt>
                      <c:pt idx="915">
                        <c:v>59.201442999999998</c:v>
                      </c:pt>
                      <c:pt idx="916">
                        <c:v>62.301454</c:v>
                      </c:pt>
                      <c:pt idx="917">
                        <c:v>60.972921999999997</c:v>
                      </c:pt>
                      <c:pt idx="918">
                        <c:v>64.025550999999993</c:v>
                      </c:pt>
                      <c:pt idx="919">
                        <c:v>66.859187000000006</c:v>
                      </c:pt>
                      <c:pt idx="920">
                        <c:v>68.599130000000002</c:v>
                      </c:pt>
                      <c:pt idx="921">
                        <c:v>70.312427</c:v>
                      </c:pt>
                      <c:pt idx="922">
                        <c:v>71.362675999999993</c:v>
                      </c:pt>
                      <c:pt idx="923">
                        <c:v>71.704819999999998</c:v>
                      </c:pt>
                      <c:pt idx="924">
                        <c:v>72.139781999999997</c:v>
                      </c:pt>
                      <c:pt idx="925">
                        <c:v>71.614594999999994</c:v>
                      </c:pt>
                      <c:pt idx="926">
                        <c:v>71.949102999999994</c:v>
                      </c:pt>
                      <c:pt idx="927">
                        <c:v>71.156524000000005</c:v>
                      </c:pt>
                      <c:pt idx="928">
                        <c:v>71.461517999999998</c:v>
                      </c:pt>
                      <c:pt idx="929">
                        <c:v>70.826361000000006</c:v>
                      </c:pt>
                      <c:pt idx="930">
                        <c:v>70.400723999999997</c:v>
                      </c:pt>
                      <c:pt idx="931">
                        <c:v>68.197586999999999</c:v>
                      </c:pt>
                      <c:pt idx="932">
                        <c:v>67.352260999999999</c:v>
                      </c:pt>
                      <c:pt idx="933">
                        <c:v>66.875833</c:v>
                      </c:pt>
                      <c:pt idx="934">
                        <c:v>66.041109000000006</c:v>
                      </c:pt>
                      <c:pt idx="935">
                        <c:v>64.791152999999994</c:v>
                      </c:pt>
                      <c:pt idx="936">
                        <c:v>65.056719000000001</c:v>
                      </c:pt>
                      <c:pt idx="937">
                        <c:v>64.223938000000004</c:v>
                      </c:pt>
                      <c:pt idx="938">
                        <c:v>63.575806999999998</c:v>
                      </c:pt>
                      <c:pt idx="939">
                        <c:v>63.646582000000002</c:v>
                      </c:pt>
                      <c:pt idx="940">
                        <c:v>63.004995999999998</c:v>
                      </c:pt>
                      <c:pt idx="941">
                        <c:v>62.888420000000004</c:v>
                      </c:pt>
                      <c:pt idx="942">
                        <c:v>62.056142000000001</c:v>
                      </c:pt>
                      <c:pt idx="943">
                        <c:v>62.849614000000003</c:v>
                      </c:pt>
                      <c:pt idx="944">
                        <c:v>61.160775999999998</c:v>
                      </c:pt>
                      <c:pt idx="945">
                        <c:v>61.561148000000003</c:v>
                      </c:pt>
                      <c:pt idx="946">
                        <c:v>61.492956</c:v>
                      </c:pt>
                      <c:pt idx="947">
                        <c:v>59.829655000000002</c:v>
                      </c:pt>
                      <c:pt idx="948">
                        <c:v>60.057887000000001</c:v>
                      </c:pt>
                      <c:pt idx="949">
                        <c:v>59.310493999999998</c:v>
                      </c:pt>
                      <c:pt idx="950">
                        <c:v>58.365433000000003</c:v>
                      </c:pt>
                      <c:pt idx="951">
                        <c:v>58.451320000000003</c:v>
                      </c:pt>
                      <c:pt idx="952">
                        <c:v>58.365433000000003</c:v>
                      </c:pt>
                      <c:pt idx="953">
                        <c:v>57.647927000000003</c:v>
                      </c:pt>
                      <c:pt idx="954">
                        <c:v>56.406374</c:v>
                      </c:pt>
                      <c:pt idx="955">
                        <c:v>57.226188</c:v>
                      </c:pt>
                      <c:pt idx="956">
                        <c:v>56.433959000000002</c:v>
                      </c:pt>
                      <c:pt idx="957">
                        <c:v>55.775882000000003</c:v>
                      </c:pt>
                      <c:pt idx="958">
                        <c:v>55.700999000000003</c:v>
                      </c:pt>
                      <c:pt idx="959">
                        <c:v>55.884993000000001</c:v>
                      </c:pt>
                      <c:pt idx="960">
                        <c:v>55.56512</c:v>
                      </c:pt>
                      <c:pt idx="961">
                        <c:v>55.748640000000002</c:v>
                      </c:pt>
                      <c:pt idx="962">
                        <c:v>55.599057999999999</c:v>
                      </c:pt>
                      <c:pt idx="963">
                        <c:v>55.307915999999999</c:v>
                      </c:pt>
                      <c:pt idx="964">
                        <c:v>55.857694000000002</c:v>
                      </c:pt>
                      <c:pt idx="965">
                        <c:v>55.796323999999998</c:v>
                      </c:pt>
                      <c:pt idx="966">
                        <c:v>56.076483000000003</c:v>
                      </c:pt>
                      <c:pt idx="967">
                        <c:v>55.375478999999999</c:v>
                      </c:pt>
                      <c:pt idx="968">
                        <c:v>55.361958999999999</c:v>
                      </c:pt>
                      <c:pt idx="969">
                        <c:v>55.247183</c:v>
                      </c:pt>
                      <c:pt idx="970">
                        <c:v>54.737121999999999</c:v>
                      </c:pt>
                      <c:pt idx="971">
                        <c:v>54.637039000000001</c:v>
                      </c:pt>
                      <c:pt idx="972">
                        <c:v>53.489955999999999</c:v>
                      </c:pt>
                      <c:pt idx="973">
                        <c:v>54.730445000000003</c:v>
                      </c:pt>
                      <c:pt idx="974">
                        <c:v>54.159300000000002</c:v>
                      </c:pt>
                      <c:pt idx="975">
                        <c:v>54.007612000000002</c:v>
                      </c:pt>
                      <c:pt idx="976">
                        <c:v>53.823543999999998</c:v>
                      </c:pt>
                      <c:pt idx="977">
                        <c:v>53.816983</c:v>
                      </c:pt>
                      <c:pt idx="978">
                        <c:v>53.771073999999999</c:v>
                      </c:pt>
                      <c:pt idx="979">
                        <c:v>54.251851000000002</c:v>
                      </c:pt>
                      <c:pt idx="980">
                        <c:v>53.889208000000004</c:v>
                      </c:pt>
                      <c:pt idx="981">
                        <c:v>53.229821999999999</c:v>
                      </c:pt>
                      <c:pt idx="982">
                        <c:v>53.470401000000003</c:v>
                      </c:pt>
                      <c:pt idx="983">
                        <c:v>53.379238999999998</c:v>
                      </c:pt>
                      <c:pt idx="984">
                        <c:v>52.970998000000002</c:v>
                      </c:pt>
                      <c:pt idx="985">
                        <c:v>53.158515999999999</c:v>
                      </c:pt>
                      <c:pt idx="986">
                        <c:v>52.970998000000002</c:v>
                      </c:pt>
                      <c:pt idx="987">
                        <c:v>53.054971999999999</c:v>
                      </c:pt>
                      <c:pt idx="988">
                        <c:v>52.893604000000003</c:v>
                      </c:pt>
                      <c:pt idx="989">
                        <c:v>52.406148999999999</c:v>
                      </c:pt>
                      <c:pt idx="990">
                        <c:v>52.304116999999998</c:v>
                      </c:pt>
                      <c:pt idx="991">
                        <c:v>52.329605999999998</c:v>
                      </c:pt>
                      <c:pt idx="992">
                        <c:v>52.176864000000002</c:v>
                      </c:pt>
                      <c:pt idx="993">
                        <c:v>52.107011999999997</c:v>
                      </c:pt>
                      <c:pt idx="994">
                        <c:v>52.323233000000002</c:v>
                      </c:pt>
                      <c:pt idx="995">
                        <c:v>52.790596000000001</c:v>
                      </c:pt>
                      <c:pt idx="996">
                        <c:v>52.183219999999999</c:v>
                      </c:pt>
                      <c:pt idx="997">
                        <c:v>53.022658999999997</c:v>
                      </c:pt>
                      <c:pt idx="998">
                        <c:v>52.681375000000003</c:v>
                      </c:pt>
                      <c:pt idx="999">
                        <c:v>53.067905000000003</c:v>
                      </c:pt>
                      <c:pt idx="1000">
                        <c:v>53.139085000000001</c:v>
                      </c:pt>
                      <c:pt idx="1001">
                        <c:v>53.177953000000002</c:v>
                      </c:pt>
                      <c:pt idx="1002">
                        <c:v>53.529091000000001</c:v>
                      </c:pt>
                      <c:pt idx="1003">
                        <c:v>53.405268</c:v>
                      </c:pt>
                      <c:pt idx="1004">
                        <c:v>53.542141999999998</c:v>
                      </c:pt>
                      <c:pt idx="1005">
                        <c:v>54.344566</c:v>
                      </c:pt>
                      <c:pt idx="1006">
                        <c:v>54.344566</c:v>
                      </c:pt>
                      <c:pt idx="1007">
                        <c:v>55.789507999999998</c:v>
                      </c:pt>
                      <c:pt idx="1008">
                        <c:v>55.592269000000002</c:v>
                      </c:pt>
                      <c:pt idx="1009">
                        <c:v>55.803137999999997</c:v>
                      </c:pt>
                      <c:pt idx="1010">
                        <c:v>56.627448999999999</c:v>
                      </c:pt>
                      <c:pt idx="1011">
                        <c:v>56.131323000000002</c:v>
                      </c:pt>
                      <c:pt idx="1012">
                        <c:v>56.502980999999998</c:v>
                      </c:pt>
                      <c:pt idx="1013">
                        <c:v>57.198188999999999</c:v>
                      </c:pt>
                      <c:pt idx="1014">
                        <c:v>58.702607</c:v>
                      </c:pt>
                      <c:pt idx="1015">
                        <c:v>59.012937999999998</c:v>
                      </c:pt>
                      <c:pt idx="1016">
                        <c:v>59.303218000000001</c:v>
                      </c:pt>
                      <c:pt idx="1017">
                        <c:v>58.137067000000002</c:v>
                      </c:pt>
                      <c:pt idx="1018">
                        <c:v>59.310493999999998</c:v>
                      </c:pt>
                      <c:pt idx="1019">
                        <c:v>60.227837999999998</c:v>
                      </c:pt>
                      <c:pt idx="1020">
                        <c:v>60.087406999999999</c:v>
                      </c:pt>
                      <c:pt idx="1021">
                        <c:v>60.770755000000001</c:v>
                      </c:pt>
                      <c:pt idx="1022">
                        <c:v>60.517221999999997</c:v>
                      </c:pt>
                      <c:pt idx="1023">
                        <c:v>60.324128999999999</c:v>
                      </c:pt>
                      <c:pt idx="1024">
                        <c:v>61.138201000000002</c:v>
                      </c:pt>
                      <c:pt idx="1025">
                        <c:v>60.494906999999998</c:v>
                      </c:pt>
                      <c:pt idx="1026">
                        <c:v>61.288882999999998</c:v>
                      </c:pt>
                      <c:pt idx="1027">
                        <c:v>60.763280000000002</c:v>
                      </c:pt>
                      <c:pt idx="1028">
                        <c:v>60.457737999999999</c:v>
                      </c:pt>
                      <c:pt idx="1029">
                        <c:v>60.398316000000001</c:v>
                      </c:pt>
                      <c:pt idx="1030">
                        <c:v>60.235239999999997</c:v>
                      </c:pt>
                      <c:pt idx="1031">
                        <c:v>59.383318000000003</c:v>
                      </c:pt>
                      <c:pt idx="1032">
                        <c:v>60.146490999999997</c:v>
                      </c:pt>
                      <c:pt idx="1033">
                        <c:v>60.050510000000003</c:v>
                      </c:pt>
                      <c:pt idx="1034">
                        <c:v>59.427059</c:v>
                      </c:pt>
                      <c:pt idx="1035">
                        <c:v>58.810659999999999</c:v>
                      </c:pt>
                      <c:pt idx="1036">
                        <c:v>58.530169999999998</c:v>
                      </c:pt>
                      <c:pt idx="1037">
                        <c:v>59.049137000000002</c:v>
                      </c:pt>
                      <c:pt idx="1038">
                        <c:v>58.991228</c:v>
                      </c:pt>
                      <c:pt idx="1039">
                        <c:v>58.144188999999997</c:v>
                      </c:pt>
                      <c:pt idx="1040">
                        <c:v>58.322539999999996</c:v>
                      </c:pt>
                      <c:pt idx="1041">
                        <c:v>58.115707</c:v>
                      </c:pt>
                      <c:pt idx="1042">
                        <c:v>58.322539999999996</c:v>
                      </c:pt>
                      <c:pt idx="1043">
                        <c:v>58.286822999999998</c:v>
                      </c:pt>
                      <c:pt idx="1044">
                        <c:v>58.458483000000001</c:v>
                      </c:pt>
                      <c:pt idx="1045">
                        <c:v>57.683222999999998</c:v>
                      </c:pt>
                      <c:pt idx="1046">
                        <c:v>57.966425999999998</c:v>
                      </c:pt>
                      <c:pt idx="1047">
                        <c:v>57.619709</c:v>
                      </c:pt>
                      <c:pt idx="1048">
                        <c:v>57.753883000000002</c:v>
                      </c:pt>
                      <c:pt idx="1049">
                        <c:v>57.499941</c:v>
                      </c:pt>
                      <c:pt idx="1050">
                        <c:v>57.95223</c:v>
                      </c:pt>
                      <c:pt idx="1051">
                        <c:v>57.450701000000002</c:v>
                      </c:pt>
                      <c:pt idx="1052">
                        <c:v>57.619709</c:v>
                      </c:pt>
                      <c:pt idx="1053">
                        <c:v>57.584454000000001</c:v>
                      </c:pt>
                      <c:pt idx="1054">
                        <c:v>57.366397999999997</c:v>
                      </c:pt>
                      <c:pt idx="1055">
                        <c:v>57.191192999999998</c:v>
                      </c:pt>
                      <c:pt idx="1056">
                        <c:v>57.170206</c:v>
                      </c:pt>
                      <c:pt idx="1057">
                        <c:v>56.786918999999997</c:v>
                      </c:pt>
                      <c:pt idx="1058">
                        <c:v>57.254201000000002</c:v>
                      </c:pt>
                      <c:pt idx="1059">
                        <c:v>57.219186000000001</c:v>
                      </c:pt>
                      <c:pt idx="1060">
                        <c:v>56.766091000000003</c:v>
                      </c:pt>
                      <c:pt idx="1061">
                        <c:v>56.530616000000002</c:v>
                      </c:pt>
                      <c:pt idx="1062">
                        <c:v>56.090187999999998</c:v>
                      </c:pt>
                      <c:pt idx="1063">
                        <c:v>55.755448000000001</c:v>
                      </c:pt>
                      <c:pt idx="1064">
                        <c:v>55.878166999999998</c:v>
                      </c:pt>
                      <c:pt idx="1065">
                        <c:v>56.001170999999999</c:v>
                      </c:pt>
                      <c:pt idx="1066">
                        <c:v>55.762259999999998</c:v>
                      </c:pt>
                      <c:pt idx="1067">
                        <c:v>55.220213999999999</c:v>
                      </c:pt>
                      <c:pt idx="1068">
                        <c:v>55.173050000000003</c:v>
                      </c:pt>
                      <c:pt idx="1069">
                        <c:v>55.226954999999997</c:v>
                      </c:pt>
                      <c:pt idx="1070">
                        <c:v>55.537987000000001</c:v>
                      </c:pt>
                      <c:pt idx="1071">
                        <c:v>55.54477</c:v>
                      </c:pt>
                      <c:pt idx="1072">
                        <c:v>54.570422999999998</c:v>
                      </c:pt>
                      <c:pt idx="1073">
                        <c:v>54.877563000000002</c:v>
                      </c:pt>
                      <c:pt idx="1074">
                        <c:v>54.810639999999999</c:v>
                      </c:pt>
                      <c:pt idx="1075">
                        <c:v>54.670378999999997</c:v>
                      </c:pt>
                      <c:pt idx="1076">
                        <c:v>54.803953</c:v>
                      </c:pt>
                      <c:pt idx="1077">
                        <c:v>54.884261000000002</c:v>
                      </c:pt>
                      <c:pt idx="1078">
                        <c:v>54.490597999999999</c:v>
                      </c:pt>
                      <c:pt idx="1079">
                        <c:v>54.570422999999998</c:v>
                      </c:pt>
                      <c:pt idx="1080">
                        <c:v>53.928645000000003</c:v>
                      </c:pt>
                      <c:pt idx="1081">
                        <c:v>55.018383</c:v>
                      </c:pt>
                      <c:pt idx="1082">
                        <c:v>54.944572999999998</c:v>
                      </c:pt>
                      <c:pt idx="1083">
                        <c:v>54.590400000000002</c:v>
                      </c:pt>
                      <c:pt idx="1084">
                        <c:v>55.031813999999997</c:v>
                      </c:pt>
                      <c:pt idx="1085">
                        <c:v>54.944572999999998</c:v>
                      </c:pt>
                      <c:pt idx="1086">
                        <c:v>55.287663999999999</c:v>
                      </c:pt>
                      <c:pt idx="1087">
                        <c:v>55.531205</c:v>
                      </c:pt>
                      <c:pt idx="1088">
                        <c:v>55.537987000000001</c:v>
                      </c:pt>
                      <c:pt idx="1089">
                        <c:v>55.105747000000001</c:v>
                      </c:pt>
                      <c:pt idx="1090">
                        <c:v>55.578691999999997</c:v>
                      </c:pt>
                      <c:pt idx="1091">
                        <c:v>55.422826000000001</c:v>
                      </c:pt>
                      <c:pt idx="1092">
                        <c:v>55.395766000000002</c:v>
                      </c:pt>
                      <c:pt idx="1093">
                        <c:v>55.456670000000003</c:v>
                      </c:pt>
                      <c:pt idx="1094">
                        <c:v>55.878166999999998</c:v>
                      </c:pt>
                      <c:pt idx="1095">
                        <c:v>55.510868000000002</c:v>
                      </c:pt>
                      <c:pt idx="1096">
                        <c:v>55.809955000000002</c:v>
                      </c:pt>
                      <c:pt idx="1097">
                        <c:v>56.138182</c:v>
                      </c:pt>
                      <c:pt idx="1098">
                        <c:v>55.898648999999999</c:v>
                      </c:pt>
                      <c:pt idx="1099">
                        <c:v>55.680594999999997</c:v>
                      </c:pt>
                      <c:pt idx="1100">
                        <c:v>55.775882000000003</c:v>
                      </c:pt>
                      <c:pt idx="1101">
                        <c:v>55.748640000000002</c:v>
                      </c:pt>
                      <c:pt idx="1102">
                        <c:v>56.090187999999998</c:v>
                      </c:pt>
                      <c:pt idx="1103">
                        <c:v>55.639811000000002</c:v>
                      </c:pt>
                      <c:pt idx="1104">
                        <c:v>56.172488999999999</c:v>
                      </c:pt>
                      <c:pt idx="1105">
                        <c:v>55.402529000000001</c:v>
                      </c:pt>
                      <c:pt idx="1106">
                        <c:v>55.666997000000002</c:v>
                      </c:pt>
                      <c:pt idx="1107">
                        <c:v>55.775882000000003</c:v>
                      </c:pt>
                      <c:pt idx="1108">
                        <c:v>55.639811000000002</c:v>
                      </c:pt>
                      <c:pt idx="1109">
                        <c:v>55.355201999999998</c:v>
                      </c:pt>
                      <c:pt idx="1110">
                        <c:v>55.253926999999997</c:v>
                      </c:pt>
                      <c:pt idx="1111">
                        <c:v>55.112473999999999</c:v>
                      </c:pt>
                      <c:pt idx="1112">
                        <c:v>54.870868000000002</c:v>
                      </c:pt>
                      <c:pt idx="1113">
                        <c:v>55.571905999999998</c:v>
                      </c:pt>
                      <c:pt idx="1114">
                        <c:v>54.717091000000003</c:v>
                      </c:pt>
                      <c:pt idx="1115">
                        <c:v>54.850783999999997</c:v>
                      </c:pt>
                      <c:pt idx="1116">
                        <c:v>54.390985999999998</c:v>
                      </c:pt>
                      <c:pt idx="1117">
                        <c:v>54.066915999999999</c:v>
                      </c:pt>
                      <c:pt idx="1118">
                        <c:v>53.974694</c:v>
                      </c:pt>
                      <c:pt idx="1119">
                        <c:v>53.679380000000002</c:v>
                      </c:pt>
                      <c:pt idx="1120">
                        <c:v>53.223336000000003</c:v>
                      </c:pt>
                      <c:pt idx="1121">
                        <c:v>53.522565999999998</c:v>
                      </c:pt>
                      <c:pt idx="1122">
                        <c:v>53.359724999999997</c:v>
                      </c:pt>
                      <c:pt idx="1123">
                        <c:v>52.565983000000003</c:v>
                      </c:pt>
                      <c:pt idx="1124">
                        <c:v>52.221367000000001</c:v>
                      </c:pt>
                      <c:pt idx="1125">
                        <c:v>51.885387000000001</c:v>
                      </c:pt>
                      <c:pt idx="1126">
                        <c:v>51.002265999999999</c:v>
                      </c:pt>
                      <c:pt idx="1127">
                        <c:v>51.438763999999999</c:v>
                      </c:pt>
                      <c:pt idx="1128">
                        <c:v>51.051958999999997</c:v>
                      </c:pt>
                      <c:pt idx="1129">
                        <c:v>50.342292</c:v>
                      </c:pt>
                      <c:pt idx="1130">
                        <c:v>50.834907999999999</c:v>
                      </c:pt>
                      <c:pt idx="1131">
                        <c:v>49.842353000000003</c:v>
                      </c:pt>
                      <c:pt idx="1132">
                        <c:v>49.76961</c:v>
                      </c:pt>
                      <c:pt idx="1133">
                        <c:v>49.636526000000003</c:v>
                      </c:pt>
                      <c:pt idx="1134">
                        <c:v>49.515849000000003</c:v>
                      </c:pt>
                      <c:pt idx="1135">
                        <c:v>49.739331999999997</c:v>
                      </c:pt>
                      <c:pt idx="1136">
                        <c:v>49.167541999999997</c:v>
                      </c:pt>
                      <c:pt idx="1137">
                        <c:v>48.994306000000002</c:v>
                      </c:pt>
                      <c:pt idx="1138">
                        <c:v>49.119692000000001</c:v>
                      </c:pt>
                      <c:pt idx="1139">
                        <c:v>49.006233999999999</c:v>
                      </c:pt>
                      <c:pt idx="1140">
                        <c:v>49.359408000000002</c:v>
                      </c:pt>
                      <c:pt idx="1141">
                        <c:v>49.293371</c:v>
                      </c:pt>
                      <c:pt idx="1142">
                        <c:v>49.491750000000003</c:v>
                      </c:pt>
                      <c:pt idx="1143">
                        <c:v>49.119692000000001</c:v>
                      </c:pt>
                      <c:pt idx="1144">
                        <c:v>49.006233999999999</c:v>
                      </c:pt>
                      <c:pt idx="1145">
                        <c:v>49.02413</c:v>
                      </c:pt>
                      <c:pt idx="1146">
                        <c:v>49.793844999999997</c:v>
                      </c:pt>
                      <c:pt idx="1147">
                        <c:v>49.443584999999999</c:v>
                      </c:pt>
                      <c:pt idx="1148">
                        <c:v>49.13165</c:v>
                      </c:pt>
                      <c:pt idx="1149">
                        <c:v>49.425535000000004</c:v>
                      </c:pt>
                      <c:pt idx="1150">
                        <c:v>49.903053</c:v>
                      </c:pt>
                      <c:pt idx="1151">
                        <c:v>50.042945000000003</c:v>
                      </c:pt>
                      <c:pt idx="1152">
                        <c:v>49.443584999999999</c:v>
                      </c:pt>
                      <c:pt idx="1153">
                        <c:v>50.042945000000003</c:v>
                      </c:pt>
                      <c:pt idx="1154">
                        <c:v>50.073408000000001</c:v>
                      </c:pt>
                      <c:pt idx="1155">
                        <c:v>50.152700000000003</c:v>
                      </c:pt>
                      <c:pt idx="1156">
                        <c:v>50.091693999999997</c:v>
                      </c:pt>
                      <c:pt idx="1157">
                        <c:v>50.452708000000001</c:v>
                      </c:pt>
                      <c:pt idx="1158">
                        <c:v>50.859665999999997</c:v>
                      </c:pt>
                      <c:pt idx="1159">
                        <c:v>50.379069000000001</c:v>
                      </c:pt>
                      <c:pt idx="1160">
                        <c:v>51.033318000000001</c:v>
                      </c:pt>
                      <c:pt idx="1161">
                        <c:v>50.834907999999999</c:v>
                      </c:pt>
                      <c:pt idx="1162">
                        <c:v>50.532604999999997</c:v>
                      </c:pt>
                      <c:pt idx="1163">
                        <c:v>51.451290999999998</c:v>
                      </c:pt>
                      <c:pt idx="1164">
                        <c:v>51.051958999999997</c:v>
                      </c:pt>
                      <c:pt idx="1165">
                        <c:v>51.828553999999997</c:v>
                      </c:pt>
                      <c:pt idx="1166">
                        <c:v>51.626997000000003</c:v>
                      </c:pt>
                      <c:pt idx="1167">
                        <c:v>52.374242000000002</c:v>
                      </c:pt>
                      <c:pt idx="1168">
                        <c:v>52.157803999999999</c:v>
                      </c:pt>
                      <c:pt idx="1169">
                        <c:v>52.157803999999999</c:v>
                      </c:pt>
                      <c:pt idx="1170">
                        <c:v>52.66854</c:v>
                      </c:pt>
                      <c:pt idx="1171">
                        <c:v>52.970998000000002</c:v>
                      </c:pt>
                      <c:pt idx="1172">
                        <c:v>52.900049000000003</c:v>
                      </c:pt>
                      <c:pt idx="1173">
                        <c:v>52.662125000000003</c:v>
                      </c:pt>
                      <c:pt idx="1174">
                        <c:v>52.764876000000001</c:v>
                      </c:pt>
                      <c:pt idx="1175">
                        <c:v>53.152037999999997</c:v>
                      </c:pt>
                      <c:pt idx="1176">
                        <c:v>53.177953000000002</c:v>
                      </c:pt>
                      <c:pt idx="1177">
                        <c:v>53.164993000000003</c:v>
                      </c:pt>
                      <c:pt idx="1178">
                        <c:v>53.431311000000001</c:v>
                      </c:pt>
                      <c:pt idx="1179">
                        <c:v>53.954954000000001</c:v>
                      </c:pt>
                      <c:pt idx="1180">
                        <c:v>53.522565999999998</c:v>
                      </c:pt>
                      <c:pt idx="1181">
                        <c:v>53.935220999999999</c:v>
                      </c:pt>
                      <c:pt idx="1182">
                        <c:v>53.640132000000001</c:v>
                      </c:pt>
                      <c:pt idx="1183">
                        <c:v>53.483437000000002</c:v>
                      </c:pt>
                      <c:pt idx="1184">
                        <c:v>53.777631</c:v>
                      </c:pt>
                      <c:pt idx="1185">
                        <c:v>54.040550000000003</c:v>
                      </c:pt>
                      <c:pt idx="1186">
                        <c:v>53.516041999999999</c:v>
                      </c:pt>
                      <c:pt idx="1187">
                        <c:v>53.522565999999998</c:v>
                      </c:pt>
                      <c:pt idx="1188">
                        <c:v>53.994442999999997</c:v>
                      </c:pt>
                      <c:pt idx="1189">
                        <c:v>54.424168000000002</c:v>
                      </c:pt>
                      <c:pt idx="1190">
                        <c:v>54.743803</c:v>
                      </c:pt>
                      <c:pt idx="1191">
                        <c:v>53.935220999999999</c:v>
                      </c:pt>
                      <c:pt idx="1192">
                        <c:v>53.954954000000001</c:v>
                      </c:pt>
                      <c:pt idx="1193">
                        <c:v>53.836671000000003</c:v>
                      </c:pt>
                      <c:pt idx="1194">
                        <c:v>53.666294000000001</c:v>
                      </c:pt>
                      <c:pt idx="1195">
                        <c:v>53.961533000000003</c:v>
                      </c:pt>
                      <c:pt idx="1196">
                        <c:v>53.738308000000004</c:v>
                      </c:pt>
                      <c:pt idx="1197">
                        <c:v>53.620519000000002</c:v>
                      </c:pt>
                      <c:pt idx="1198">
                        <c:v>53.810422000000003</c:v>
                      </c:pt>
                      <c:pt idx="1199">
                        <c:v>54.139488999999998</c:v>
                      </c:pt>
                      <c:pt idx="1200">
                        <c:v>53.600912999999998</c:v>
                      </c:pt>
                      <c:pt idx="1201">
                        <c:v>53.705561000000003</c:v>
                      </c:pt>
                      <c:pt idx="1202">
                        <c:v>53.889208000000004</c:v>
                      </c:pt>
                      <c:pt idx="1203">
                        <c:v>54.119686999999999</c:v>
                      </c:pt>
                      <c:pt idx="1204">
                        <c:v>53.385745</c:v>
                      </c:pt>
                      <c:pt idx="1205">
                        <c:v>54.278323</c:v>
                      </c:pt>
                      <c:pt idx="1206">
                        <c:v>53.457366999999998</c:v>
                      </c:pt>
                      <c:pt idx="1207">
                        <c:v>53.797302999999999</c:v>
                      </c:pt>
                      <c:pt idx="1208">
                        <c:v>53.816983</c:v>
                      </c:pt>
                      <c:pt idx="1209">
                        <c:v>53.509520000000002</c:v>
                      </c:pt>
                      <c:pt idx="1210">
                        <c:v>53.522565999999998</c:v>
                      </c:pt>
                      <c:pt idx="1211">
                        <c:v>54.258467000000003</c:v>
                      </c:pt>
                      <c:pt idx="1212">
                        <c:v>54.146092000000003</c:v>
                      </c:pt>
                      <c:pt idx="1213">
                        <c:v>53.915495999999997</c:v>
                      </c:pt>
                      <c:pt idx="1214">
                        <c:v>54.324685000000002</c:v>
                      </c:pt>
                      <c:pt idx="1215">
                        <c:v>53.600912999999998</c:v>
                      </c:pt>
                      <c:pt idx="1216">
                        <c:v>54.179119</c:v>
                      </c:pt>
                      <c:pt idx="1217">
                        <c:v>53.902349999999998</c:v>
                      </c:pt>
                      <c:pt idx="1218">
                        <c:v>54.271704</c:v>
                      </c:pt>
                      <c:pt idx="1219">
                        <c:v>54.192334000000002</c:v>
                      </c:pt>
                      <c:pt idx="1220">
                        <c:v>54.430807999999999</c:v>
                      </c:pt>
                      <c:pt idx="1221">
                        <c:v>54.371087000000003</c:v>
                      </c:pt>
                      <c:pt idx="1222">
                        <c:v>54.066915999999999</c:v>
                      </c:pt>
                      <c:pt idx="1223">
                        <c:v>54.185726000000003</c:v>
                      </c:pt>
                      <c:pt idx="1224">
                        <c:v>54.637039000000001</c:v>
                      </c:pt>
                      <c:pt idx="1225">
                        <c:v>54.971401</c:v>
                      </c:pt>
                      <c:pt idx="1226">
                        <c:v>54.364455</c:v>
                      </c:pt>
                      <c:pt idx="1227">
                        <c:v>54.924461000000001</c:v>
                      </c:pt>
                      <c:pt idx="1228">
                        <c:v>54.159300000000002</c:v>
                      </c:pt>
                      <c:pt idx="1229">
                        <c:v>54.271704</c:v>
                      </c:pt>
                      <c:pt idx="1230">
                        <c:v>54.777208999999999</c:v>
                      </c:pt>
                      <c:pt idx="1231">
                        <c:v>54.570422999999998</c:v>
                      </c:pt>
                      <c:pt idx="1232">
                        <c:v>54.503892</c:v>
                      </c:pt>
                      <c:pt idx="1233">
                        <c:v>54.417529999999999</c:v>
                      </c:pt>
                      <c:pt idx="1234">
                        <c:v>54.119686999999999</c:v>
                      </c:pt>
                      <c:pt idx="1235">
                        <c:v>54.550455999999997</c:v>
                      </c:pt>
                      <c:pt idx="1236">
                        <c:v>54.991531000000002</c:v>
                      </c:pt>
                      <c:pt idx="1237">
                        <c:v>54.364455</c:v>
                      </c:pt>
                      <c:pt idx="1238">
                        <c:v>54.663708999999997</c:v>
                      </c:pt>
                      <c:pt idx="1239">
                        <c:v>54.014197000000003</c:v>
                      </c:pt>
                      <c:pt idx="1240">
                        <c:v>54.040550000000003</c:v>
                      </c:pt>
                      <c:pt idx="1241">
                        <c:v>54.670378999999997</c:v>
                      </c:pt>
                      <c:pt idx="1242">
                        <c:v>54.643704999999997</c:v>
                      </c:pt>
                      <c:pt idx="1243">
                        <c:v>54.324685000000002</c:v>
                      </c:pt>
                      <c:pt idx="1244">
                        <c:v>54.603721</c:v>
                      </c:pt>
                      <c:pt idx="1245">
                        <c:v>54.763845000000003</c:v>
                      </c:pt>
                      <c:pt idx="1246">
                        <c:v>54.517192000000001</c:v>
                      </c:pt>
                      <c:pt idx="1247">
                        <c:v>54.417529999999999</c:v>
                      </c:pt>
                      <c:pt idx="1248">
                        <c:v>55.018383</c:v>
                      </c:pt>
                      <c:pt idx="1249">
                        <c:v>55.105747000000001</c:v>
                      </c:pt>
                      <c:pt idx="1250">
                        <c:v>54.870868000000002</c:v>
                      </c:pt>
                      <c:pt idx="1251">
                        <c:v>54.597059000000002</c:v>
                      </c:pt>
                      <c:pt idx="1252">
                        <c:v>54.390985999999998</c:v>
                      </c:pt>
                      <c:pt idx="1253">
                        <c:v>54.643704999999997</c:v>
                      </c:pt>
                      <c:pt idx="1254">
                        <c:v>54.803953</c:v>
                      </c:pt>
                      <c:pt idx="1255">
                        <c:v>54.770525999999997</c:v>
                      </c:pt>
                      <c:pt idx="1256">
                        <c:v>55.267420000000001</c:v>
                      </c:pt>
                      <c:pt idx="1257">
                        <c:v>54.844090000000001</c:v>
                      </c:pt>
                      <c:pt idx="1258">
                        <c:v>55.314669000000002</c:v>
                      </c:pt>
                      <c:pt idx="1259">
                        <c:v>55.260672999999997</c:v>
                      </c:pt>
                      <c:pt idx="1260">
                        <c:v>54.844090000000001</c:v>
                      </c:pt>
                      <c:pt idx="1261">
                        <c:v>54.991531000000002</c:v>
                      </c:pt>
                      <c:pt idx="1262">
                        <c:v>55.058686000000002</c:v>
                      </c:pt>
                      <c:pt idx="1263">
                        <c:v>54.837398</c:v>
                      </c:pt>
                      <c:pt idx="1264">
                        <c:v>55.045248999999998</c:v>
                      </c:pt>
                      <c:pt idx="1265">
                        <c:v>55.429592999999997</c:v>
                      </c:pt>
                      <c:pt idx="1266">
                        <c:v>55.24044</c:v>
                      </c:pt>
                      <c:pt idx="1267">
                        <c:v>55.051968000000002</c:v>
                      </c:pt>
                      <c:pt idx="1268">
                        <c:v>55.213473999999998</c:v>
                      </c:pt>
                      <c:pt idx="1269">
                        <c:v>54.904356999999997</c:v>
                      </c:pt>
                      <c:pt idx="1270">
                        <c:v>54.911057999999997</c:v>
                      </c:pt>
                      <c:pt idx="1271">
                        <c:v>54.48395</c:v>
                      </c:pt>
                      <c:pt idx="1272">
                        <c:v>54.677050000000001</c:v>
                      </c:pt>
                      <c:pt idx="1273">
                        <c:v>55.558335999999997</c:v>
                      </c:pt>
                      <c:pt idx="1274">
                        <c:v>54.937868000000002</c:v>
                      </c:pt>
                      <c:pt idx="1275">
                        <c:v>54.530495000000002</c:v>
                      </c:pt>
                      <c:pt idx="1276">
                        <c:v>54.610382000000001</c:v>
                      </c:pt>
                      <c:pt idx="1277">
                        <c:v>54.978110000000001</c:v>
                      </c:pt>
                      <c:pt idx="1278">
                        <c:v>55.004956</c:v>
                      </c:pt>
                      <c:pt idx="1279">
                        <c:v>54.790579000000001</c:v>
                      </c:pt>
                      <c:pt idx="1280">
                        <c:v>54.570422999999998</c:v>
                      </c:pt>
                      <c:pt idx="1281">
                        <c:v>54.723768</c:v>
                      </c:pt>
                      <c:pt idx="1282">
                        <c:v>54.844090000000001</c:v>
                      </c:pt>
                      <c:pt idx="1283">
                        <c:v>54.663708999999997</c:v>
                      </c:pt>
                      <c:pt idx="1284">
                        <c:v>54.643704999999997</c:v>
                      </c:pt>
                      <c:pt idx="1285">
                        <c:v>55.24044</c:v>
                      </c:pt>
                      <c:pt idx="1286">
                        <c:v>54.844090000000001</c:v>
                      </c:pt>
                      <c:pt idx="1287">
                        <c:v>55.038530999999999</c:v>
                      </c:pt>
                      <c:pt idx="1288">
                        <c:v>54.837398</c:v>
                      </c:pt>
                      <c:pt idx="1289">
                        <c:v>54.770525999999997</c:v>
                      </c:pt>
                      <c:pt idx="1290">
                        <c:v>55.429592999999997</c:v>
                      </c:pt>
                      <c:pt idx="1291">
                        <c:v>54.911057999999997</c:v>
                      </c:pt>
                      <c:pt idx="1292">
                        <c:v>54.697066999999997</c:v>
                      </c:pt>
                      <c:pt idx="1293">
                        <c:v>54.951279</c:v>
                      </c:pt>
                      <c:pt idx="1294">
                        <c:v>54.743803</c:v>
                      </c:pt>
                      <c:pt idx="1295">
                        <c:v>54.837398</c:v>
                      </c:pt>
                      <c:pt idx="1296">
                        <c:v>54.824016999999998</c:v>
                      </c:pt>
                      <c:pt idx="1297">
                        <c:v>54.610382000000001</c:v>
                      </c:pt>
                      <c:pt idx="1298">
                        <c:v>55.409292999999998</c:v>
                      </c:pt>
                      <c:pt idx="1299">
                        <c:v>55.395766000000002</c:v>
                      </c:pt>
                      <c:pt idx="1300">
                        <c:v>55.132658999999997</c:v>
                      </c:pt>
                      <c:pt idx="1301">
                        <c:v>55.24044</c:v>
                      </c:pt>
                      <c:pt idx="1302">
                        <c:v>55.220213999999999</c:v>
                      </c:pt>
                      <c:pt idx="1303">
                        <c:v>54.850783999999997</c:v>
                      </c:pt>
                      <c:pt idx="1304">
                        <c:v>55.673796000000003</c:v>
                      </c:pt>
                      <c:pt idx="1305">
                        <c:v>55.233696000000002</c:v>
                      </c:pt>
                      <c:pt idx="1306">
                        <c:v>55.436360999999998</c:v>
                      </c:pt>
                      <c:pt idx="1307">
                        <c:v>54.750481000000001</c:v>
                      </c:pt>
                      <c:pt idx="1308">
                        <c:v>55.213473999999998</c:v>
                      </c:pt>
                      <c:pt idx="1309">
                        <c:v>55.065407</c:v>
                      </c:pt>
                      <c:pt idx="1310">
                        <c:v>55.524425000000001</c:v>
                      </c:pt>
                      <c:pt idx="1311">
                        <c:v>55.058686000000002</c:v>
                      </c:pt>
                      <c:pt idx="1312">
                        <c:v>54.677050000000001</c:v>
                      </c:pt>
                      <c:pt idx="1313">
                        <c:v>55.666997000000002</c:v>
                      </c:pt>
                      <c:pt idx="1314">
                        <c:v>54.964692999999997</c:v>
                      </c:pt>
                      <c:pt idx="1315">
                        <c:v>55.166316000000002</c:v>
                      </c:pt>
                      <c:pt idx="1316">
                        <c:v>55.186520999999999</c:v>
                      </c:pt>
                      <c:pt idx="1317">
                        <c:v>55.287663999999999</c:v>
                      </c:pt>
                      <c:pt idx="1318">
                        <c:v>55.206733999999997</c:v>
                      </c:pt>
                      <c:pt idx="1319">
                        <c:v>55.612639000000001</c:v>
                      </c:pt>
                      <c:pt idx="1320">
                        <c:v>55.247183</c:v>
                      </c:pt>
                      <c:pt idx="1321">
                        <c:v>55.646605999999998</c:v>
                      </c:pt>
                      <c:pt idx="1322">
                        <c:v>55.132658999999997</c:v>
                      </c:pt>
                      <c:pt idx="1323">
                        <c:v>55.294414000000003</c:v>
                      </c:pt>
                      <c:pt idx="1324">
                        <c:v>56.021701</c:v>
                      </c:pt>
                      <c:pt idx="1325">
                        <c:v>55.54477</c:v>
                      </c:pt>
                      <c:pt idx="1326">
                        <c:v>55.973813</c:v>
                      </c:pt>
                      <c:pt idx="1327">
                        <c:v>55.179785000000003</c:v>
                      </c:pt>
                      <c:pt idx="1328">
                        <c:v>55.011668999999998</c:v>
                      </c:pt>
                      <c:pt idx="1329">
                        <c:v>55.206733999999997</c:v>
                      </c:pt>
                      <c:pt idx="1330">
                        <c:v>55.389001999999998</c:v>
                      </c:pt>
                      <c:pt idx="1331">
                        <c:v>55.395766000000002</c:v>
                      </c:pt>
                      <c:pt idx="1332">
                        <c:v>55.402529000000001</c:v>
                      </c:pt>
                      <c:pt idx="1333">
                        <c:v>55.24044</c:v>
                      </c:pt>
                      <c:pt idx="1334">
                        <c:v>55.653402</c:v>
                      </c:pt>
                      <c:pt idx="1335">
                        <c:v>55.626221999999999</c:v>
                      </c:pt>
                      <c:pt idx="1336">
                        <c:v>56.062781999999999</c:v>
                      </c:pt>
                      <c:pt idx="1337">
                        <c:v>55.646605999999998</c:v>
                      </c:pt>
                      <c:pt idx="1338">
                        <c:v>55.139387999999997</c:v>
                      </c:pt>
                      <c:pt idx="1339">
                        <c:v>55.510868000000002</c:v>
                      </c:pt>
                      <c:pt idx="1340">
                        <c:v>55.653402</c:v>
                      </c:pt>
                      <c:pt idx="1341">
                        <c:v>55.186520999999999</c:v>
                      </c:pt>
                      <c:pt idx="1342">
                        <c:v>55.721411000000003</c:v>
                      </c:pt>
                      <c:pt idx="1343">
                        <c:v>55.653402</c:v>
                      </c:pt>
                      <c:pt idx="1344">
                        <c:v>55.301164</c:v>
                      </c:pt>
                      <c:pt idx="1345">
                        <c:v>55.585479999999997</c:v>
                      </c:pt>
                      <c:pt idx="1346">
                        <c:v>55.633015999999998</c:v>
                      </c:pt>
                      <c:pt idx="1347">
                        <c:v>55.078851</c:v>
                      </c:pt>
                      <c:pt idx="1348">
                        <c:v>55.741832000000002</c:v>
                      </c:pt>
                      <c:pt idx="1349">
                        <c:v>55.653402</c:v>
                      </c:pt>
                      <c:pt idx="1350">
                        <c:v>55.626221999999999</c:v>
                      </c:pt>
                      <c:pt idx="1351">
                        <c:v>55.735022999999998</c:v>
                      </c:pt>
                      <c:pt idx="1352">
                        <c:v>55.497312999999998</c:v>
                      </c:pt>
                      <c:pt idx="1353">
                        <c:v>55.375478999999999</c:v>
                      </c:pt>
                      <c:pt idx="1354">
                        <c:v>55.524425000000001</c:v>
                      </c:pt>
                      <c:pt idx="1355">
                        <c:v>55.382240000000003</c:v>
                      </c:pt>
                      <c:pt idx="1356">
                        <c:v>54.924461000000001</c:v>
                      </c:pt>
                      <c:pt idx="1357">
                        <c:v>55.173050000000003</c:v>
                      </c:pt>
                      <c:pt idx="1358">
                        <c:v>55.065407</c:v>
                      </c:pt>
                      <c:pt idx="1359">
                        <c:v>55.633015999999998</c:v>
                      </c:pt>
                      <c:pt idx="1360">
                        <c:v>55.186520999999999</c:v>
                      </c:pt>
                      <c:pt idx="1361">
                        <c:v>55.173050000000003</c:v>
                      </c:pt>
                      <c:pt idx="1362">
                        <c:v>55.226954999999997</c:v>
                      </c:pt>
                      <c:pt idx="1363">
                        <c:v>55.816772999999998</c:v>
                      </c:pt>
                      <c:pt idx="1364">
                        <c:v>55.429592999999997</c:v>
                      </c:pt>
                      <c:pt idx="1365">
                        <c:v>55.775882000000003</c:v>
                      </c:pt>
                      <c:pt idx="1366">
                        <c:v>55.531205</c:v>
                      </c:pt>
                      <c:pt idx="1367">
                        <c:v>55.429592999999997</c:v>
                      </c:pt>
                      <c:pt idx="1368">
                        <c:v>55.025098</c:v>
                      </c:pt>
                      <c:pt idx="1369">
                        <c:v>55.803137999999997</c:v>
                      </c:pt>
                      <c:pt idx="1370">
                        <c:v>55.099021999999998</c:v>
                      </c:pt>
                      <c:pt idx="1371">
                        <c:v>55.571905999999998</c:v>
                      </c:pt>
                      <c:pt idx="1372">
                        <c:v>55.905476</c:v>
                      </c:pt>
                      <c:pt idx="1373">
                        <c:v>55.728216000000003</c:v>
                      </c:pt>
                      <c:pt idx="1374">
                        <c:v>55.274168000000003</c:v>
                      </c:pt>
                      <c:pt idx="1375">
                        <c:v>56.193085000000004</c:v>
                      </c:pt>
                      <c:pt idx="1376">
                        <c:v>55.721411000000003</c:v>
                      </c:pt>
                      <c:pt idx="1377">
                        <c:v>56.090187999999998</c:v>
                      </c:pt>
                      <c:pt idx="1378">
                        <c:v>55.639811000000002</c:v>
                      </c:pt>
                      <c:pt idx="1379">
                        <c:v>55.402529000000001</c:v>
                      </c:pt>
                      <c:pt idx="1380">
                        <c:v>55.558335999999997</c:v>
                      </c:pt>
                      <c:pt idx="1381">
                        <c:v>55.633015999999998</c:v>
                      </c:pt>
                      <c:pt idx="1382">
                        <c:v>55.24044</c:v>
                      </c:pt>
                      <c:pt idx="1383">
                        <c:v>56.145040999999999</c:v>
                      </c:pt>
                      <c:pt idx="1384">
                        <c:v>55.578691999999997</c:v>
                      </c:pt>
                      <c:pt idx="1385">
                        <c:v>56.124464000000003</c:v>
                      </c:pt>
                      <c:pt idx="1386">
                        <c:v>56.447755999999998</c:v>
                      </c:pt>
                      <c:pt idx="1387">
                        <c:v>55.994329999999998</c:v>
                      </c:pt>
                      <c:pt idx="1388">
                        <c:v>56.145040999999999</c:v>
                      </c:pt>
                      <c:pt idx="1389">
                        <c:v>55.953302999999998</c:v>
                      </c:pt>
                      <c:pt idx="1390">
                        <c:v>56.323709000000001</c:v>
                      </c:pt>
                      <c:pt idx="1391">
                        <c:v>55.633015999999998</c:v>
                      </c:pt>
                      <c:pt idx="1392">
                        <c:v>55.946468000000003</c:v>
                      </c:pt>
                      <c:pt idx="1393">
                        <c:v>55.714606000000003</c:v>
                      </c:pt>
                      <c:pt idx="1394">
                        <c:v>56.199950999999999</c:v>
                      </c:pt>
                      <c:pt idx="1395">
                        <c:v>56.220556999999999</c:v>
                      </c:pt>
                      <c:pt idx="1396">
                        <c:v>55.9328</c:v>
                      </c:pt>
                      <c:pt idx="1397">
                        <c:v>55.4499</c:v>
                      </c:pt>
                      <c:pt idx="1398">
                        <c:v>56.206819000000003</c:v>
                      </c:pt>
                      <c:pt idx="1399">
                        <c:v>55.823590000000003</c:v>
                      </c:pt>
                      <c:pt idx="1400">
                        <c:v>55.741832000000002</c:v>
                      </c:pt>
                      <c:pt idx="1401">
                        <c:v>55.714606000000003</c:v>
                      </c:pt>
                      <c:pt idx="1402">
                        <c:v>56.261794000000002</c:v>
                      </c:pt>
                      <c:pt idx="1403">
                        <c:v>55.537987000000001</c:v>
                      </c:pt>
                      <c:pt idx="1404">
                        <c:v>56.248044999999998</c:v>
                      </c:pt>
                      <c:pt idx="1405">
                        <c:v>56.097040999999997</c:v>
                      </c:pt>
                      <c:pt idx="1406">
                        <c:v>55.409292999999998</c:v>
                      </c:pt>
                      <c:pt idx="1407">
                        <c:v>55.884993000000001</c:v>
                      </c:pt>
                      <c:pt idx="1408">
                        <c:v>56.055933000000003</c:v>
                      </c:pt>
                      <c:pt idx="1409">
                        <c:v>56.076483000000003</c:v>
                      </c:pt>
                      <c:pt idx="1410">
                        <c:v>56.076483000000003</c:v>
                      </c:pt>
                      <c:pt idx="1411">
                        <c:v>56.461557999999997</c:v>
                      </c:pt>
                      <c:pt idx="1412">
                        <c:v>56.323709000000001</c:v>
                      </c:pt>
                      <c:pt idx="1413">
                        <c:v>55.803137999999997</c:v>
                      </c:pt>
                      <c:pt idx="1414">
                        <c:v>55.919137999999997</c:v>
                      </c:pt>
                      <c:pt idx="1415">
                        <c:v>56.275547000000003</c:v>
                      </c:pt>
                      <c:pt idx="1416">
                        <c:v>55.762259999999998</c:v>
                      </c:pt>
                      <c:pt idx="1417">
                        <c:v>56.530616000000002</c:v>
                      </c:pt>
                      <c:pt idx="1418">
                        <c:v>55.987490999999999</c:v>
                      </c:pt>
                      <c:pt idx="1419">
                        <c:v>56.309942999999997</c:v>
                      </c:pt>
                      <c:pt idx="1420">
                        <c:v>56.248044999999998</c:v>
                      </c:pt>
                      <c:pt idx="1421">
                        <c:v>56.427061999999999</c:v>
                      </c:pt>
                      <c:pt idx="1422">
                        <c:v>55.56512</c:v>
                      </c:pt>
                      <c:pt idx="1423">
                        <c:v>55.260672999999997</c:v>
                      </c:pt>
                      <c:pt idx="1424">
                        <c:v>56.090187999999998</c:v>
                      </c:pt>
                      <c:pt idx="1425">
                        <c:v>56.076483000000003</c:v>
                      </c:pt>
                      <c:pt idx="1426">
                        <c:v>56.076483000000003</c:v>
                      </c:pt>
                      <c:pt idx="1427">
                        <c:v>56.296182000000002</c:v>
                      </c:pt>
                      <c:pt idx="1428">
                        <c:v>56.365025000000003</c:v>
                      </c:pt>
                      <c:pt idx="1429">
                        <c:v>56.35125</c:v>
                      </c:pt>
                      <c:pt idx="1430">
                        <c:v>55.966974999999998</c:v>
                      </c:pt>
                      <c:pt idx="1431">
                        <c:v>56.544438</c:v>
                      </c:pt>
                      <c:pt idx="1432">
                        <c:v>56.358137999999997</c:v>
                      </c:pt>
                      <c:pt idx="1433">
                        <c:v>55.905476</c:v>
                      </c:pt>
                      <c:pt idx="1434">
                        <c:v>56.165624999999999</c:v>
                      </c:pt>
                      <c:pt idx="1435">
                        <c:v>56.110750000000003</c:v>
                      </c:pt>
                      <c:pt idx="1436">
                        <c:v>56.509889999999999</c:v>
                      </c:pt>
                      <c:pt idx="1437">
                        <c:v>56.042237999999998</c:v>
                      </c:pt>
                      <c:pt idx="1438">
                        <c:v>56.131323000000002</c:v>
                      </c:pt>
                      <c:pt idx="1439">
                        <c:v>56.117607999999997</c:v>
                      </c:pt>
                      <c:pt idx="1440">
                        <c:v>56.613605999999997</c:v>
                      </c:pt>
                      <c:pt idx="1441">
                        <c:v>56.738332999999997</c:v>
                      </c:pt>
                      <c:pt idx="1442">
                        <c:v>56.766091000000003</c:v>
                      </c:pt>
                      <c:pt idx="1443">
                        <c:v>56.537526999999997</c:v>
                      </c:pt>
                      <c:pt idx="1444">
                        <c:v>56.856403</c:v>
                      </c:pt>
                      <c:pt idx="1445">
                        <c:v>56.35125</c:v>
                      </c:pt>
                      <c:pt idx="1446">
                        <c:v>56.076483000000003</c:v>
                      </c:pt>
                      <c:pt idx="1447">
                        <c:v>56.083334999999998</c:v>
                      </c:pt>
                      <c:pt idx="1448">
                        <c:v>56.296182000000002</c:v>
                      </c:pt>
                      <c:pt idx="1449">
                        <c:v>56.641298999999997</c:v>
                      </c:pt>
                      <c:pt idx="1450">
                        <c:v>56.179353999999996</c:v>
                      </c:pt>
                      <c:pt idx="1451">
                        <c:v>55.939633999999998</c:v>
                      </c:pt>
                      <c:pt idx="1452">
                        <c:v>56.042237999999998</c:v>
                      </c:pt>
                      <c:pt idx="1453">
                        <c:v>56.849449999999997</c:v>
                      </c:pt>
                      <c:pt idx="1454">
                        <c:v>56.358137999999997</c:v>
                      </c:pt>
                      <c:pt idx="1455">
                        <c:v>56.675933000000001</c:v>
                      </c:pt>
                      <c:pt idx="1456">
                        <c:v>56.337477</c:v>
                      </c:pt>
                      <c:pt idx="1457">
                        <c:v>56.516798000000001</c:v>
                      </c:pt>
                      <c:pt idx="1458">
                        <c:v>56.641298999999997</c:v>
                      </c:pt>
                      <c:pt idx="1459">
                        <c:v>56.516798000000001</c:v>
                      </c:pt>
                      <c:pt idx="1460">
                        <c:v>56.648223000000002</c:v>
                      </c:pt>
                      <c:pt idx="1461">
                        <c:v>56.606684999999999</c:v>
                      </c:pt>
                      <c:pt idx="1462">
                        <c:v>56.565179000000001</c:v>
                      </c:pt>
                      <c:pt idx="1463">
                        <c:v>56.689793999999999</c:v>
                      </c:pt>
                      <c:pt idx="1464">
                        <c:v>56.606684999999999</c:v>
                      </c:pt>
                      <c:pt idx="1465">
                        <c:v>56.454656</c:v>
                      </c:pt>
                      <c:pt idx="1466">
                        <c:v>56.544438</c:v>
                      </c:pt>
                      <c:pt idx="1467">
                        <c:v>57.135247999999997</c:v>
                      </c:pt>
                      <c:pt idx="1468">
                        <c:v>56.738332999999997</c:v>
                      </c:pt>
                      <c:pt idx="1469">
                        <c:v>56.877265999999999</c:v>
                      </c:pt>
                      <c:pt idx="1470">
                        <c:v>56.891179000000001</c:v>
                      </c:pt>
                      <c:pt idx="1471">
                        <c:v>56.779975</c:v>
                      </c:pt>
                      <c:pt idx="1472">
                        <c:v>56.537526999999997</c:v>
                      </c:pt>
                      <c:pt idx="1473">
                        <c:v>56.689793999999999</c:v>
                      </c:pt>
                      <c:pt idx="1474">
                        <c:v>56.995641999999997</c:v>
                      </c:pt>
                      <c:pt idx="1475">
                        <c:v>56.925978000000001</c:v>
                      </c:pt>
                      <c:pt idx="1476">
                        <c:v>56.606684999999999</c:v>
                      </c:pt>
                      <c:pt idx="1477">
                        <c:v>56.344363000000001</c:v>
                      </c:pt>
                      <c:pt idx="1478">
                        <c:v>57.408534000000003</c:v>
                      </c:pt>
                      <c:pt idx="1479">
                        <c:v>56.738332999999997</c:v>
                      </c:pt>
                      <c:pt idx="1480">
                        <c:v>56.766091000000003</c:v>
                      </c:pt>
                      <c:pt idx="1481">
                        <c:v>56.807755</c:v>
                      </c:pt>
                      <c:pt idx="1482">
                        <c:v>56.981701999999999</c:v>
                      </c:pt>
                      <c:pt idx="1483">
                        <c:v>56.988670999999997</c:v>
                      </c:pt>
                      <c:pt idx="1484">
                        <c:v>56.821649000000001</c:v>
                      </c:pt>
                      <c:pt idx="1485">
                        <c:v>56.856403</c:v>
                      </c:pt>
                      <c:pt idx="1486">
                        <c:v>56.960799000000002</c:v>
                      </c:pt>
                      <c:pt idx="1487">
                        <c:v>56.773032000000001</c:v>
                      </c:pt>
                      <c:pt idx="1488">
                        <c:v>56.759149999999998</c:v>
                      </c:pt>
                      <c:pt idx="1489">
                        <c:v>57.373418999999998</c:v>
                      </c:pt>
                      <c:pt idx="1490">
                        <c:v>56.509889999999999</c:v>
                      </c:pt>
                      <c:pt idx="1491">
                        <c:v>56.641298999999997</c:v>
                      </c:pt>
                      <c:pt idx="1492">
                        <c:v>57.352361000000002</c:v>
                      </c:pt>
                      <c:pt idx="1493">
                        <c:v>56.974733000000001</c:v>
                      </c:pt>
                      <c:pt idx="1494">
                        <c:v>56.828598999999997</c:v>
                      </c:pt>
                      <c:pt idx="1495">
                        <c:v>57.184196999999998</c:v>
                      </c:pt>
                      <c:pt idx="1496">
                        <c:v>56.946868000000002</c:v>
                      </c:pt>
                      <c:pt idx="1497">
                        <c:v>57.163212999999999</c:v>
                      </c:pt>
                      <c:pt idx="1498">
                        <c:v>57.226188</c:v>
                      </c:pt>
                      <c:pt idx="1499">
                        <c:v>56.988670999999997</c:v>
                      </c:pt>
                      <c:pt idx="1500">
                        <c:v>57.149228000000001</c:v>
                      </c:pt>
                      <c:pt idx="1501">
                        <c:v>56.898136000000001</c:v>
                      </c:pt>
                      <c:pt idx="1502">
                        <c:v>57.563313999999998</c:v>
                      </c:pt>
                      <c:pt idx="1503">
                        <c:v>57.142237999999999</c:v>
                      </c:pt>
                      <c:pt idx="1504">
                        <c:v>57.577406000000003</c:v>
                      </c:pt>
                      <c:pt idx="1505">
                        <c:v>57.366397999999997</c:v>
                      </c:pt>
                      <c:pt idx="1506">
                        <c:v>57.584454000000001</c:v>
                      </c:pt>
                      <c:pt idx="1507">
                        <c:v>57.205188</c:v>
                      </c:pt>
                      <c:pt idx="1508">
                        <c:v>57.499941</c:v>
                      </c:pt>
                      <c:pt idx="1509">
                        <c:v>56.884222000000001</c:v>
                      </c:pt>
                      <c:pt idx="1510">
                        <c:v>57.457732999999998</c:v>
                      </c:pt>
                      <c:pt idx="1511">
                        <c:v>57.226188</c:v>
                      </c:pt>
                      <c:pt idx="1512">
                        <c:v>57.725608000000001</c:v>
                      </c:pt>
                      <c:pt idx="1513">
                        <c:v>57.902574999999999</c:v>
                      </c:pt>
                      <c:pt idx="1514">
                        <c:v>57.633816000000003</c:v>
                      </c:pt>
                      <c:pt idx="1515">
                        <c:v>57.359380000000002</c:v>
                      </c:pt>
                      <c:pt idx="1516">
                        <c:v>57.817557000000001</c:v>
                      </c:pt>
                      <c:pt idx="1517">
                        <c:v>57.938037999999999</c:v>
                      </c:pt>
                      <c:pt idx="1518">
                        <c:v>57.506979000000001</c:v>
                      </c:pt>
                      <c:pt idx="1519">
                        <c:v>57.499941</c:v>
                      </c:pt>
                      <c:pt idx="1520">
                        <c:v>57.831718000000002</c:v>
                      </c:pt>
                      <c:pt idx="1521">
                        <c:v>57.760955000000003</c:v>
                      </c:pt>
                      <c:pt idx="1522">
                        <c:v>58.408358999999997</c:v>
                      </c:pt>
                      <c:pt idx="1523">
                        <c:v>57.810479000000001</c:v>
                      </c:pt>
                      <c:pt idx="1524">
                        <c:v>57.824638</c:v>
                      </c:pt>
                      <c:pt idx="1525">
                        <c:v>58.329687</c:v>
                      </c:pt>
                      <c:pt idx="1526">
                        <c:v>58.065899999999999</c:v>
                      </c:pt>
                      <c:pt idx="1527">
                        <c:v>58.115707</c:v>
                      </c:pt>
                      <c:pt idx="1528">
                        <c:v>58.272542000000001</c:v>
                      </c:pt>
                      <c:pt idx="1529">
                        <c:v>58.479979999999998</c:v>
                      </c:pt>
                      <c:pt idx="1530">
                        <c:v>58.709803000000001</c:v>
                      </c:pt>
                      <c:pt idx="1531">
                        <c:v>58.094355</c:v>
                      </c:pt>
                      <c:pt idx="1532">
                        <c:v>58.279682999999999</c:v>
                      </c:pt>
                      <c:pt idx="1533">
                        <c:v>58.286822999999998</c:v>
                      </c:pt>
                      <c:pt idx="1534">
                        <c:v>58.868377000000002</c:v>
                      </c:pt>
                      <c:pt idx="1535">
                        <c:v>58.051679</c:v>
                      </c:pt>
                      <c:pt idx="1536">
                        <c:v>58.451320000000003</c:v>
                      </c:pt>
                      <c:pt idx="1537">
                        <c:v>58.998463999999998</c:v>
                      </c:pt>
                      <c:pt idx="1538">
                        <c:v>58.379738000000003</c:v>
                      </c:pt>
                      <c:pt idx="1539">
                        <c:v>58.911704</c:v>
                      </c:pt>
                      <c:pt idx="1540">
                        <c:v>58.731399000000003</c:v>
                      </c:pt>
                      <c:pt idx="1541">
                        <c:v>58.429836000000002</c:v>
                      </c:pt>
                      <c:pt idx="1542">
                        <c:v>59.128863000000003</c:v>
                      </c:pt>
                      <c:pt idx="1543">
                        <c:v>59.092610000000001</c:v>
                      </c:pt>
                      <c:pt idx="1544">
                        <c:v>58.637878000000001</c:v>
                      </c:pt>
                      <c:pt idx="1545">
                        <c:v>58.731399000000003</c:v>
                      </c:pt>
                      <c:pt idx="1546">
                        <c:v>58.724201000000001</c:v>
                      </c:pt>
                      <c:pt idx="1547">
                        <c:v>59.070869000000002</c:v>
                      </c:pt>
                      <c:pt idx="1548">
                        <c:v>58.825082999999999</c:v>
                      </c:pt>
                      <c:pt idx="1549">
                        <c:v>58.465648000000002</c:v>
                      </c:pt>
                      <c:pt idx="1550">
                        <c:v>58.947837</c:v>
                      </c:pt>
                      <c:pt idx="1551">
                        <c:v>59.078114999999997</c:v>
                      </c:pt>
                      <c:pt idx="1552">
                        <c:v>59.114359</c:v>
                      </c:pt>
                      <c:pt idx="1553">
                        <c:v>58.861159000000001</c:v>
                      </c:pt>
                      <c:pt idx="1554">
                        <c:v>59.383318000000003</c:v>
                      </c:pt>
                      <c:pt idx="1555">
                        <c:v>59.041894999999997</c:v>
                      </c:pt>
                      <c:pt idx="1556">
                        <c:v>59.114359</c:v>
                      </c:pt>
                      <c:pt idx="1557">
                        <c:v>59.041894999999997</c:v>
                      </c:pt>
                      <c:pt idx="1558">
                        <c:v>58.991228</c:v>
                      </c:pt>
                      <c:pt idx="1559">
                        <c:v>58.781824999999998</c:v>
                      </c:pt>
                      <c:pt idx="1560">
                        <c:v>59.814962999999999</c:v>
                      </c:pt>
                      <c:pt idx="1561">
                        <c:v>59.128863000000003</c:v>
                      </c:pt>
                      <c:pt idx="1562">
                        <c:v>59.792932999999998</c:v>
                      </c:pt>
                      <c:pt idx="1563">
                        <c:v>59.770910000000001</c:v>
                      </c:pt>
                      <c:pt idx="1564">
                        <c:v>59.837003000000003</c:v>
                      </c:pt>
                      <c:pt idx="1565">
                        <c:v>59.829655000000002</c:v>
                      </c:pt>
                      <c:pt idx="1566">
                        <c:v>60.353793000000003</c:v>
                      </c:pt>
                      <c:pt idx="1567">
                        <c:v>59.778250999999997</c:v>
                      </c:pt>
                      <c:pt idx="1568">
                        <c:v>60.190848000000003</c:v>
                      </c:pt>
                      <c:pt idx="1569">
                        <c:v>59.925249000000001</c:v>
                      </c:pt>
                      <c:pt idx="1570">
                        <c:v>59.624326000000003</c:v>
                      </c:pt>
                      <c:pt idx="1571">
                        <c:v>60.390892999999998</c:v>
                      </c:pt>
                      <c:pt idx="1572">
                        <c:v>60.050510000000003</c:v>
                      </c:pt>
                      <c:pt idx="1573">
                        <c:v>60.480037000000003</c:v>
                      </c:pt>
                      <c:pt idx="1574">
                        <c:v>59.866402999999998</c:v>
                      </c:pt>
                      <c:pt idx="1575">
                        <c:v>60.220438000000001</c:v>
                      </c:pt>
                      <c:pt idx="1576">
                        <c:v>60.561878999999998</c:v>
                      </c:pt>
                      <c:pt idx="1577">
                        <c:v>60.494906999999998</c:v>
                      </c:pt>
                      <c:pt idx="1578">
                        <c:v>60.153882000000003</c:v>
                      </c:pt>
                      <c:pt idx="1579">
                        <c:v>60.220438000000001</c:v>
                      </c:pt>
                      <c:pt idx="1580">
                        <c:v>60.450307000000002</c:v>
                      </c:pt>
                      <c:pt idx="1581">
                        <c:v>60.517221999999997</c:v>
                      </c:pt>
                      <c:pt idx="1582">
                        <c:v>60.502344000000001</c:v>
                      </c:pt>
                      <c:pt idx="1583">
                        <c:v>61.160775999999998</c:v>
                      </c:pt>
                      <c:pt idx="1584">
                        <c:v>60.487471999999997</c:v>
                      </c:pt>
                      <c:pt idx="1585">
                        <c:v>61.356825000000001</c:v>
                      </c:pt>
                      <c:pt idx="1586">
                        <c:v>60.920437</c:v>
                      </c:pt>
                      <c:pt idx="1587">
                        <c:v>61.130676999999999</c:v>
                      </c:pt>
                      <c:pt idx="1588">
                        <c:v>61.515676999999997</c:v>
                      </c:pt>
                      <c:pt idx="1589">
                        <c:v>61.364378000000002</c:v>
                      </c:pt>
                      <c:pt idx="1590">
                        <c:v>60.800657999999999</c:v>
                      </c:pt>
                      <c:pt idx="1591">
                        <c:v>60.502344000000001</c:v>
                      </c:pt>
                      <c:pt idx="1592">
                        <c:v>61.591481999999999</c:v>
                      </c:pt>
                      <c:pt idx="1593">
                        <c:v>60.987926999999999</c:v>
                      </c:pt>
                      <c:pt idx="1594">
                        <c:v>61.417285999999997</c:v>
                      </c:pt>
                      <c:pt idx="1595">
                        <c:v>61.025457000000003</c:v>
                      </c:pt>
                      <c:pt idx="1596">
                        <c:v>61.606656000000001</c:v>
                      </c:pt>
                      <c:pt idx="1597">
                        <c:v>61.895738999999999</c:v>
                      </c:pt>
                      <c:pt idx="1598">
                        <c:v>61.720588999999997</c:v>
                      </c:pt>
                      <c:pt idx="1599">
                        <c:v>61.455108000000003</c:v>
                      </c:pt>
                      <c:pt idx="1600">
                        <c:v>61.743402000000003</c:v>
                      </c:pt>
                      <c:pt idx="1601">
                        <c:v>62.002623</c:v>
                      </c:pt>
                      <c:pt idx="1602">
                        <c:v>62.362951000000002</c:v>
                      </c:pt>
                      <c:pt idx="1603">
                        <c:v>61.926256000000002</c:v>
                      </c:pt>
                      <c:pt idx="1604">
                        <c:v>61.903365999999998</c:v>
                      </c:pt>
                      <c:pt idx="1605">
                        <c:v>62.148007999999997</c:v>
                      </c:pt>
                      <c:pt idx="1606">
                        <c:v>61.910995999999997</c:v>
                      </c:pt>
                      <c:pt idx="1607">
                        <c:v>61.956789999999998</c:v>
                      </c:pt>
                      <c:pt idx="1608">
                        <c:v>62.803082000000003</c:v>
                      </c:pt>
                      <c:pt idx="1609">
                        <c:v>62.432215999999997</c:v>
                      </c:pt>
                      <c:pt idx="1610">
                        <c:v>62.025553000000002</c:v>
                      </c:pt>
                      <c:pt idx="1611">
                        <c:v>62.178663999999998</c:v>
                      </c:pt>
                      <c:pt idx="1612">
                        <c:v>62.702398000000002</c:v>
                      </c:pt>
                      <c:pt idx="1613">
                        <c:v>61.972064000000003</c:v>
                      </c:pt>
                      <c:pt idx="1614">
                        <c:v>62.378335999999997</c:v>
                      </c:pt>
                      <c:pt idx="1615">
                        <c:v>62.470734</c:v>
                      </c:pt>
                      <c:pt idx="1616">
                        <c:v>62.702398000000002</c:v>
                      </c:pt>
                      <c:pt idx="1617">
                        <c:v>62.655988000000001</c:v>
                      </c:pt>
                      <c:pt idx="1618">
                        <c:v>62.849614000000003</c:v>
                      </c:pt>
                      <c:pt idx="1619">
                        <c:v>62.935021999999996</c:v>
                      </c:pt>
                      <c:pt idx="1620">
                        <c:v>62.849614000000003</c:v>
                      </c:pt>
                      <c:pt idx="1621">
                        <c:v>62.501567999999999</c:v>
                      </c:pt>
                      <c:pt idx="1622">
                        <c:v>63.246690000000001</c:v>
                      </c:pt>
                      <c:pt idx="1623">
                        <c:v>63.02834</c:v>
                      </c:pt>
                      <c:pt idx="1624">
                        <c:v>62.834099000000002</c:v>
                      </c:pt>
                      <c:pt idx="1625">
                        <c:v>62.686923</c:v>
                      </c:pt>
                      <c:pt idx="1626">
                        <c:v>63.646582000000002</c:v>
                      </c:pt>
                      <c:pt idx="1627">
                        <c:v>63.254503999999997</c:v>
                      </c:pt>
                      <c:pt idx="1628">
                        <c:v>62.717875999999997</c:v>
                      </c:pt>
                      <c:pt idx="1629">
                        <c:v>63.591527999999997</c:v>
                      </c:pt>
                      <c:pt idx="1630">
                        <c:v>63.395339</c:v>
                      </c:pt>
                      <c:pt idx="1631">
                        <c:v>63.946390000000001</c:v>
                      </c:pt>
                      <c:pt idx="1632">
                        <c:v>63.764738000000001</c:v>
                      </c:pt>
                      <c:pt idx="1633">
                        <c:v>63.796287999999997</c:v>
                      </c:pt>
                      <c:pt idx="1634">
                        <c:v>64.375175999999996</c:v>
                      </c:pt>
                      <c:pt idx="1635">
                        <c:v>64.041397000000003</c:v>
                      </c:pt>
                      <c:pt idx="1636">
                        <c:v>64.001790999999997</c:v>
                      </c:pt>
                      <c:pt idx="1637">
                        <c:v>63.497272000000002</c:v>
                      </c:pt>
                      <c:pt idx="1638">
                        <c:v>64.558791999999997</c:v>
                      </c:pt>
                      <c:pt idx="1639">
                        <c:v>64.462918000000002</c:v>
                      </c:pt>
                      <c:pt idx="1640">
                        <c:v>63.835751000000002</c:v>
                      </c:pt>
                      <c:pt idx="1641">
                        <c:v>64.415042</c:v>
                      </c:pt>
                      <c:pt idx="1642">
                        <c:v>64.049321000000006</c:v>
                      </c:pt>
                      <c:pt idx="1643">
                        <c:v>65.218270000000004</c:v>
                      </c:pt>
                      <c:pt idx="1644">
                        <c:v>64.184205000000006</c:v>
                      </c:pt>
                      <c:pt idx="1645">
                        <c:v>64.911713000000006</c:v>
                      </c:pt>
                      <c:pt idx="1646">
                        <c:v>64.831311999999997</c:v>
                      </c:pt>
                      <c:pt idx="1647">
                        <c:v>64.526815999999997</c:v>
                      </c:pt>
                      <c:pt idx="1648">
                        <c:v>64.208040999999994</c:v>
                      </c:pt>
                      <c:pt idx="1649">
                        <c:v>64.791152999999994</c:v>
                      </c:pt>
                      <c:pt idx="1650">
                        <c:v>64.984170000000006</c:v>
                      </c:pt>
                      <c:pt idx="1651">
                        <c:v>65.210181000000006</c:v>
                      </c:pt>
                      <c:pt idx="1652">
                        <c:v>65.024463999999995</c:v>
                      </c:pt>
                      <c:pt idx="1653">
                        <c:v>65.250635000000003</c:v>
                      </c:pt>
                      <c:pt idx="1654">
                        <c:v>65.477700999999996</c:v>
                      </c:pt>
                      <c:pt idx="1655">
                        <c:v>65.738307000000006</c:v>
                      </c:pt>
                      <c:pt idx="1656">
                        <c:v>66.082149999999999</c:v>
                      </c:pt>
                      <c:pt idx="1657">
                        <c:v>65.950919999999996</c:v>
                      </c:pt>
                      <c:pt idx="1658">
                        <c:v>65.648589999999999</c:v>
                      </c:pt>
                      <c:pt idx="1659">
                        <c:v>65.526473999999993</c:v>
                      </c:pt>
                      <c:pt idx="1660">
                        <c:v>65.869052999999994</c:v>
                      </c:pt>
                      <c:pt idx="1661">
                        <c:v>66.320764999999994</c:v>
                      </c:pt>
                      <c:pt idx="1662">
                        <c:v>66.082149999999999</c:v>
                      </c:pt>
                      <c:pt idx="1663">
                        <c:v>65.877234999999999</c:v>
                      </c:pt>
                      <c:pt idx="1664">
                        <c:v>66.320764999999994</c:v>
                      </c:pt>
                      <c:pt idx="1665">
                        <c:v>66.345505000000003</c:v>
                      </c:pt>
                      <c:pt idx="1666">
                        <c:v>66.024699999999996</c:v>
                      </c:pt>
                      <c:pt idx="1667">
                        <c:v>66.024699999999996</c:v>
                      </c:pt>
                      <c:pt idx="1668">
                        <c:v>66.362004999999996</c:v>
                      </c:pt>
                      <c:pt idx="1669">
                        <c:v>66.618350000000007</c:v>
                      </c:pt>
                      <c:pt idx="1670">
                        <c:v>66.362004999999996</c:v>
                      </c:pt>
                      <c:pt idx="1671">
                        <c:v>66.543812000000003</c:v>
                      </c:pt>
                      <c:pt idx="1672">
                        <c:v>66.842545999999999</c:v>
                      </c:pt>
                      <c:pt idx="1673">
                        <c:v>66.717884999999995</c:v>
                      </c:pt>
                      <c:pt idx="1674">
                        <c:v>67.000832000000003</c:v>
                      </c:pt>
                      <c:pt idx="1675">
                        <c:v>66.016497999999999</c:v>
                      </c:pt>
                      <c:pt idx="1676">
                        <c:v>66.759409000000005</c:v>
                      </c:pt>
                      <c:pt idx="1677">
                        <c:v>66.925799999999995</c:v>
                      </c:pt>
                      <c:pt idx="1678">
                        <c:v>66.485900999999998</c:v>
                      </c:pt>
                      <c:pt idx="1679">
                        <c:v>66.717884999999995</c:v>
                      </c:pt>
                      <c:pt idx="1680">
                        <c:v>67.134459000000007</c:v>
                      </c:pt>
                      <c:pt idx="1681">
                        <c:v>66.784336999999994</c:v>
                      </c:pt>
                      <c:pt idx="1682">
                        <c:v>67.587726000000004</c:v>
                      </c:pt>
                      <c:pt idx="1683">
                        <c:v>66.942464999999999</c:v>
                      </c:pt>
                      <c:pt idx="1684">
                        <c:v>67.554029999999997</c:v>
                      </c:pt>
                      <c:pt idx="1685">
                        <c:v>67.159548000000001</c:v>
                      </c:pt>
                      <c:pt idx="1686">
                        <c:v>67.646739999999994</c:v>
                      </c:pt>
                      <c:pt idx="1687">
                        <c:v>66.751103000000001</c:v>
                      </c:pt>
                      <c:pt idx="1688">
                        <c:v>67.134459000000007</c:v>
                      </c:pt>
                      <c:pt idx="1689">
                        <c:v>67.714258999999998</c:v>
                      </c:pt>
                      <c:pt idx="1690">
                        <c:v>66.867508999999998</c:v>
                      </c:pt>
                      <c:pt idx="1691">
                        <c:v>67.377443999999997</c:v>
                      </c:pt>
                      <c:pt idx="1692">
                        <c:v>67.142821999999995</c:v>
                      </c:pt>
                      <c:pt idx="1693">
                        <c:v>66.444573000000005</c:v>
                      </c:pt>
                      <c:pt idx="1694">
                        <c:v>67.134459000000007</c:v>
                      </c:pt>
                      <c:pt idx="1695">
                        <c:v>67.318698999999995</c:v>
                      </c:pt>
                      <c:pt idx="1696">
                        <c:v>67.469874000000004</c:v>
                      </c:pt>
                      <c:pt idx="1697">
                        <c:v>67.243258999999995</c:v>
                      </c:pt>
                      <c:pt idx="1698">
                        <c:v>66.759409000000005</c:v>
                      </c:pt>
                      <c:pt idx="1699">
                        <c:v>67.126097999999999</c:v>
                      </c:pt>
                      <c:pt idx="1700">
                        <c:v>67.042558</c:v>
                      </c:pt>
                      <c:pt idx="1701">
                        <c:v>67.545608999999999</c:v>
                      </c:pt>
                      <c:pt idx="1702">
                        <c:v>67.234881000000001</c:v>
                      </c:pt>
                      <c:pt idx="1703">
                        <c:v>67.034210000000002</c:v>
                      </c:pt>
                      <c:pt idx="1704">
                        <c:v>66.942464999999999</c:v>
                      </c:pt>
                      <c:pt idx="1705">
                        <c:v>66.494170999999994</c:v>
                      </c:pt>
                      <c:pt idx="1706">
                        <c:v>67.050905999999998</c:v>
                      </c:pt>
                      <c:pt idx="1707">
                        <c:v>66.726187999999993</c:v>
                      </c:pt>
                      <c:pt idx="1708">
                        <c:v>67.537188999999998</c:v>
                      </c:pt>
                      <c:pt idx="1709">
                        <c:v>67.034210000000002</c:v>
                      </c:pt>
                      <c:pt idx="1710">
                        <c:v>67.411038000000005</c:v>
                      </c:pt>
                      <c:pt idx="1711">
                        <c:v>66.850864999999999</c:v>
                      </c:pt>
                      <c:pt idx="1712">
                        <c:v>66.444573000000005</c:v>
                      </c:pt>
                      <c:pt idx="1713">
                        <c:v>66.734491000000006</c:v>
                      </c:pt>
                      <c:pt idx="1714">
                        <c:v>66.139656000000002</c:v>
                      </c:pt>
                      <c:pt idx="1715">
                        <c:v>67.385840000000002</c:v>
                      </c:pt>
                      <c:pt idx="1716">
                        <c:v>66.123220000000003</c:v>
                      </c:pt>
                      <c:pt idx="1717">
                        <c:v>66.254840999999999</c:v>
                      </c:pt>
                      <c:pt idx="1718">
                        <c:v>66.362004999999996</c:v>
                      </c:pt>
                      <c:pt idx="1719">
                        <c:v>66.543812000000003</c:v>
                      </c:pt>
                      <c:pt idx="1720">
                        <c:v>65.909970999999999</c:v>
                      </c:pt>
                      <c:pt idx="1721">
                        <c:v>67.243258999999995</c:v>
                      </c:pt>
                      <c:pt idx="1722">
                        <c:v>67.034210000000002</c:v>
                      </c:pt>
                      <c:pt idx="1723">
                        <c:v>66.008296999999999</c:v>
                      </c:pt>
                      <c:pt idx="1724">
                        <c:v>66.692986000000005</c:v>
                      </c:pt>
                      <c:pt idx="1725">
                        <c:v>66.345505000000003</c:v>
                      </c:pt>
                      <c:pt idx="1726">
                        <c:v>65.893601000000004</c:v>
                      </c:pt>
                      <c:pt idx="1727">
                        <c:v>65.664891999999995</c:v>
                      </c:pt>
                      <c:pt idx="1728">
                        <c:v>66.164319000000006</c:v>
                      </c:pt>
                      <c:pt idx="1729">
                        <c:v>66.065730000000002</c:v>
                      </c:pt>
                      <c:pt idx="1730">
                        <c:v>65.819987999999995</c:v>
                      </c:pt>
                      <c:pt idx="1731">
                        <c:v>66.000095999999999</c:v>
                      </c:pt>
                      <c:pt idx="1732">
                        <c:v>66.024699999999996</c:v>
                      </c:pt>
                      <c:pt idx="1733">
                        <c:v>66.485900999999998</c:v>
                      </c:pt>
                      <c:pt idx="1734">
                        <c:v>65.869052999999994</c:v>
                      </c:pt>
                      <c:pt idx="1735">
                        <c:v>65.599712999999994</c:v>
                      </c:pt>
                      <c:pt idx="1736">
                        <c:v>65.648589999999999</c:v>
                      </c:pt>
                      <c:pt idx="1737">
                        <c:v>66.378508999999994</c:v>
                      </c:pt>
                      <c:pt idx="1738">
                        <c:v>65.632293000000004</c:v>
                      </c:pt>
                      <c:pt idx="1739">
                        <c:v>66.304276999999999</c:v>
                      </c:pt>
                      <c:pt idx="1740">
                        <c:v>65.575289999999995</c:v>
                      </c:pt>
                      <c:pt idx="1741">
                        <c:v>65.145516000000001</c:v>
                      </c:pt>
                      <c:pt idx="1742">
                        <c:v>65.942729</c:v>
                      </c:pt>
                      <c:pt idx="1743">
                        <c:v>66.172543000000005</c:v>
                      </c:pt>
                      <c:pt idx="1744">
                        <c:v>65.274919999999995</c:v>
                      </c:pt>
                      <c:pt idx="1745">
                        <c:v>65.331626</c:v>
                      </c:pt>
                      <c:pt idx="1746">
                        <c:v>65.648589999999999</c:v>
                      </c:pt>
                      <c:pt idx="1747">
                        <c:v>66.238371999999998</c:v>
                      </c:pt>
                      <c:pt idx="1748">
                        <c:v>65.461450999999997</c:v>
                      </c:pt>
                      <c:pt idx="1749">
                        <c:v>65.428967999999998</c:v>
                      </c:pt>
                      <c:pt idx="1750">
                        <c:v>65.502082000000001</c:v>
                      </c:pt>
                      <c:pt idx="1751">
                        <c:v>65.673044000000004</c:v>
                      </c:pt>
                      <c:pt idx="1752">
                        <c:v>65.836338999999995</c:v>
                      </c:pt>
                      <c:pt idx="1753">
                        <c:v>65.218270000000004</c:v>
                      </c:pt>
                      <c:pt idx="1754">
                        <c:v>65.283017999999998</c:v>
                      </c:pt>
                      <c:pt idx="1755">
                        <c:v>65.713824000000002</c:v>
                      </c:pt>
                      <c:pt idx="1756">
                        <c:v>65.502082000000001</c:v>
                      </c:pt>
                      <c:pt idx="1757">
                        <c:v>65.616</c:v>
                      </c:pt>
                      <c:pt idx="1758">
                        <c:v>66.041109000000006</c:v>
                      </c:pt>
                      <c:pt idx="1759">
                        <c:v>65.445206999999996</c:v>
                      </c:pt>
                      <c:pt idx="1760">
                        <c:v>65.632293000000004</c:v>
                      </c:pt>
                      <c:pt idx="1761">
                        <c:v>65.396502999999996</c:v>
                      </c:pt>
                      <c:pt idx="1762">
                        <c:v>65.705665999999994</c:v>
                      </c:pt>
                      <c:pt idx="1763">
                        <c:v>65.959112000000005</c:v>
                      </c:pt>
                      <c:pt idx="1764">
                        <c:v>65.713824000000002</c:v>
                      </c:pt>
                      <c:pt idx="1765">
                        <c:v>65.836338999999995</c:v>
                      </c:pt>
                      <c:pt idx="1766">
                        <c:v>65.355946000000003</c:v>
                      </c:pt>
                      <c:pt idx="1767">
                        <c:v>66.032903000000005</c:v>
                      </c:pt>
                      <c:pt idx="1768">
                        <c:v>66.032903000000005</c:v>
                      </c:pt>
                      <c:pt idx="1769">
                        <c:v>65.445206999999996</c:v>
                      </c:pt>
                      <c:pt idx="1770">
                        <c:v>66.016497999999999</c:v>
                      </c:pt>
                      <c:pt idx="1771">
                        <c:v>65.575289999999995</c:v>
                      </c:pt>
                      <c:pt idx="1772">
                        <c:v>65.534606999999994</c:v>
                      </c:pt>
                      <c:pt idx="1773">
                        <c:v>65.274919999999995</c:v>
                      </c:pt>
                      <c:pt idx="1774">
                        <c:v>66.180767000000003</c:v>
                      </c:pt>
                      <c:pt idx="1775">
                        <c:v>65.795471000000006</c:v>
                      </c:pt>
                      <c:pt idx="1776">
                        <c:v>64.831311999999997</c:v>
                      </c:pt>
                      <c:pt idx="1777">
                        <c:v>65.616</c:v>
                      </c:pt>
                      <c:pt idx="1778">
                        <c:v>66.510712999999996</c:v>
                      </c:pt>
                      <c:pt idx="1779">
                        <c:v>65.803642999999994</c:v>
                      </c:pt>
                      <c:pt idx="1780">
                        <c:v>65.161675000000002</c:v>
                      </c:pt>
                      <c:pt idx="1781">
                        <c:v>65.877234999999999</c:v>
                      </c:pt>
                      <c:pt idx="1782">
                        <c:v>65.991898000000006</c:v>
                      </c:pt>
                      <c:pt idx="1783">
                        <c:v>65.762798000000004</c:v>
                      </c:pt>
                      <c:pt idx="1784">
                        <c:v>65.950919999999996</c:v>
                      </c:pt>
                      <c:pt idx="1785">
                        <c:v>65.844515000000001</c:v>
                      </c:pt>
                      <c:pt idx="1786">
                        <c:v>65.616</c:v>
                      </c:pt>
                      <c:pt idx="1787">
                        <c:v>65.721984000000006</c:v>
                      </c:pt>
                      <c:pt idx="1788">
                        <c:v>65.575289999999995</c:v>
                      </c:pt>
                      <c:pt idx="1789">
                        <c:v>65.469575000000006</c:v>
                      </c:pt>
                      <c:pt idx="1790">
                        <c:v>65.616</c:v>
                      </c:pt>
                      <c:pt idx="1791">
                        <c:v>65.656739000000002</c:v>
                      </c:pt>
                      <c:pt idx="1792">
                        <c:v>65.844515000000001</c:v>
                      </c:pt>
                      <c:pt idx="1793">
                        <c:v>65.477700999999996</c:v>
                      </c:pt>
                      <c:pt idx="1794">
                        <c:v>65.616</c:v>
                      </c:pt>
                      <c:pt idx="1795">
                        <c:v>65.266824</c:v>
                      </c:pt>
                      <c:pt idx="1796">
                        <c:v>65.210181000000006</c:v>
                      </c:pt>
                      <c:pt idx="1797">
                        <c:v>65.795471000000006</c:v>
                      </c:pt>
                      <c:pt idx="1798">
                        <c:v>65.412733000000003</c:v>
                      </c:pt>
                      <c:pt idx="1799">
                        <c:v>65.502082000000001</c:v>
                      </c:pt>
                      <c:pt idx="1800">
                        <c:v>65.616</c:v>
                      </c:pt>
                      <c:pt idx="1801">
                        <c:v>65.852693000000002</c:v>
                      </c:pt>
                      <c:pt idx="1802">
                        <c:v>65.291116000000002</c:v>
                      </c:pt>
                      <c:pt idx="1803">
                        <c:v>65.656739000000002</c:v>
                      </c:pt>
                      <c:pt idx="1804">
                        <c:v>65.331626</c:v>
                      </c:pt>
                      <c:pt idx="1805">
                        <c:v>65.202095</c:v>
                      </c:pt>
                      <c:pt idx="1806">
                        <c:v>66.073938999999996</c:v>
                      </c:pt>
                      <c:pt idx="1807">
                        <c:v>65.624145999999996</c:v>
                      </c:pt>
                      <c:pt idx="1808">
                        <c:v>65.518342000000004</c:v>
                      </c:pt>
                      <c:pt idx="1809">
                        <c:v>65.477700999999996</c:v>
                      </c:pt>
                      <c:pt idx="1810">
                        <c:v>65.738307000000006</c:v>
                      </c:pt>
                      <c:pt idx="1811">
                        <c:v>65.819987999999995</c:v>
                      </c:pt>
                      <c:pt idx="1812">
                        <c:v>65.097065000000001</c:v>
                      </c:pt>
                      <c:pt idx="1813">
                        <c:v>65.893601000000004</c:v>
                      </c:pt>
                      <c:pt idx="1814">
                        <c:v>65.016403999999994</c:v>
                      </c:pt>
                      <c:pt idx="1815">
                        <c:v>65.909970999999999</c:v>
                      </c:pt>
                      <c:pt idx="1816">
                        <c:v>66.057520999999994</c:v>
                      </c:pt>
                      <c:pt idx="1817">
                        <c:v>65.169758000000002</c:v>
                      </c:pt>
                      <c:pt idx="1818">
                        <c:v>65.299216000000001</c:v>
                      </c:pt>
                      <c:pt idx="1819">
                        <c:v>65.331626</c:v>
                      </c:pt>
                      <c:pt idx="1820">
                        <c:v>65.008343999999994</c:v>
                      </c:pt>
                      <c:pt idx="1821">
                        <c:v>65.721984000000006</c:v>
                      </c:pt>
                      <c:pt idx="1822">
                        <c:v>65.575289999999995</c:v>
                      </c:pt>
                      <c:pt idx="1823">
                        <c:v>65.469575000000006</c:v>
                      </c:pt>
                      <c:pt idx="1824">
                        <c:v>65.477700999999996</c:v>
                      </c:pt>
                      <c:pt idx="1825">
                        <c:v>65.153595999999993</c:v>
                      </c:pt>
                      <c:pt idx="1826">
                        <c:v>66.016497999999999</c:v>
                      </c:pt>
                      <c:pt idx="1827">
                        <c:v>65.372166000000007</c:v>
                      </c:pt>
                      <c:pt idx="1828">
                        <c:v>64.992227</c:v>
                      </c:pt>
                      <c:pt idx="1829">
                        <c:v>65.534606999999994</c:v>
                      </c:pt>
                      <c:pt idx="1830">
                        <c:v>65.210181000000006</c:v>
                      </c:pt>
                      <c:pt idx="1831">
                        <c:v>65.283017999999998</c:v>
                      </c:pt>
                      <c:pt idx="1832">
                        <c:v>65.583428999999995</c:v>
                      </c:pt>
                      <c:pt idx="1833">
                        <c:v>64.823277000000004</c:v>
                      </c:pt>
                      <c:pt idx="1834">
                        <c:v>65.299216000000001</c:v>
                      </c:pt>
                      <c:pt idx="1835">
                        <c:v>65.721984000000006</c:v>
                      </c:pt>
                      <c:pt idx="1836">
                        <c:v>65.242542</c:v>
                      </c:pt>
                      <c:pt idx="1837">
                        <c:v>65.664891999999995</c:v>
                      </c:pt>
                      <c:pt idx="1838">
                        <c:v>65.177840000000003</c:v>
                      </c:pt>
                      <c:pt idx="1839">
                        <c:v>65.624145999999996</c:v>
                      </c:pt>
                      <c:pt idx="1840">
                        <c:v>64.751024999999998</c:v>
                      </c:pt>
                      <c:pt idx="1841">
                        <c:v>65.713824000000002</c:v>
                      </c:pt>
                      <c:pt idx="1842">
                        <c:v>65.437087000000005</c:v>
                      </c:pt>
                      <c:pt idx="1843">
                        <c:v>65.437087000000005</c:v>
                      </c:pt>
                      <c:pt idx="1844">
                        <c:v>65.632293000000004</c:v>
                      </c:pt>
                      <c:pt idx="1845">
                        <c:v>65.526473999999993</c:v>
                      </c:pt>
                      <c:pt idx="1846">
                        <c:v>64.968059999999994</c:v>
                      </c:pt>
                      <c:pt idx="1847">
                        <c:v>65.266824</c:v>
                      </c:pt>
                      <c:pt idx="1848">
                        <c:v>65.153595999999993</c:v>
                      </c:pt>
                      <c:pt idx="1849">
                        <c:v>65.681197999999995</c:v>
                      </c:pt>
                      <c:pt idx="1850">
                        <c:v>65.380277000000007</c:v>
                      </c:pt>
                      <c:pt idx="1851">
                        <c:v>65.380277000000007</c:v>
                      </c:pt>
                      <c:pt idx="1852">
                        <c:v>65.510211999999996</c:v>
                      </c:pt>
                      <c:pt idx="1853">
                        <c:v>65.032527000000002</c:v>
                      </c:pt>
                      <c:pt idx="1854">
                        <c:v>65.510211999999996</c:v>
                      </c:pt>
                      <c:pt idx="1855">
                        <c:v>65.673044000000004</c:v>
                      </c:pt>
                      <c:pt idx="1856">
                        <c:v>65.121285999999998</c:v>
                      </c:pt>
                      <c:pt idx="1857">
                        <c:v>65.437087000000005</c:v>
                      </c:pt>
                      <c:pt idx="1858">
                        <c:v>65.177840000000003</c:v>
                      </c:pt>
                      <c:pt idx="1859">
                        <c:v>65.299216000000001</c:v>
                      </c:pt>
                      <c:pt idx="1860">
                        <c:v>65.194007999999997</c:v>
                      </c:pt>
                      <c:pt idx="1861">
                        <c:v>65.811813999999998</c:v>
                      </c:pt>
                      <c:pt idx="1862">
                        <c:v>65.420850000000002</c:v>
                      </c:pt>
                      <c:pt idx="1863">
                        <c:v>65.364054999999993</c:v>
                      </c:pt>
                      <c:pt idx="1864">
                        <c:v>65.445206999999996</c:v>
                      </c:pt>
                      <c:pt idx="1865">
                        <c:v>65.493953000000005</c:v>
                      </c:pt>
                      <c:pt idx="1866">
                        <c:v>65.420850000000002</c:v>
                      </c:pt>
                      <c:pt idx="1867">
                        <c:v>65.493953000000005</c:v>
                      </c:pt>
                      <c:pt idx="1868">
                        <c:v>65.412733000000003</c:v>
                      </c:pt>
                      <c:pt idx="1869">
                        <c:v>65.762798000000004</c:v>
                      </c:pt>
                      <c:pt idx="1870">
                        <c:v>66.082149999999999</c:v>
                      </c:pt>
                      <c:pt idx="1871">
                        <c:v>64.911713000000006</c:v>
                      </c:pt>
                      <c:pt idx="1872">
                        <c:v>66.263077999999993</c:v>
                      </c:pt>
                      <c:pt idx="1873">
                        <c:v>65.518342000000004</c:v>
                      </c:pt>
                      <c:pt idx="1874">
                        <c:v>65.681197999999995</c:v>
                      </c:pt>
                      <c:pt idx="1875">
                        <c:v>65.567150999999996</c:v>
                      </c:pt>
                      <c:pt idx="1876">
                        <c:v>65.339731999999998</c:v>
                      </c:pt>
                      <c:pt idx="1877">
                        <c:v>65.315419000000006</c:v>
                      </c:pt>
                      <c:pt idx="1878">
                        <c:v>65.518342000000004</c:v>
                      </c:pt>
                      <c:pt idx="1879">
                        <c:v>65.673044000000004</c:v>
                      </c:pt>
                      <c:pt idx="1880">
                        <c:v>65.705665999999994</c:v>
                      </c:pt>
                      <c:pt idx="1881">
                        <c:v>65.445206999999996</c:v>
                      </c:pt>
                      <c:pt idx="1882">
                        <c:v>65.893601000000004</c:v>
                      </c:pt>
                      <c:pt idx="1883">
                        <c:v>65.339731999999998</c:v>
                      </c:pt>
                      <c:pt idx="1884">
                        <c:v>66.362004999999996</c:v>
                      </c:pt>
                      <c:pt idx="1885">
                        <c:v>66.287792999999994</c:v>
                      </c:pt>
                      <c:pt idx="1886">
                        <c:v>66.032903000000005</c:v>
                      </c:pt>
                      <c:pt idx="1887">
                        <c:v>65.567150999999996</c:v>
                      </c:pt>
                      <c:pt idx="1888">
                        <c:v>66.123220000000003</c:v>
                      </c:pt>
                      <c:pt idx="1889">
                        <c:v>65.869052999999994</c:v>
                      </c:pt>
                      <c:pt idx="1890">
                        <c:v>65.266824</c:v>
                      </c:pt>
                      <c:pt idx="1891">
                        <c:v>65.673044000000004</c:v>
                      </c:pt>
                      <c:pt idx="1892">
                        <c:v>65.828162000000006</c:v>
                      </c:pt>
                      <c:pt idx="1893">
                        <c:v>65.485826000000003</c:v>
                      </c:pt>
                      <c:pt idx="1894">
                        <c:v>65.803642999999994</c:v>
                      </c:pt>
                      <c:pt idx="1895">
                        <c:v>65.934537000000006</c:v>
                      </c:pt>
                      <c:pt idx="1896">
                        <c:v>65.975502000000006</c:v>
                      </c:pt>
                      <c:pt idx="1897">
                        <c:v>66.436312000000001</c:v>
                      </c:pt>
                      <c:pt idx="1898">
                        <c:v>65.811813999999998</c:v>
                      </c:pt>
                      <c:pt idx="1899">
                        <c:v>66.000095999999999</c:v>
                      </c:pt>
                      <c:pt idx="1900">
                        <c:v>65.770966000000001</c:v>
                      </c:pt>
                      <c:pt idx="1901">
                        <c:v>65.819987999999995</c:v>
                      </c:pt>
                      <c:pt idx="1902">
                        <c:v>65.153595999999993</c:v>
                      </c:pt>
                      <c:pt idx="1903">
                        <c:v>66.016497999999999</c:v>
                      </c:pt>
                      <c:pt idx="1904">
                        <c:v>65.372166000000007</c:v>
                      </c:pt>
                      <c:pt idx="1905">
                        <c:v>66.098573999999999</c:v>
                      </c:pt>
                      <c:pt idx="1906">
                        <c:v>65.950919999999996</c:v>
                      </c:pt>
                      <c:pt idx="1907">
                        <c:v>65.713824000000002</c:v>
                      </c:pt>
                      <c:pt idx="1908">
                        <c:v>65.828162000000006</c:v>
                      </c:pt>
                      <c:pt idx="1909">
                        <c:v>65.347837999999996</c:v>
                      </c:pt>
                      <c:pt idx="1910">
                        <c:v>66.032903000000005</c:v>
                      </c:pt>
                      <c:pt idx="1911">
                        <c:v>65.372166000000007</c:v>
                      </c:pt>
                      <c:pt idx="1912">
                        <c:v>66.164319000000006</c:v>
                      </c:pt>
                      <c:pt idx="1913">
                        <c:v>66.263077999999993</c:v>
                      </c:pt>
                      <c:pt idx="1914">
                        <c:v>65.518342000000004</c:v>
                      </c:pt>
                      <c:pt idx="1915">
                        <c:v>65.607855999999998</c:v>
                      </c:pt>
                      <c:pt idx="1916">
                        <c:v>65.918159000000003</c:v>
                      </c:pt>
                      <c:pt idx="1917">
                        <c:v>66.452837000000002</c:v>
                      </c:pt>
                      <c:pt idx="1918">
                        <c:v>65.803642999999994</c:v>
                      </c:pt>
                      <c:pt idx="1919">
                        <c:v>66.139656000000002</c:v>
                      </c:pt>
                      <c:pt idx="1920">
                        <c:v>66.000095999999999</c:v>
                      </c:pt>
                      <c:pt idx="1921">
                        <c:v>65.632293000000004</c:v>
                      </c:pt>
                      <c:pt idx="1922">
                        <c:v>65.453327999999999</c:v>
                      </c:pt>
                      <c:pt idx="1923">
                        <c:v>66.345505000000003</c:v>
                      </c:pt>
                      <c:pt idx="1924">
                        <c:v>65.697508999999997</c:v>
                      </c:pt>
                      <c:pt idx="1925">
                        <c:v>65.640440999999996</c:v>
                      </c:pt>
                      <c:pt idx="1926">
                        <c:v>66.115003999999999</c:v>
                      </c:pt>
                      <c:pt idx="1927">
                        <c:v>65.559012999999993</c:v>
                      </c:pt>
                      <c:pt idx="1928">
                        <c:v>65.599712999999994</c:v>
                      </c:pt>
                      <c:pt idx="1929">
                        <c:v>66.502441000000005</c:v>
                      </c:pt>
                      <c:pt idx="1930">
                        <c:v>66.057520999999994</c:v>
                      </c:pt>
                      <c:pt idx="1931">
                        <c:v>65.746470000000002</c:v>
                      </c:pt>
                      <c:pt idx="1932">
                        <c:v>65.885417000000004</c:v>
                      </c:pt>
                      <c:pt idx="1933">
                        <c:v>66.576927999999995</c:v>
                      </c:pt>
                      <c:pt idx="1934">
                        <c:v>66.115003999999999</c:v>
                      </c:pt>
                      <c:pt idx="1935">
                        <c:v>66.082149999999999</c:v>
                      </c:pt>
                      <c:pt idx="1936">
                        <c:v>65.819987999999995</c:v>
                      </c:pt>
                      <c:pt idx="1937">
                        <c:v>66.008296999999999</c:v>
                      </c:pt>
                      <c:pt idx="1938">
                        <c:v>66.098573999999999</c:v>
                      </c:pt>
                      <c:pt idx="1939">
                        <c:v>65.885417000000004</c:v>
                      </c:pt>
                      <c:pt idx="1940">
                        <c:v>66.651510000000002</c:v>
                      </c:pt>
                      <c:pt idx="1941">
                        <c:v>66.279554000000005</c:v>
                      </c:pt>
                      <c:pt idx="1942">
                        <c:v>65.909970999999999</c:v>
                      </c:pt>
                      <c:pt idx="1943">
                        <c:v>65.918159000000003</c:v>
                      </c:pt>
                      <c:pt idx="1944">
                        <c:v>66.585210000000004</c:v>
                      </c:pt>
                      <c:pt idx="1945">
                        <c:v>66.164319000000006</c:v>
                      </c:pt>
                      <c:pt idx="1946">
                        <c:v>65.404616000000004</c:v>
                      </c:pt>
                      <c:pt idx="1947">
                        <c:v>66.082149999999999</c:v>
                      </c:pt>
                      <c:pt idx="1948">
                        <c:v>65.754632999999998</c:v>
                      </c:pt>
                      <c:pt idx="1949">
                        <c:v>66.016497999999999</c:v>
                      </c:pt>
                      <c:pt idx="1950">
                        <c:v>66.287792999999994</c:v>
                      </c:pt>
                      <c:pt idx="1951">
                        <c:v>65.388389000000004</c:v>
                      </c:pt>
                      <c:pt idx="1952">
                        <c:v>66.230138999999994</c:v>
                      </c:pt>
                      <c:pt idx="1953">
                        <c:v>65.852693000000002</c:v>
                      </c:pt>
                      <c:pt idx="1954">
                        <c:v>66.065730000000002</c:v>
                      </c:pt>
                      <c:pt idx="1955">
                        <c:v>65.811813999999998</c:v>
                      </c:pt>
                      <c:pt idx="1956">
                        <c:v>65.877234999999999</c:v>
                      </c:pt>
                      <c:pt idx="1957">
                        <c:v>66.254840999999999</c:v>
                      </c:pt>
                      <c:pt idx="1958">
                        <c:v>66.041109000000006</c:v>
                      </c:pt>
                      <c:pt idx="1959">
                        <c:v>65.828162000000006</c:v>
                      </c:pt>
                      <c:pt idx="1960">
                        <c:v>65.485826000000003</c:v>
                      </c:pt>
                      <c:pt idx="1961">
                        <c:v>66.065730000000002</c:v>
                      </c:pt>
                      <c:pt idx="1962">
                        <c:v>66.147875999999997</c:v>
                      </c:pt>
                      <c:pt idx="1963">
                        <c:v>65.869052999999994</c:v>
                      </c:pt>
                      <c:pt idx="1964">
                        <c:v>66.123220000000003</c:v>
                      </c:pt>
                      <c:pt idx="1965">
                        <c:v>65.477700999999996</c:v>
                      </c:pt>
                      <c:pt idx="1966">
                        <c:v>66.139656000000002</c:v>
                      </c:pt>
                      <c:pt idx="1967">
                        <c:v>66.197219000000004</c:v>
                      </c:pt>
                      <c:pt idx="1968">
                        <c:v>66.180767000000003</c:v>
                      </c:pt>
                      <c:pt idx="1969">
                        <c:v>66.000095999999999</c:v>
                      </c:pt>
                      <c:pt idx="1970">
                        <c:v>65.967308000000003</c:v>
                      </c:pt>
                      <c:pt idx="1971">
                        <c:v>66.106789000000006</c:v>
                      </c:pt>
                      <c:pt idx="1972">
                        <c:v>66.676392000000007</c:v>
                      </c:pt>
                      <c:pt idx="1973">
                        <c:v>66.090361999999999</c:v>
                      </c:pt>
                      <c:pt idx="1974">
                        <c:v>66.082149999999999</c:v>
                      </c:pt>
                      <c:pt idx="1975">
                        <c:v>66.082149999999999</c:v>
                      </c:pt>
                      <c:pt idx="1976">
                        <c:v>66.543812000000003</c:v>
                      </c:pt>
                      <c:pt idx="1977">
                        <c:v>66.180767000000003</c:v>
                      </c:pt>
                      <c:pt idx="1978">
                        <c:v>66.461100999999999</c:v>
                      </c:pt>
                      <c:pt idx="1979">
                        <c:v>66.065730000000002</c:v>
                      </c:pt>
                      <c:pt idx="1980">
                        <c:v>66.271315999999999</c:v>
                      </c:pt>
                      <c:pt idx="1981">
                        <c:v>66.106789000000006</c:v>
                      </c:pt>
                      <c:pt idx="1982">
                        <c:v>65.819987999999995</c:v>
                      </c:pt>
                      <c:pt idx="1983">
                        <c:v>66.535533999999998</c:v>
                      </c:pt>
                      <c:pt idx="1984">
                        <c:v>66.510712999999996</c:v>
                      </c:pt>
                      <c:pt idx="1985">
                        <c:v>66.131437000000005</c:v>
                      </c:pt>
                      <c:pt idx="1986">
                        <c:v>66.263077999999993</c:v>
                      </c:pt>
                      <c:pt idx="1987">
                        <c:v>66.098573999999999</c:v>
                      </c:pt>
                      <c:pt idx="1988">
                        <c:v>66.205448000000004</c:v>
                      </c:pt>
                      <c:pt idx="1989">
                        <c:v>66.246606</c:v>
                      </c:pt>
                      <c:pt idx="1990">
                        <c:v>65.721984000000006</c:v>
                      </c:pt>
                      <c:pt idx="1991">
                        <c:v>66.428049999999999</c:v>
                      </c:pt>
                      <c:pt idx="1992">
                        <c:v>66.205448000000004</c:v>
                      </c:pt>
                      <c:pt idx="1993">
                        <c:v>66.246606</c:v>
                      </c:pt>
                      <c:pt idx="1994">
                        <c:v>66.115003999999999</c:v>
                      </c:pt>
                      <c:pt idx="1995">
                        <c:v>66.279554000000005</c:v>
                      </c:pt>
                      <c:pt idx="1996">
                        <c:v>66.041109000000006</c:v>
                      </c:pt>
                      <c:pt idx="1997">
                        <c:v>66.626638</c:v>
                      </c:pt>
                      <c:pt idx="1998">
                        <c:v>66.560366999999999</c:v>
                      </c:pt>
                      <c:pt idx="1999">
                        <c:v>66.776026999999999</c:v>
                      </c:pt>
                      <c:pt idx="2000">
                        <c:v>66.139656000000002</c:v>
                      </c:pt>
                      <c:pt idx="2001">
                        <c:v>66.726187999999993</c:v>
                      </c:pt>
                      <c:pt idx="2002">
                        <c:v>66.065730000000002</c:v>
                      </c:pt>
                      <c:pt idx="2003">
                        <c:v>66.875833</c:v>
                      </c:pt>
                      <c:pt idx="2004">
                        <c:v>65.844515000000001</c:v>
                      </c:pt>
                      <c:pt idx="2005">
                        <c:v>66.263077999999993</c:v>
                      </c:pt>
                      <c:pt idx="2006">
                        <c:v>66.362004999999996</c:v>
                      </c:pt>
                      <c:pt idx="2007">
                        <c:v>66.809276999999994</c:v>
                      </c:pt>
                      <c:pt idx="2008">
                        <c:v>66.452837000000002</c:v>
                      </c:pt>
                      <c:pt idx="2009">
                        <c:v>66.263077999999993</c:v>
                      </c:pt>
                      <c:pt idx="2010">
                        <c:v>66.296035000000003</c:v>
                      </c:pt>
                      <c:pt idx="2011">
                        <c:v>66.560366999999999</c:v>
                      </c:pt>
                      <c:pt idx="2012">
                        <c:v>66.172543000000005</c:v>
                      </c:pt>
                      <c:pt idx="2013">
                        <c:v>66.461100999999999</c:v>
                      </c:pt>
                      <c:pt idx="2014">
                        <c:v>66.452837000000002</c:v>
                      </c:pt>
                      <c:pt idx="2015">
                        <c:v>66.123220000000003</c:v>
                      </c:pt>
                      <c:pt idx="2016">
                        <c:v>66.659803999999994</c:v>
                      </c:pt>
                      <c:pt idx="2017">
                        <c:v>66.618350000000007</c:v>
                      </c:pt>
                      <c:pt idx="2018">
                        <c:v>67.092668000000003</c:v>
                      </c:pt>
                      <c:pt idx="2019">
                        <c:v>66.461100999999999</c:v>
                      </c:pt>
                      <c:pt idx="2020">
                        <c:v>66.263077999999993</c:v>
                      </c:pt>
                      <c:pt idx="2021">
                        <c:v>66.900811000000004</c:v>
                      </c:pt>
                      <c:pt idx="2022">
                        <c:v>66.767718000000002</c:v>
                      </c:pt>
                      <c:pt idx="2023">
                        <c:v>66.263077999999993</c:v>
                      </c:pt>
                      <c:pt idx="2024">
                        <c:v>66.304276999999999</c:v>
                      </c:pt>
                      <c:pt idx="2025">
                        <c:v>67.226506999999998</c:v>
                      </c:pt>
                      <c:pt idx="2026">
                        <c:v>66.164319000000006</c:v>
                      </c:pt>
                      <c:pt idx="2027">
                        <c:v>66.461100999999999</c:v>
                      </c:pt>
                      <c:pt idx="2028">
                        <c:v>67.318698999999995</c:v>
                      </c:pt>
                      <c:pt idx="2029">
                        <c:v>66.535533999999998</c:v>
                      </c:pt>
                      <c:pt idx="2030">
                        <c:v>66.436312000000001</c:v>
                      </c:pt>
                      <c:pt idx="2031">
                        <c:v>66.271315999999999</c:v>
                      </c:pt>
                      <c:pt idx="2032">
                        <c:v>66.900811000000004</c:v>
                      </c:pt>
                      <c:pt idx="2033">
                        <c:v>66.370255999999998</c:v>
                      </c:pt>
                      <c:pt idx="2034">
                        <c:v>66.024699999999996</c:v>
                      </c:pt>
                      <c:pt idx="2035">
                        <c:v>66.428049999999999</c:v>
                      </c:pt>
                      <c:pt idx="2036">
                        <c:v>66.734491000000006</c:v>
                      </c:pt>
                      <c:pt idx="2037">
                        <c:v>66.527259000000001</c:v>
                      </c:pt>
                      <c:pt idx="2038">
                        <c:v>66.701285999999996</c:v>
                      </c:pt>
                      <c:pt idx="2039">
                        <c:v>66.684689000000006</c:v>
                      </c:pt>
                      <c:pt idx="2040">
                        <c:v>66.751103000000001</c:v>
                      </c:pt>
                      <c:pt idx="2041">
                        <c:v>66.668098000000001</c:v>
                      </c:pt>
                      <c:pt idx="2042">
                        <c:v>66.684689000000006</c:v>
                      </c:pt>
                      <c:pt idx="2043">
                        <c:v>66.419791000000004</c:v>
                      </c:pt>
                      <c:pt idx="2044">
                        <c:v>66.867508999999998</c:v>
                      </c:pt>
                      <c:pt idx="2045">
                        <c:v>66.378508999999994</c:v>
                      </c:pt>
                      <c:pt idx="2046">
                        <c:v>66.543812000000003</c:v>
                      </c:pt>
                      <c:pt idx="2047">
                        <c:v>67.167913999999996</c:v>
                      </c:pt>
                      <c:pt idx="2048">
                        <c:v>67.050905999999998</c:v>
                      </c:pt>
                      <c:pt idx="2049">
                        <c:v>66.461100999999999</c:v>
                      </c:pt>
                      <c:pt idx="2050">
                        <c:v>66.925799999999995</c:v>
                      </c:pt>
                      <c:pt idx="2051">
                        <c:v>67.159548000000001</c:v>
                      </c:pt>
                      <c:pt idx="2052">
                        <c:v>66.776026999999999</c:v>
                      </c:pt>
                      <c:pt idx="2053">
                        <c:v>67.059256000000005</c:v>
                      </c:pt>
                      <c:pt idx="2054">
                        <c:v>66.659803999999994</c:v>
                      </c:pt>
                      <c:pt idx="2055">
                        <c:v>66.950800000000001</c:v>
                      </c:pt>
                      <c:pt idx="2056">
                        <c:v>67.017517999999995</c:v>
                      </c:pt>
                      <c:pt idx="2057">
                        <c:v>66.942464999999999</c:v>
                      </c:pt>
                      <c:pt idx="2058">
                        <c:v>67.159548000000001</c:v>
                      </c:pt>
                      <c:pt idx="2059">
                        <c:v>67.184648999999993</c:v>
                      </c:pt>
                      <c:pt idx="2060">
                        <c:v>67.293541000000005</c:v>
                      </c:pt>
                      <c:pt idx="2061">
                        <c:v>67.285157999999996</c:v>
                      </c:pt>
                      <c:pt idx="2062">
                        <c:v>68.027546000000001</c:v>
                      </c:pt>
                      <c:pt idx="2063">
                        <c:v>67.268394000000001</c:v>
                      </c:pt>
                      <c:pt idx="2064">
                        <c:v>67.017517999999995</c:v>
                      </c:pt>
                      <c:pt idx="2065">
                        <c:v>67.874926000000002</c:v>
                      </c:pt>
                      <c:pt idx="2066">
                        <c:v>67.764948000000004</c:v>
                      </c:pt>
                      <c:pt idx="2067">
                        <c:v>67.528771000000006</c:v>
                      </c:pt>
                      <c:pt idx="2068">
                        <c:v>67.832603000000006</c:v>
                      </c:pt>
                      <c:pt idx="2069">
                        <c:v>67.841065</c:v>
                      </c:pt>
                      <c:pt idx="2070">
                        <c:v>67.638306</c:v>
                      </c:pt>
                      <c:pt idx="2071">
                        <c:v>67.824141999999995</c:v>
                      </c:pt>
                      <c:pt idx="2072">
                        <c:v>67.773399999999995</c:v>
                      </c:pt>
                      <c:pt idx="2073">
                        <c:v>67.385840000000002</c:v>
                      </c:pt>
                      <c:pt idx="2074">
                        <c:v>68.274266999999995</c:v>
                      </c:pt>
                      <c:pt idx="2075">
                        <c:v>67.874926000000002</c:v>
                      </c:pt>
                      <c:pt idx="2076">
                        <c:v>67.891863999999998</c:v>
                      </c:pt>
                      <c:pt idx="2077">
                        <c:v>67.629872000000006</c:v>
                      </c:pt>
                      <c:pt idx="2078">
                        <c:v>68.223136999999994</c:v>
                      </c:pt>
                      <c:pt idx="2079">
                        <c:v>68.299848999999995</c:v>
                      </c:pt>
                      <c:pt idx="2080">
                        <c:v>67.874926000000002</c:v>
                      </c:pt>
                      <c:pt idx="2081">
                        <c:v>68.036035999999996</c:v>
                      </c:pt>
                      <c:pt idx="2082">
                        <c:v>68.282792999999998</c:v>
                      </c:pt>
                      <c:pt idx="2083">
                        <c:v>67.951186000000007</c:v>
                      </c:pt>
                      <c:pt idx="2084">
                        <c:v>68.496348999999995</c:v>
                      </c:pt>
                      <c:pt idx="2085">
                        <c:v>68.796629999999993</c:v>
                      </c:pt>
                      <c:pt idx="2086">
                        <c:v>68.385203000000004</c:v>
                      </c:pt>
                      <c:pt idx="2087">
                        <c:v>68.479235000000003</c:v>
                      </c:pt>
                      <c:pt idx="2088">
                        <c:v>68.308379000000002</c:v>
                      </c:pt>
                      <c:pt idx="2089">
                        <c:v>68.487791999999999</c:v>
                      </c:pt>
                      <c:pt idx="2090">
                        <c:v>68.453575999999998</c:v>
                      </c:pt>
                      <c:pt idx="2091">
                        <c:v>69.089798999999999</c:v>
                      </c:pt>
                      <c:pt idx="2092">
                        <c:v>69.2196</c:v>
                      </c:pt>
                      <c:pt idx="2093">
                        <c:v>68.779430000000005</c:v>
                      </c:pt>
                      <c:pt idx="2094">
                        <c:v>69.003421000000003</c:v>
                      </c:pt>
                      <c:pt idx="2095">
                        <c:v>68.487791999999999</c:v>
                      </c:pt>
                      <c:pt idx="2096">
                        <c:v>69.072513000000001</c:v>
                      </c:pt>
                      <c:pt idx="2097">
                        <c:v>68.607703999999998</c:v>
                      </c:pt>
                      <c:pt idx="2098">
                        <c:v>69.245594999999994</c:v>
                      </c:pt>
                      <c:pt idx="2099">
                        <c:v>70.233072000000007</c:v>
                      </c:pt>
                      <c:pt idx="2100">
                        <c:v>68.779430000000005</c:v>
                      </c:pt>
                      <c:pt idx="2101">
                        <c:v>69.767882</c:v>
                      </c:pt>
                      <c:pt idx="2102">
                        <c:v>69.367052999999999</c:v>
                      </c:pt>
                      <c:pt idx="2103">
                        <c:v>69.567128999999994</c:v>
                      </c:pt>
                      <c:pt idx="2104">
                        <c:v>68.986160999999996</c:v>
                      </c:pt>
                      <c:pt idx="2105">
                        <c:v>69.306291999999999</c:v>
                      </c:pt>
                      <c:pt idx="2106">
                        <c:v>69.306291999999999</c:v>
                      </c:pt>
                      <c:pt idx="2107">
                        <c:v>69.523577000000003</c:v>
                      </c:pt>
                      <c:pt idx="2108">
                        <c:v>69.619434999999996</c:v>
                      </c:pt>
                      <c:pt idx="2109">
                        <c:v>68.968906000000004</c:v>
                      </c:pt>
                      <c:pt idx="2110">
                        <c:v>69.514870999999999</c:v>
                      </c:pt>
                      <c:pt idx="2111">
                        <c:v>69.829115000000002</c:v>
                      </c:pt>
                      <c:pt idx="2112">
                        <c:v>70.048319000000006</c:v>
                      </c:pt>
                      <c:pt idx="2113">
                        <c:v>69.864132999999995</c:v>
                      </c:pt>
                      <c:pt idx="2114">
                        <c:v>70.092256000000006</c:v>
                      </c:pt>
                      <c:pt idx="2115">
                        <c:v>69.837868</c:v>
                      </c:pt>
                      <c:pt idx="2116">
                        <c:v>69.619434999999996</c:v>
                      </c:pt>
                      <c:pt idx="2117">
                        <c:v>69.393109999999993</c:v>
                      </c:pt>
                      <c:pt idx="2118">
                        <c:v>69.776625999999993</c:v>
                      </c:pt>
                      <c:pt idx="2119">
                        <c:v>69.916700000000006</c:v>
                      </c:pt>
                      <c:pt idx="2120">
                        <c:v>69.540993999999998</c:v>
                      </c:pt>
                      <c:pt idx="2121">
                        <c:v>69.899173000000005</c:v>
                      </c:pt>
                      <c:pt idx="2122">
                        <c:v>69.820363999999998</c:v>
                      </c:pt>
                      <c:pt idx="2123">
                        <c:v>69.628157000000002</c:v>
                      </c:pt>
                      <c:pt idx="2124">
                        <c:v>69.384422999999998</c:v>
                      </c:pt>
                      <c:pt idx="2125">
                        <c:v>69.706712999999993</c:v>
                      </c:pt>
                      <c:pt idx="2126">
                        <c:v>70.004413999999997</c:v>
                      </c:pt>
                      <c:pt idx="2127">
                        <c:v>69.715446</c:v>
                      </c:pt>
                      <c:pt idx="2128">
                        <c:v>69.846620999999999</c:v>
                      </c:pt>
                      <c:pt idx="2129">
                        <c:v>69.899173000000005</c:v>
                      </c:pt>
                      <c:pt idx="2130">
                        <c:v>69.671785999999997</c:v>
                      </c:pt>
                      <c:pt idx="2131">
                        <c:v>69.445262999999997</c:v>
                      </c:pt>
                      <c:pt idx="2132">
                        <c:v>69.349684999999994</c:v>
                      </c:pt>
                      <c:pt idx="2133">
                        <c:v>70.083466000000001</c:v>
                      </c:pt>
                      <c:pt idx="2134">
                        <c:v>69.907934999999995</c:v>
                      </c:pt>
                      <c:pt idx="2135">
                        <c:v>69.951769999999996</c:v>
                      </c:pt>
                      <c:pt idx="2136">
                        <c:v>69.523577000000003</c:v>
                      </c:pt>
                      <c:pt idx="2137">
                        <c:v>70.109840000000005</c:v>
                      </c:pt>
                      <c:pt idx="2138">
                        <c:v>69.2196</c:v>
                      </c:pt>
                      <c:pt idx="2139">
                        <c:v>69.680515</c:v>
                      </c:pt>
                      <c:pt idx="2140">
                        <c:v>69.236928000000006</c:v>
                      </c:pt>
                      <c:pt idx="2141">
                        <c:v>69.323645999999997</c:v>
                      </c:pt>
                      <c:pt idx="2142">
                        <c:v>69.098443000000003</c:v>
                      </c:pt>
                      <c:pt idx="2143">
                        <c:v>69.012052999999995</c:v>
                      </c:pt>
                      <c:pt idx="2144">
                        <c:v>69.176300999999995</c:v>
                      </c:pt>
                      <c:pt idx="2145">
                        <c:v>68.650587999999999</c:v>
                      </c:pt>
                      <c:pt idx="2146">
                        <c:v>68.762235000000004</c:v>
                      </c:pt>
                      <c:pt idx="2147">
                        <c:v>68.874092000000005</c:v>
                      </c:pt>
                      <c:pt idx="2148">
                        <c:v>68.650587999999999</c:v>
                      </c:pt>
                      <c:pt idx="2149">
                        <c:v>68.693504000000004</c:v>
                      </c:pt>
                      <c:pt idx="2150">
                        <c:v>68.960280999999995</c:v>
                      </c:pt>
                      <c:pt idx="2151">
                        <c:v>69.245594999999994</c:v>
                      </c:pt>
                      <c:pt idx="2152">
                        <c:v>68.977532999999994</c:v>
                      </c:pt>
                      <c:pt idx="2153">
                        <c:v>67.934230999999997</c:v>
                      </c:pt>
                      <c:pt idx="2154">
                        <c:v>68.359584999999996</c:v>
                      </c:pt>
                      <c:pt idx="2155">
                        <c:v>67.866459000000006</c:v>
                      </c:pt>
                      <c:pt idx="2156">
                        <c:v>67.554029999999997</c:v>
                      </c:pt>
                      <c:pt idx="2157">
                        <c:v>68.796629999999993</c:v>
                      </c:pt>
                      <c:pt idx="2158">
                        <c:v>67.781854999999993</c:v>
                      </c:pt>
                      <c:pt idx="2159">
                        <c:v>68.070008999999999</c:v>
                      </c:pt>
                      <c:pt idx="2160">
                        <c:v>67.714258999999998</c:v>
                      </c:pt>
                      <c:pt idx="2161">
                        <c:v>67.201387999999994</c:v>
                      </c:pt>
                      <c:pt idx="2162">
                        <c:v>67.495108000000002</c:v>
                      </c:pt>
                      <c:pt idx="2163">
                        <c:v>67.511937000000003</c:v>
                      </c:pt>
                      <c:pt idx="2164">
                        <c:v>67.781854999999993</c:v>
                      </c:pt>
                      <c:pt idx="2165">
                        <c:v>67.461465000000004</c:v>
                      </c:pt>
                      <c:pt idx="2166">
                        <c:v>67.243258999999995</c:v>
                      </c:pt>
                      <c:pt idx="2167">
                        <c:v>67.570875999999998</c:v>
                      </c:pt>
                      <c:pt idx="2168">
                        <c:v>67.908806999999996</c:v>
                      </c:pt>
                      <c:pt idx="2169">
                        <c:v>67.226506999999998</c:v>
                      </c:pt>
                      <c:pt idx="2170">
                        <c:v>67.832603000000006</c:v>
                      </c:pt>
                      <c:pt idx="2171">
                        <c:v>67.638306</c:v>
                      </c:pt>
                      <c:pt idx="2172">
                        <c:v>67.285157999999996</c:v>
                      </c:pt>
                      <c:pt idx="2173">
                        <c:v>67.017517999999995</c:v>
                      </c:pt>
                      <c:pt idx="2174">
                        <c:v>67.402636999999999</c:v>
                      </c:pt>
                      <c:pt idx="2175">
                        <c:v>66.992490000000004</c:v>
                      </c:pt>
                      <c:pt idx="2176">
                        <c:v>67.134459000000007</c:v>
                      </c:pt>
                      <c:pt idx="2177">
                        <c:v>66.975810999999993</c:v>
                      </c:pt>
                      <c:pt idx="2178">
                        <c:v>66.684689000000006</c:v>
                      </c:pt>
                      <c:pt idx="2179">
                        <c:v>66.684689000000006</c:v>
                      </c:pt>
                      <c:pt idx="2180">
                        <c:v>66.942464999999999</c:v>
                      </c:pt>
                      <c:pt idx="2181">
                        <c:v>66.825907999999998</c:v>
                      </c:pt>
                      <c:pt idx="2182">
                        <c:v>66.452837000000002</c:v>
                      </c:pt>
                      <c:pt idx="2183">
                        <c:v>66.717884999999995</c:v>
                      </c:pt>
                      <c:pt idx="2184">
                        <c:v>66.535533999999998</c:v>
                      </c:pt>
                      <c:pt idx="2185">
                        <c:v>66.115003999999999</c:v>
                      </c:pt>
                      <c:pt idx="2186">
                        <c:v>66.668098000000001</c:v>
                      </c:pt>
                      <c:pt idx="2187">
                        <c:v>66.751103000000001</c:v>
                      </c:pt>
                      <c:pt idx="2188">
                        <c:v>66.934133000000003</c:v>
                      </c:pt>
                      <c:pt idx="2189">
                        <c:v>66.485900999999998</c:v>
                      </c:pt>
                      <c:pt idx="2190">
                        <c:v>65.673044000000004</c:v>
                      </c:pt>
                      <c:pt idx="2191">
                        <c:v>66.485900999999998</c:v>
                      </c:pt>
                      <c:pt idx="2192">
                        <c:v>66.131437000000005</c:v>
                      </c:pt>
                      <c:pt idx="2193">
                        <c:v>65.469575000000006</c:v>
                      </c:pt>
                      <c:pt idx="2194">
                        <c:v>66.205448000000004</c:v>
                      </c:pt>
                      <c:pt idx="2195">
                        <c:v>66.049313999999995</c:v>
                      </c:pt>
                      <c:pt idx="2196">
                        <c:v>65.893601000000004</c:v>
                      </c:pt>
                      <c:pt idx="2197">
                        <c:v>66.057520999999994</c:v>
                      </c:pt>
                      <c:pt idx="2198">
                        <c:v>65.681197999999995</c:v>
                      </c:pt>
                      <c:pt idx="2199">
                        <c:v>65.828162000000006</c:v>
                      </c:pt>
                      <c:pt idx="2200">
                        <c:v>65.673044000000004</c:v>
                      </c:pt>
                      <c:pt idx="2201">
                        <c:v>66.156097000000003</c:v>
                      </c:pt>
                      <c:pt idx="2202">
                        <c:v>65.218270000000004</c:v>
                      </c:pt>
                      <c:pt idx="2203">
                        <c:v>66.263077999999993</c:v>
                      </c:pt>
                      <c:pt idx="2204">
                        <c:v>65.258729000000002</c:v>
                      </c:pt>
                      <c:pt idx="2205">
                        <c:v>65.477700999999996</c:v>
                      </c:pt>
                      <c:pt idx="2206">
                        <c:v>65.803642999999994</c:v>
                      </c:pt>
                      <c:pt idx="2207">
                        <c:v>65.420850000000002</c:v>
                      </c:pt>
                      <c:pt idx="2208">
                        <c:v>65.242542</c:v>
                      </c:pt>
                      <c:pt idx="2209">
                        <c:v>65.860872000000001</c:v>
                      </c:pt>
                      <c:pt idx="2210">
                        <c:v>65.664891999999995</c:v>
                      </c:pt>
                      <c:pt idx="2211">
                        <c:v>65.893601000000004</c:v>
                      </c:pt>
                      <c:pt idx="2212">
                        <c:v>65.918159000000003</c:v>
                      </c:pt>
                      <c:pt idx="2213">
                        <c:v>65.469575000000006</c:v>
                      </c:pt>
                      <c:pt idx="2214">
                        <c:v>65.942729</c:v>
                      </c:pt>
                      <c:pt idx="2215">
                        <c:v>65.258729000000002</c:v>
                      </c:pt>
                      <c:pt idx="2216">
                        <c:v>65.599712999999994</c:v>
                      </c:pt>
                      <c:pt idx="2217">
                        <c:v>65.779133000000002</c:v>
                      </c:pt>
                      <c:pt idx="2218">
                        <c:v>65.169758000000002</c:v>
                      </c:pt>
                      <c:pt idx="2219">
                        <c:v>65.681197999999995</c:v>
                      </c:pt>
                      <c:pt idx="2220">
                        <c:v>65.372166000000007</c:v>
                      </c:pt>
                      <c:pt idx="2221">
                        <c:v>65.640440999999996</c:v>
                      </c:pt>
                      <c:pt idx="2222">
                        <c:v>65.008343999999994</c:v>
                      </c:pt>
                      <c:pt idx="2223">
                        <c:v>65.656739000000002</c:v>
                      </c:pt>
                      <c:pt idx="2224">
                        <c:v>65.202095</c:v>
                      </c:pt>
                      <c:pt idx="2225">
                        <c:v>65.161675000000002</c:v>
                      </c:pt>
                      <c:pt idx="2226">
                        <c:v>65.624145999999996</c:v>
                      </c:pt>
                      <c:pt idx="2227">
                        <c:v>65.008343999999994</c:v>
                      </c:pt>
                      <c:pt idx="2228">
                        <c:v>65.274919999999995</c:v>
                      </c:pt>
                      <c:pt idx="2229">
                        <c:v>65.909970999999999</c:v>
                      </c:pt>
                      <c:pt idx="2230">
                        <c:v>65.202095</c:v>
                      </c:pt>
                      <c:pt idx="2231">
                        <c:v>65.689352</c:v>
                      </c:pt>
                      <c:pt idx="2232">
                        <c:v>65.307317999999995</c:v>
                      </c:pt>
                      <c:pt idx="2233">
                        <c:v>65.461450999999997</c:v>
                      </c:pt>
                      <c:pt idx="2234">
                        <c:v>65.828162000000006</c:v>
                      </c:pt>
                      <c:pt idx="2235">
                        <c:v>65.420850000000002</c:v>
                      </c:pt>
                      <c:pt idx="2236">
                        <c:v>65.893601000000004</c:v>
                      </c:pt>
                      <c:pt idx="2237">
                        <c:v>65.072854000000007</c:v>
                      </c:pt>
                      <c:pt idx="2238">
                        <c:v>65.909970999999999</c:v>
                      </c:pt>
                      <c:pt idx="2239">
                        <c:v>65.599712999999994</c:v>
                      </c:pt>
                      <c:pt idx="2240">
                        <c:v>65.396502999999996</c:v>
                      </c:pt>
                      <c:pt idx="2241">
                        <c:v>65.967308000000003</c:v>
                      </c:pt>
                      <c:pt idx="2242">
                        <c:v>65.713824000000002</c:v>
                      </c:pt>
                      <c:pt idx="2243">
                        <c:v>65.380277000000007</c:v>
                      </c:pt>
                      <c:pt idx="2244">
                        <c:v>66.230138999999994</c:v>
                      </c:pt>
                      <c:pt idx="2245">
                        <c:v>65.591571000000002</c:v>
                      </c:pt>
                      <c:pt idx="2246">
                        <c:v>65.599712999999994</c:v>
                      </c:pt>
                      <c:pt idx="2247">
                        <c:v>66.709585000000004</c:v>
                      </c:pt>
                      <c:pt idx="2248">
                        <c:v>66.419791000000004</c:v>
                      </c:pt>
                      <c:pt idx="2249">
                        <c:v>66.139656000000002</c:v>
                      </c:pt>
                      <c:pt idx="2250">
                        <c:v>66.254840999999999</c:v>
                      </c:pt>
                      <c:pt idx="2251">
                        <c:v>65.583428999999995</c:v>
                      </c:pt>
                      <c:pt idx="2252">
                        <c:v>65.534606999999994</c:v>
                      </c:pt>
                      <c:pt idx="2253">
                        <c:v>66.254840999999999</c:v>
                      </c:pt>
                      <c:pt idx="2254">
                        <c:v>66.362004999999996</c:v>
                      </c:pt>
                      <c:pt idx="2255">
                        <c:v>65.697508999999997</c:v>
                      </c:pt>
                      <c:pt idx="2256">
                        <c:v>66.230138999999994</c:v>
                      </c:pt>
                      <c:pt idx="2257">
                        <c:v>65.202095</c:v>
                      </c:pt>
                      <c:pt idx="2258">
                        <c:v>66.469367000000005</c:v>
                      </c:pt>
                      <c:pt idx="2259">
                        <c:v>66.395017999999993</c:v>
                      </c:pt>
                      <c:pt idx="2260">
                        <c:v>65.811813999999998</c:v>
                      </c:pt>
                      <c:pt idx="2261">
                        <c:v>66.726187999999993</c:v>
                      </c:pt>
                      <c:pt idx="2262">
                        <c:v>66.395017999999993</c:v>
                      </c:pt>
                      <c:pt idx="2263">
                        <c:v>66.469367000000005</c:v>
                      </c:pt>
                      <c:pt idx="2264">
                        <c:v>66.123220000000003</c:v>
                      </c:pt>
                      <c:pt idx="2265">
                        <c:v>66.651510000000002</c:v>
                      </c:pt>
                      <c:pt idx="2266">
                        <c:v>65.819987999999995</c:v>
                      </c:pt>
                      <c:pt idx="2267">
                        <c:v>66.934133000000003</c:v>
                      </c:pt>
                      <c:pt idx="2268">
                        <c:v>66.751103000000001</c:v>
                      </c:pt>
                      <c:pt idx="2269">
                        <c:v>66.271315999999999</c:v>
                      </c:pt>
                      <c:pt idx="2270">
                        <c:v>66.172543000000005</c:v>
                      </c:pt>
                      <c:pt idx="2271">
                        <c:v>66.320764999999994</c:v>
                      </c:pt>
                      <c:pt idx="2272">
                        <c:v>66.477633999999995</c:v>
                      </c:pt>
                      <c:pt idx="2273">
                        <c:v>66.263077999999993</c:v>
                      </c:pt>
                      <c:pt idx="2274">
                        <c:v>66.560366999999999</c:v>
                      </c:pt>
                      <c:pt idx="2275">
                        <c:v>66.378508999999994</c:v>
                      </c:pt>
                      <c:pt idx="2276">
                        <c:v>66.082149999999999</c:v>
                      </c:pt>
                      <c:pt idx="2277">
                        <c:v>66.073938999999996</c:v>
                      </c:pt>
                      <c:pt idx="2278">
                        <c:v>66.016497999999999</c:v>
                      </c:pt>
                      <c:pt idx="2279">
                        <c:v>66.959135000000003</c:v>
                      </c:pt>
                      <c:pt idx="2280">
                        <c:v>66.296035000000003</c:v>
                      </c:pt>
                      <c:pt idx="2281">
                        <c:v>65.770966000000001</c:v>
                      </c:pt>
                      <c:pt idx="2282">
                        <c:v>66.543812000000003</c:v>
                      </c:pt>
                      <c:pt idx="2283">
                        <c:v>66.180767000000003</c:v>
                      </c:pt>
                      <c:pt idx="2284">
                        <c:v>66.518985999999998</c:v>
                      </c:pt>
                      <c:pt idx="2285">
                        <c:v>66.444573000000005</c:v>
                      </c:pt>
                      <c:pt idx="2286">
                        <c:v>66.734491000000006</c:v>
                      </c:pt>
                      <c:pt idx="2287">
                        <c:v>66.934133000000003</c:v>
                      </c:pt>
                      <c:pt idx="2288">
                        <c:v>67.025863999999999</c:v>
                      </c:pt>
                      <c:pt idx="2289">
                        <c:v>66.469367000000005</c:v>
                      </c:pt>
                      <c:pt idx="2290">
                        <c:v>66.254840999999999</c:v>
                      </c:pt>
                      <c:pt idx="2291">
                        <c:v>66.634928000000002</c:v>
                      </c:pt>
                      <c:pt idx="2292">
                        <c:v>65.901786000000001</c:v>
                      </c:pt>
                      <c:pt idx="2293">
                        <c:v>66.254840999999999</c:v>
                      </c:pt>
                      <c:pt idx="2294">
                        <c:v>66.701285999999996</c:v>
                      </c:pt>
                      <c:pt idx="2295">
                        <c:v>66.543812000000003</c:v>
                      </c:pt>
                      <c:pt idx="2296">
                        <c:v>66.436312000000001</c:v>
                      </c:pt>
                      <c:pt idx="2297">
                        <c:v>66.337258000000006</c:v>
                      </c:pt>
                      <c:pt idx="2298">
                        <c:v>65.828162000000006</c:v>
                      </c:pt>
                      <c:pt idx="2299">
                        <c:v>66.263077999999993</c:v>
                      </c:pt>
                      <c:pt idx="2300">
                        <c:v>66.834226000000001</c:v>
                      </c:pt>
                      <c:pt idx="2301">
                        <c:v>65.926348000000004</c:v>
                      </c:pt>
                      <c:pt idx="2302">
                        <c:v>66.238371999999998</c:v>
                      </c:pt>
                      <c:pt idx="2303">
                        <c:v>66.576927999999995</c:v>
                      </c:pt>
                      <c:pt idx="2304">
                        <c:v>65.323522999999994</c:v>
                      </c:pt>
                      <c:pt idx="2305">
                        <c:v>66.370255999999998</c:v>
                      </c:pt>
                      <c:pt idx="2306">
                        <c:v>66.090361999999999</c:v>
                      </c:pt>
                      <c:pt idx="2307">
                        <c:v>66.279554000000005</c:v>
                      </c:pt>
                      <c:pt idx="2308">
                        <c:v>65.640440999999996</c:v>
                      </c:pt>
                      <c:pt idx="2309">
                        <c:v>66.172543000000005</c:v>
                      </c:pt>
                      <c:pt idx="2310">
                        <c:v>66.320764999999994</c:v>
                      </c:pt>
                      <c:pt idx="2311">
                        <c:v>65.307317999999995</c:v>
                      </c:pt>
                      <c:pt idx="2312">
                        <c:v>65.656739000000002</c:v>
                      </c:pt>
                      <c:pt idx="2313">
                        <c:v>66.246606</c:v>
                      </c:pt>
                      <c:pt idx="2314">
                        <c:v>65.787301999999997</c:v>
                      </c:pt>
                      <c:pt idx="2315">
                        <c:v>66.279554000000005</c:v>
                      </c:pt>
                      <c:pt idx="2316">
                        <c:v>66.098573999999999</c:v>
                      </c:pt>
                      <c:pt idx="2317">
                        <c:v>65.681197999999995</c:v>
                      </c:pt>
                      <c:pt idx="2318">
                        <c:v>65.445206999999996</c:v>
                      </c:pt>
                      <c:pt idx="2319">
                        <c:v>65.428967999999998</c:v>
                      </c:pt>
                      <c:pt idx="2320">
                        <c:v>66.684689000000006</c:v>
                      </c:pt>
                      <c:pt idx="2321">
                        <c:v>65.689352</c:v>
                      </c:pt>
                      <c:pt idx="2322">
                        <c:v>65.770966000000001</c:v>
                      </c:pt>
                      <c:pt idx="2323">
                        <c:v>65.299216000000001</c:v>
                      </c:pt>
                      <c:pt idx="2324">
                        <c:v>65.909970999999999</c:v>
                      </c:pt>
                      <c:pt idx="2325">
                        <c:v>65.534606999999994</c:v>
                      </c:pt>
                      <c:pt idx="2326">
                        <c:v>66.057520999999994</c:v>
                      </c:pt>
                      <c:pt idx="2327">
                        <c:v>65.22636</c:v>
                      </c:pt>
                      <c:pt idx="2328">
                        <c:v>65.803642999999994</c:v>
                      </c:pt>
                      <c:pt idx="2329">
                        <c:v>66.073938999999996</c:v>
                      </c:pt>
                      <c:pt idx="2330">
                        <c:v>65.169758000000002</c:v>
                      </c:pt>
                      <c:pt idx="2331">
                        <c:v>65.364054999999993</c:v>
                      </c:pt>
                      <c:pt idx="2332">
                        <c:v>65.510211999999996</c:v>
                      </c:pt>
                      <c:pt idx="2333">
                        <c:v>65.673044000000004</c:v>
                      </c:pt>
                      <c:pt idx="2334">
                        <c:v>65.640440999999996</c:v>
                      </c:pt>
                      <c:pt idx="2335">
                        <c:v>65.648589999999999</c:v>
                      </c:pt>
                      <c:pt idx="2336">
                        <c:v>65.258729000000002</c:v>
                      </c:pt>
                      <c:pt idx="2337">
                        <c:v>65.404616000000004</c:v>
                      </c:pt>
                      <c:pt idx="2338">
                        <c:v>65.177840000000003</c:v>
                      </c:pt>
                      <c:pt idx="2339">
                        <c:v>65.299216000000001</c:v>
                      </c:pt>
                      <c:pt idx="2340">
                        <c:v>65.852693000000002</c:v>
                      </c:pt>
                      <c:pt idx="2341">
                        <c:v>65.024463999999995</c:v>
                      </c:pt>
                      <c:pt idx="2342">
                        <c:v>65.185924</c:v>
                      </c:pt>
                      <c:pt idx="2343">
                        <c:v>65.428967999999998</c:v>
                      </c:pt>
                      <c:pt idx="2344">
                        <c:v>65.437087000000005</c:v>
                      </c:pt>
                      <c:pt idx="2345">
                        <c:v>65.754632999999998</c:v>
                      </c:pt>
                      <c:pt idx="2346">
                        <c:v>65.299216000000001</c:v>
                      </c:pt>
                      <c:pt idx="2347">
                        <c:v>65.008343999999994</c:v>
                      </c:pt>
                      <c:pt idx="2348">
                        <c:v>64.951955999999996</c:v>
                      </c:pt>
                      <c:pt idx="2349">
                        <c:v>65.210181000000006</c:v>
                      </c:pt>
                      <c:pt idx="2350">
                        <c:v>65.210181000000006</c:v>
                      </c:pt>
                      <c:pt idx="2351">
                        <c:v>65.218270000000004</c:v>
                      </c:pt>
                      <c:pt idx="2352">
                        <c:v>64.702905999999999</c:v>
                      </c:pt>
                      <c:pt idx="2353">
                        <c:v>65.000283999999994</c:v>
                      </c:pt>
                      <c:pt idx="2354">
                        <c:v>65.202095</c:v>
                      </c:pt>
                      <c:pt idx="2355">
                        <c:v>65.040589999999995</c:v>
                      </c:pt>
                      <c:pt idx="2356">
                        <c:v>64.871497000000005</c:v>
                      </c:pt>
                      <c:pt idx="2357">
                        <c:v>65.22636</c:v>
                      </c:pt>
                      <c:pt idx="2358">
                        <c:v>65.469575000000006</c:v>
                      </c:pt>
                      <c:pt idx="2359">
                        <c:v>65.291116000000002</c:v>
                      </c:pt>
                      <c:pt idx="2360">
                        <c:v>65.396502999999996</c:v>
                      </c:pt>
                      <c:pt idx="2361">
                        <c:v>65.250635000000003</c:v>
                      </c:pt>
                      <c:pt idx="2362">
                        <c:v>65.404616000000004</c:v>
                      </c:pt>
                      <c:pt idx="2363">
                        <c:v>66.090361999999999</c:v>
                      </c:pt>
                      <c:pt idx="2364">
                        <c:v>64.775098999999997</c:v>
                      </c:pt>
                      <c:pt idx="2365">
                        <c:v>65.307317999999995</c:v>
                      </c:pt>
                      <c:pt idx="2366">
                        <c:v>65.388389000000004</c:v>
                      </c:pt>
                      <c:pt idx="2367">
                        <c:v>64.992227</c:v>
                      </c:pt>
                      <c:pt idx="2368">
                        <c:v>65.396502999999996</c:v>
                      </c:pt>
                      <c:pt idx="2369">
                        <c:v>65.250635000000003</c:v>
                      </c:pt>
                      <c:pt idx="2370">
                        <c:v>65.218270000000004</c:v>
                      </c:pt>
                      <c:pt idx="2371">
                        <c:v>64.630803</c:v>
                      </c:pt>
                      <c:pt idx="2372">
                        <c:v>65.145516000000001</c:v>
                      </c:pt>
                      <c:pt idx="2373">
                        <c:v>65.169758000000002</c:v>
                      </c:pt>
                      <c:pt idx="2374">
                        <c:v>64.839347000000004</c:v>
                      </c:pt>
                      <c:pt idx="2375">
                        <c:v>65.234449999999995</c:v>
                      </c:pt>
                      <c:pt idx="2376">
                        <c:v>65.926348000000004</c:v>
                      </c:pt>
                      <c:pt idx="2377">
                        <c:v>65.583428999999995</c:v>
                      </c:pt>
                      <c:pt idx="2378">
                        <c:v>65.274919999999995</c:v>
                      </c:pt>
                      <c:pt idx="2379">
                        <c:v>66.041109000000006</c:v>
                      </c:pt>
                      <c:pt idx="2380">
                        <c:v>65.372166000000007</c:v>
                      </c:pt>
                      <c:pt idx="2381">
                        <c:v>65.510211999999996</c:v>
                      </c:pt>
                      <c:pt idx="2382">
                        <c:v>64.968059999999994</c:v>
                      </c:pt>
                      <c:pt idx="2383">
                        <c:v>65.991898000000006</c:v>
                      </c:pt>
                      <c:pt idx="2384">
                        <c:v>66.032903000000005</c:v>
                      </c:pt>
                      <c:pt idx="2385">
                        <c:v>66.164319000000006</c:v>
                      </c:pt>
                      <c:pt idx="2386">
                        <c:v>65.673044000000004</c:v>
                      </c:pt>
                      <c:pt idx="2387">
                        <c:v>65.307317999999995</c:v>
                      </c:pt>
                      <c:pt idx="2388">
                        <c:v>65.844515000000001</c:v>
                      </c:pt>
                      <c:pt idx="2389">
                        <c:v>65.088993000000002</c:v>
                      </c:pt>
                      <c:pt idx="2390">
                        <c:v>65.502082000000001</c:v>
                      </c:pt>
                      <c:pt idx="2391">
                        <c:v>66.461100999999999</c:v>
                      </c:pt>
                      <c:pt idx="2392">
                        <c:v>65.803642999999994</c:v>
                      </c:pt>
                      <c:pt idx="2393">
                        <c:v>65.616</c:v>
                      </c:pt>
                      <c:pt idx="2394">
                        <c:v>65.975502000000006</c:v>
                      </c:pt>
                      <c:pt idx="2395">
                        <c:v>65.909970999999999</c:v>
                      </c:pt>
                      <c:pt idx="2396">
                        <c:v>66.057520999999994</c:v>
                      </c:pt>
                      <c:pt idx="2397">
                        <c:v>66.073938999999996</c:v>
                      </c:pt>
                      <c:pt idx="2398">
                        <c:v>66.147875999999997</c:v>
                      </c:pt>
                      <c:pt idx="2399">
                        <c:v>65.795471000000006</c:v>
                      </c:pt>
                      <c:pt idx="2400">
                        <c:v>66.271315999999999</c:v>
                      </c:pt>
                      <c:pt idx="2401">
                        <c:v>66.759409000000005</c:v>
                      </c:pt>
                      <c:pt idx="2402">
                        <c:v>66.461100999999999</c:v>
                      </c:pt>
                      <c:pt idx="2403">
                        <c:v>65.991898000000006</c:v>
                      </c:pt>
                      <c:pt idx="2404">
                        <c:v>66.156097000000003</c:v>
                      </c:pt>
                      <c:pt idx="2405">
                        <c:v>66.131437000000005</c:v>
                      </c:pt>
                      <c:pt idx="2406">
                        <c:v>66.254840999999999</c:v>
                      </c:pt>
                      <c:pt idx="2407">
                        <c:v>66.032903000000005</c:v>
                      </c:pt>
                      <c:pt idx="2408">
                        <c:v>66.090361999999999</c:v>
                      </c:pt>
                      <c:pt idx="2409">
                        <c:v>66.610063999999994</c:v>
                      </c:pt>
                      <c:pt idx="2410">
                        <c:v>66.959135000000003</c:v>
                      </c:pt>
                      <c:pt idx="2411">
                        <c:v>66.759409000000005</c:v>
                      </c:pt>
                      <c:pt idx="2412">
                        <c:v>66.205448000000004</c:v>
                      </c:pt>
                      <c:pt idx="2413">
                        <c:v>66.378508999999994</c:v>
                      </c:pt>
                      <c:pt idx="2414">
                        <c:v>66.751103000000001</c:v>
                      </c:pt>
                      <c:pt idx="2415">
                        <c:v>66.734491000000006</c:v>
                      </c:pt>
                      <c:pt idx="2416">
                        <c:v>66.461100999999999</c:v>
                      </c:pt>
                      <c:pt idx="2417">
                        <c:v>66.518985999999998</c:v>
                      </c:pt>
                      <c:pt idx="2418">
                        <c:v>66.643219000000002</c:v>
                      </c:pt>
                      <c:pt idx="2419">
                        <c:v>67.159548000000001</c:v>
                      </c:pt>
                      <c:pt idx="2420">
                        <c:v>66.917469999999994</c:v>
                      </c:pt>
                      <c:pt idx="2421">
                        <c:v>66.560366999999999</c:v>
                      </c:pt>
                      <c:pt idx="2422">
                        <c:v>66.767718000000002</c:v>
                      </c:pt>
                      <c:pt idx="2423">
                        <c:v>66.403273999999996</c:v>
                      </c:pt>
                      <c:pt idx="2424">
                        <c:v>67.067606999999995</c:v>
                      </c:pt>
                      <c:pt idx="2425">
                        <c:v>66.859187000000006</c:v>
                      </c:pt>
                      <c:pt idx="2426">
                        <c:v>67.176281000000003</c:v>
                      </c:pt>
                      <c:pt idx="2427">
                        <c:v>66.776026999999999</c:v>
                      </c:pt>
                      <c:pt idx="2428">
                        <c:v>66.800961999999998</c:v>
                      </c:pt>
                      <c:pt idx="2429">
                        <c:v>67.520353</c:v>
                      </c:pt>
                      <c:pt idx="2430">
                        <c:v>66.892483999999996</c:v>
                      </c:pt>
                      <c:pt idx="2431">
                        <c:v>66.900811000000004</c:v>
                      </c:pt>
                      <c:pt idx="2432">
                        <c:v>67.042558</c:v>
                      </c:pt>
                      <c:pt idx="2433">
                        <c:v>66.875833</c:v>
                      </c:pt>
                      <c:pt idx="2434">
                        <c:v>66.842545999999999</c:v>
                      </c:pt>
                      <c:pt idx="2435">
                        <c:v>67.520353</c:v>
                      </c:pt>
                      <c:pt idx="2436">
                        <c:v>66.568646999999999</c:v>
                      </c:pt>
                      <c:pt idx="2437">
                        <c:v>67.841065</c:v>
                      </c:pt>
                      <c:pt idx="2438">
                        <c:v>67.705815000000001</c:v>
                      </c:pt>
                      <c:pt idx="2439">
                        <c:v>67.000832000000003</c:v>
                      </c:pt>
                      <c:pt idx="2440">
                        <c:v>67.335476999999997</c:v>
                      </c:pt>
                      <c:pt idx="2441">
                        <c:v>67.201387999999994</c:v>
                      </c:pt>
                      <c:pt idx="2442">
                        <c:v>67.908806999999996</c:v>
                      </c:pt>
                      <c:pt idx="2443">
                        <c:v>66.825907999999998</c:v>
                      </c:pt>
                      <c:pt idx="2444">
                        <c:v>67.925756000000007</c:v>
                      </c:pt>
                      <c:pt idx="2445">
                        <c:v>67.209761</c:v>
                      </c:pt>
                      <c:pt idx="2446">
                        <c:v>67.226506999999998</c:v>
                      </c:pt>
                      <c:pt idx="2447">
                        <c:v>67.436246999999995</c:v>
                      </c:pt>
                      <c:pt idx="2448">
                        <c:v>67.528771000000006</c:v>
                      </c:pt>
                      <c:pt idx="2449">
                        <c:v>67.167913999999996</c:v>
                      </c:pt>
                      <c:pt idx="2450">
                        <c:v>67.377443999999997</c:v>
                      </c:pt>
                      <c:pt idx="2451">
                        <c:v>66.934133000000003</c:v>
                      </c:pt>
                      <c:pt idx="2452">
                        <c:v>67.427841999999998</c:v>
                      </c:pt>
                      <c:pt idx="2453">
                        <c:v>67.722703999999993</c:v>
                      </c:pt>
                      <c:pt idx="2454">
                        <c:v>68.002081000000004</c:v>
                      </c:pt>
                      <c:pt idx="2455">
                        <c:v>67.394238999999999</c:v>
                      </c:pt>
                      <c:pt idx="2456">
                        <c:v>67.596152000000004</c:v>
                      </c:pt>
                      <c:pt idx="2457">
                        <c:v>67.285157999999996</c:v>
                      </c:pt>
                      <c:pt idx="2458">
                        <c:v>67.756495999999999</c:v>
                      </c:pt>
                      <c:pt idx="2459">
                        <c:v>67.461465000000004</c:v>
                      </c:pt>
                      <c:pt idx="2460">
                        <c:v>67.781854999999993</c:v>
                      </c:pt>
                      <c:pt idx="2461">
                        <c:v>67.993595999999997</c:v>
                      </c:pt>
                      <c:pt idx="2462">
                        <c:v>67.731150999999997</c:v>
                      </c:pt>
                      <c:pt idx="2463">
                        <c:v>67.722703999999993</c:v>
                      </c:pt>
                      <c:pt idx="2464">
                        <c:v>67.857994000000005</c:v>
                      </c:pt>
                      <c:pt idx="2465">
                        <c:v>67.832603000000006</c:v>
                      </c:pt>
                      <c:pt idx="2466">
                        <c:v>67.714258999999998</c:v>
                      </c:pt>
                      <c:pt idx="2467">
                        <c:v>67.402636999999999</c:v>
                      </c:pt>
                      <c:pt idx="2468">
                        <c:v>67.596152000000004</c:v>
                      </c:pt>
                      <c:pt idx="2469">
                        <c:v>67.352260999999999</c:v>
                      </c:pt>
                      <c:pt idx="2470">
                        <c:v>67.411038000000005</c:v>
                      </c:pt>
                      <c:pt idx="2471">
                        <c:v>67.117739</c:v>
                      </c:pt>
                      <c:pt idx="2472">
                        <c:v>67.184648999999993</c:v>
                      </c:pt>
                      <c:pt idx="2473">
                        <c:v>66.692986000000005</c:v>
                      </c:pt>
                      <c:pt idx="2474">
                        <c:v>67.486695999999995</c:v>
                      </c:pt>
                      <c:pt idx="2475">
                        <c:v>67.176281000000003</c:v>
                      </c:pt>
                      <c:pt idx="2476">
                        <c:v>66.576927999999995</c:v>
                      </c:pt>
                      <c:pt idx="2477">
                        <c:v>67.436246999999995</c:v>
                      </c:pt>
                      <c:pt idx="2478">
                        <c:v>67.193017999999995</c:v>
                      </c:pt>
                      <c:pt idx="2479">
                        <c:v>67.697372000000001</c:v>
                      </c:pt>
                      <c:pt idx="2480">
                        <c:v>66.867508999999998</c:v>
                      </c:pt>
                      <c:pt idx="2481">
                        <c:v>67.109380999999999</c:v>
                      </c:pt>
                      <c:pt idx="2482">
                        <c:v>67.528771000000006</c:v>
                      </c:pt>
                      <c:pt idx="2483">
                        <c:v>66.959135000000003</c:v>
                      </c:pt>
                      <c:pt idx="2484">
                        <c:v>67.486695999999995</c:v>
                      </c:pt>
                      <c:pt idx="2485">
                        <c:v>67.310311999999996</c:v>
                      </c:pt>
                      <c:pt idx="2486">
                        <c:v>67.419439999999994</c:v>
                      </c:pt>
                      <c:pt idx="2487">
                        <c:v>68.002081000000004</c:v>
                      </c:pt>
                      <c:pt idx="2488">
                        <c:v>66.867508999999998</c:v>
                      </c:pt>
                      <c:pt idx="2489">
                        <c:v>67.034210000000002</c:v>
                      </c:pt>
                      <c:pt idx="2490">
                        <c:v>67.000832000000003</c:v>
                      </c:pt>
                      <c:pt idx="2491">
                        <c:v>66.800961999999998</c:v>
                      </c:pt>
                      <c:pt idx="2492">
                        <c:v>66.452837000000002</c:v>
                      </c:pt>
                      <c:pt idx="2493">
                        <c:v>67.126097999999999</c:v>
                      </c:pt>
                      <c:pt idx="2494">
                        <c:v>67.042558</c:v>
                      </c:pt>
                      <c:pt idx="2495">
                        <c:v>66.875833</c:v>
                      </c:pt>
                      <c:pt idx="2496">
                        <c:v>67.042558</c:v>
                      </c:pt>
                      <c:pt idx="2497">
                        <c:v>67.075959999999995</c:v>
                      </c:pt>
                      <c:pt idx="2498">
                        <c:v>66.792648999999997</c:v>
                      </c:pt>
                      <c:pt idx="2499">
                        <c:v>66.518985999999998</c:v>
                      </c:pt>
                      <c:pt idx="2500">
                        <c:v>66.510712999999996</c:v>
                      </c:pt>
                      <c:pt idx="2501">
                        <c:v>67.126097999999999</c:v>
                      </c:pt>
                      <c:pt idx="2502">
                        <c:v>66.917469999999994</c:v>
                      </c:pt>
                      <c:pt idx="2503">
                        <c:v>67.151184000000001</c:v>
                      </c:pt>
                      <c:pt idx="2504">
                        <c:v>67.042558</c:v>
                      </c:pt>
                      <c:pt idx="2505">
                        <c:v>66.934133000000003</c:v>
                      </c:pt>
                      <c:pt idx="2506">
                        <c:v>66.759409000000005</c:v>
                      </c:pt>
                      <c:pt idx="2507">
                        <c:v>66.535533999999998</c:v>
                      </c:pt>
                      <c:pt idx="2508">
                        <c:v>67.570875999999998</c:v>
                      </c:pt>
                      <c:pt idx="2509">
                        <c:v>66.959135000000003</c:v>
                      </c:pt>
                      <c:pt idx="2510">
                        <c:v>67.218131999999997</c:v>
                      </c:pt>
                      <c:pt idx="2511">
                        <c:v>67.369048000000006</c:v>
                      </c:pt>
                      <c:pt idx="2512">
                        <c:v>66.676392000000007</c:v>
                      </c:pt>
                      <c:pt idx="2513">
                        <c:v>67.151184000000001</c:v>
                      </c:pt>
                      <c:pt idx="2514">
                        <c:v>66.917469999999994</c:v>
                      </c:pt>
                      <c:pt idx="2515">
                        <c:v>67.025863999999999</c:v>
                      </c:pt>
                      <c:pt idx="2516">
                        <c:v>66.734491000000006</c:v>
                      </c:pt>
                      <c:pt idx="2517">
                        <c:v>67.000832000000003</c:v>
                      </c:pt>
                      <c:pt idx="2518">
                        <c:v>67.268394000000001</c:v>
                      </c:pt>
                      <c:pt idx="2519">
                        <c:v>66.684689000000006</c:v>
                      </c:pt>
                      <c:pt idx="2520">
                        <c:v>67.017517999999995</c:v>
                      </c:pt>
                      <c:pt idx="2521">
                        <c:v>66.867508999999998</c:v>
                      </c:pt>
                      <c:pt idx="2522">
                        <c:v>66.967472000000001</c:v>
                      </c:pt>
                      <c:pt idx="2523">
                        <c:v>66.825907999999998</c:v>
                      </c:pt>
                      <c:pt idx="2524">
                        <c:v>66.651510000000002</c:v>
                      </c:pt>
                      <c:pt idx="2525">
                        <c:v>67.151184000000001</c:v>
                      </c:pt>
                      <c:pt idx="2526">
                        <c:v>66.909139999999994</c:v>
                      </c:pt>
                      <c:pt idx="2527">
                        <c:v>66.776026999999999</c:v>
                      </c:pt>
                      <c:pt idx="2528">
                        <c:v>66.859187000000006</c:v>
                      </c:pt>
                      <c:pt idx="2529">
                        <c:v>66.967472000000001</c:v>
                      </c:pt>
                      <c:pt idx="2530">
                        <c:v>67.419439999999994</c:v>
                      </c:pt>
                      <c:pt idx="2531">
                        <c:v>66.784336999999994</c:v>
                      </c:pt>
                      <c:pt idx="2532">
                        <c:v>66.98415</c:v>
                      </c:pt>
                      <c:pt idx="2533">
                        <c:v>67.335476999999997</c:v>
                      </c:pt>
                      <c:pt idx="2534">
                        <c:v>66.734491000000006</c:v>
                      </c:pt>
                      <c:pt idx="2535">
                        <c:v>66.601778999999993</c:v>
                      </c:pt>
                      <c:pt idx="2536">
                        <c:v>66.759409000000005</c:v>
                      </c:pt>
                      <c:pt idx="2537">
                        <c:v>66.726187999999993</c:v>
                      </c:pt>
                      <c:pt idx="2538">
                        <c:v>67.201387999999994</c:v>
                      </c:pt>
                      <c:pt idx="2539">
                        <c:v>66.759409000000005</c:v>
                      </c:pt>
                      <c:pt idx="2540">
                        <c:v>67.402636999999999</c:v>
                      </c:pt>
                      <c:pt idx="2541">
                        <c:v>66.98415</c:v>
                      </c:pt>
                      <c:pt idx="2542">
                        <c:v>67.009174999999999</c:v>
                      </c:pt>
                      <c:pt idx="2543">
                        <c:v>67.537188999999998</c:v>
                      </c:pt>
                      <c:pt idx="2544">
                        <c:v>67.034210000000002</c:v>
                      </c:pt>
                      <c:pt idx="2545">
                        <c:v>67.335476999999997</c:v>
                      </c:pt>
                      <c:pt idx="2546">
                        <c:v>67.411038000000005</c:v>
                      </c:pt>
                      <c:pt idx="2547">
                        <c:v>67.050905999999998</c:v>
                      </c:pt>
                      <c:pt idx="2548">
                        <c:v>67.731150999999997</c:v>
                      </c:pt>
                      <c:pt idx="2549">
                        <c:v>66.917469999999994</c:v>
                      </c:pt>
                      <c:pt idx="2550">
                        <c:v>67.621441000000004</c:v>
                      </c:pt>
                      <c:pt idx="2551">
                        <c:v>67.075959999999995</c:v>
                      </c:pt>
                      <c:pt idx="2552">
                        <c:v>67.596152000000004</c:v>
                      </c:pt>
                      <c:pt idx="2553">
                        <c:v>67.815681999999995</c:v>
                      </c:pt>
                      <c:pt idx="2554">
                        <c:v>67.908806999999996</c:v>
                      </c:pt>
                      <c:pt idx="2555">
                        <c:v>67.151184000000001</c:v>
                      </c:pt>
                      <c:pt idx="2556">
                        <c:v>67.176281000000003</c:v>
                      </c:pt>
                      <c:pt idx="2557">
                        <c:v>67.184648999999993</c:v>
                      </c:pt>
                      <c:pt idx="2558">
                        <c:v>67.832603000000006</c:v>
                      </c:pt>
                      <c:pt idx="2559">
                        <c:v>67.705815000000001</c:v>
                      </c:pt>
                      <c:pt idx="2560">
                        <c:v>67.335476999999997</c:v>
                      </c:pt>
                      <c:pt idx="2561">
                        <c:v>67.201387999999994</c:v>
                      </c:pt>
                      <c:pt idx="2562">
                        <c:v>66.825907999999998</c:v>
                      </c:pt>
                      <c:pt idx="2563">
                        <c:v>67.184648999999993</c:v>
                      </c:pt>
                      <c:pt idx="2564">
                        <c:v>67.697372000000001</c:v>
                      </c:pt>
                      <c:pt idx="2565">
                        <c:v>67.942708999999994</c:v>
                      </c:pt>
                      <c:pt idx="2566">
                        <c:v>67.748047</c:v>
                      </c:pt>
                      <c:pt idx="2567">
                        <c:v>67.394238999999999</c:v>
                      </c:pt>
                      <c:pt idx="2568">
                        <c:v>67.596152000000004</c:v>
                      </c:pt>
                      <c:pt idx="2569">
                        <c:v>67.343868000000001</c:v>
                      </c:pt>
                      <c:pt idx="2570">
                        <c:v>67.402636999999999</c:v>
                      </c:pt>
                      <c:pt idx="2571">
                        <c:v>68.333976000000007</c:v>
                      </c:pt>
                      <c:pt idx="2572">
                        <c:v>67.528771000000006</c:v>
                      </c:pt>
                      <c:pt idx="2573">
                        <c:v>67.629872000000006</c:v>
                      </c:pt>
                      <c:pt idx="2574">
                        <c:v>67.891863999999998</c:v>
                      </c:pt>
                      <c:pt idx="2575">
                        <c:v>67.159548000000001</c:v>
                      </c:pt>
                      <c:pt idx="2576">
                        <c:v>67.310311999999996</c:v>
                      </c:pt>
                      <c:pt idx="2577">
                        <c:v>67.891863999999998</c:v>
                      </c:pt>
                      <c:pt idx="2578">
                        <c:v>67.554029999999997</c:v>
                      </c:pt>
                      <c:pt idx="2579">
                        <c:v>67.900335999999996</c:v>
                      </c:pt>
                      <c:pt idx="2580">
                        <c:v>67.360652999999999</c:v>
                      </c:pt>
                      <c:pt idx="2581">
                        <c:v>67.874926000000002</c:v>
                      </c:pt>
                      <c:pt idx="2582">
                        <c:v>67.293541000000005</c:v>
                      </c:pt>
                      <c:pt idx="2583">
                        <c:v>67.621441000000004</c:v>
                      </c:pt>
                      <c:pt idx="2584">
                        <c:v>66.884158999999997</c:v>
                      </c:pt>
                      <c:pt idx="2585">
                        <c:v>66.967472000000001</c:v>
                      </c:pt>
                      <c:pt idx="2586">
                        <c:v>67.824141999999995</c:v>
                      </c:pt>
                      <c:pt idx="2587">
                        <c:v>67.570875999999998</c:v>
                      </c:pt>
                      <c:pt idx="2588">
                        <c:v>67.629872000000006</c:v>
                      </c:pt>
                      <c:pt idx="2589">
                        <c:v>67.411038000000005</c:v>
                      </c:pt>
                      <c:pt idx="2590">
                        <c:v>67.528771000000006</c:v>
                      </c:pt>
                      <c:pt idx="2591">
                        <c:v>67.832603000000006</c:v>
                      </c:pt>
                      <c:pt idx="2592">
                        <c:v>67.570875999999998</c:v>
                      </c:pt>
                      <c:pt idx="2593">
                        <c:v>67.562451999999993</c:v>
                      </c:pt>
                      <c:pt idx="2594">
                        <c:v>66.634928000000002</c:v>
                      </c:pt>
                      <c:pt idx="2595">
                        <c:v>67.427841999999998</c:v>
                      </c:pt>
                      <c:pt idx="2596">
                        <c:v>67.663612999999998</c:v>
                      </c:pt>
                      <c:pt idx="2597">
                        <c:v>67.537188999999998</c:v>
                      </c:pt>
                      <c:pt idx="2598">
                        <c:v>66.892483999999996</c:v>
                      </c:pt>
                      <c:pt idx="2599">
                        <c:v>67.436246999999995</c:v>
                      </c:pt>
                      <c:pt idx="2600">
                        <c:v>66.917469999999994</c:v>
                      </c:pt>
                      <c:pt idx="2601">
                        <c:v>67.427841999999998</c:v>
                      </c:pt>
                      <c:pt idx="2602">
                        <c:v>66.917469999999994</c:v>
                      </c:pt>
                      <c:pt idx="2603">
                        <c:v>67.352260999999999</c:v>
                      </c:pt>
                      <c:pt idx="2604">
                        <c:v>67.134459000000007</c:v>
                      </c:pt>
                      <c:pt idx="2605">
                        <c:v>67.587726000000004</c:v>
                      </c:pt>
                      <c:pt idx="2606">
                        <c:v>67.218131999999997</c:v>
                      </c:pt>
                      <c:pt idx="2607">
                        <c:v>66.967472000000001</c:v>
                      </c:pt>
                      <c:pt idx="2608">
                        <c:v>67.151184000000001</c:v>
                      </c:pt>
                      <c:pt idx="2609">
                        <c:v>66.909139999999994</c:v>
                      </c:pt>
                      <c:pt idx="2610">
                        <c:v>66.834226000000001</c:v>
                      </c:pt>
                      <c:pt idx="2611">
                        <c:v>67.318698999999995</c:v>
                      </c:pt>
                      <c:pt idx="2612">
                        <c:v>66.734491000000006</c:v>
                      </c:pt>
                      <c:pt idx="2613">
                        <c:v>66.535533999999998</c:v>
                      </c:pt>
                      <c:pt idx="2614">
                        <c:v>66.776026999999999</c:v>
                      </c:pt>
                      <c:pt idx="2615">
                        <c:v>67.000832000000003</c:v>
                      </c:pt>
                      <c:pt idx="2616">
                        <c:v>66.934133000000003</c:v>
                      </c:pt>
                      <c:pt idx="2617">
                        <c:v>66.759409000000005</c:v>
                      </c:pt>
                      <c:pt idx="2618">
                        <c:v>67.394238999999999</c:v>
                      </c:pt>
                      <c:pt idx="2619">
                        <c:v>67.327088000000003</c:v>
                      </c:pt>
                      <c:pt idx="2620">
                        <c:v>66.742796999999996</c:v>
                      </c:pt>
                      <c:pt idx="2621">
                        <c:v>67.067606999999995</c:v>
                      </c:pt>
                      <c:pt idx="2622">
                        <c:v>66.925799999999995</c:v>
                      </c:pt>
                      <c:pt idx="2623">
                        <c:v>67.159548000000001</c:v>
                      </c:pt>
                      <c:pt idx="2624">
                        <c:v>66.651510000000002</c:v>
                      </c:pt>
                      <c:pt idx="2625">
                        <c:v>66.817592000000005</c:v>
                      </c:pt>
                      <c:pt idx="2626">
                        <c:v>66.585210000000004</c:v>
                      </c:pt>
                      <c:pt idx="2627">
                        <c:v>66.494170999999994</c:v>
                      </c:pt>
                      <c:pt idx="2628">
                        <c:v>66.98415</c:v>
                      </c:pt>
                      <c:pt idx="2629">
                        <c:v>66.469367000000005</c:v>
                      </c:pt>
                      <c:pt idx="2630">
                        <c:v>66.659803999999994</c:v>
                      </c:pt>
                      <c:pt idx="2631">
                        <c:v>66.684689000000006</c:v>
                      </c:pt>
                      <c:pt idx="2632">
                        <c:v>66.884158999999997</c:v>
                      </c:pt>
                      <c:pt idx="2633">
                        <c:v>66.370255999999998</c:v>
                      </c:pt>
                      <c:pt idx="2634">
                        <c:v>67.009174999999999</c:v>
                      </c:pt>
                      <c:pt idx="2635">
                        <c:v>66.535533999999998</c:v>
                      </c:pt>
                      <c:pt idx="2636">
                        <c:v>66.510712999999996</c:v>
                      </c:pt>
                      <c:pt idx="2637">
                        <c:v>66.452837000000002</c:v>
                      </c:pt>
                      <c:pt idx="2638">
                        <c:v>66.527259000000001</c:v>
                      </c:pt>
                      <c:pt idx="2639">
                        <c:v>66.502441000000005</c:v>
                      </c:pt>
                      <c:pt idx="2640">
                        <c:v>66.461100999999999</c:v>
                      </c:pt>
                      <c:pt idx="2641">
                        <c:v>66.527259000000001</c:v>
                      </c:pt>
                      <c:pt idx="2642">
                        <c:v>66.701285999999996</c:v>
                      </c:pt>
                      <c:pt idx="2643">
                        <c:v>66.610063999999994</c:v>
                      </c:pt>
                      <c:pt idx="2644">
                        <c:v>66.892483999999996</c:v>
                      </c:pt>
                      <c:pt idx="2645">
                        <c:v>66.304276999999999</c:v>
                      </c:pt>
                      <c:pt idx="2646">
                        <c:v>66.436312000000001</c:v>
                      </c:pt>
                      <c:pt idx="2647">
                        <c:v>66.734491000000006</c:v>
                      </c:pt>
                      <c:pt idx="2648">
                        <c:v>66.263077999999993</c:v>
                      </c:pt>
                      <c:pt idx="2649">
                        <c:v>66.759409000000005</c:v>
                      </c:pt>
                      <c:pt idx="2650">
                        <c:v>67.134459000000007</c:v>
                      </c:pt>
                      <c:pt idx="2651">
                        <c:v>66.452837000000002</c:v>
                      </c:pt>
                      <c:pt idx="2652">
                        <c:v>66.452837000000002</c:v>
                      </c:pt>
                      <c:pt idx="2653">
                        <c:v>66.518985999999998</c:v>
                      </c:pt>
                      <c:pt idx="2654">
                        <c:v>66.576927999999995</c:v>
                      </c:pt>
                      <c:pt idx="2655">
                        <c:v>67.167913999999996</c:v>
                      </c:pt>
                      <c:pt idx="2656">
                        <c:v>66.320764999999994</c:v>
                      </c:pt>
                      <c:pt idx="2657">
                        <c:v>66.942464999999999</c:v>
                      </c:pt>
                      <c:pt idx="2658">
                        <c:v>66.353755000000007</c:v>
                      </c:pt>
                      <c:pt idx="2659">
                        <c:v>66.082149999999999</c:v>
                      </c:pt>
                      <c:pt idx="2660">
                        <c:v>66.668098000000001</c:v>
                      </c:pt>
                      <c:pt idx="2661">
                        <c:v>66.676392000000007</c:v>
                      </c:pt>
                      <c:pt idx="2662">
                        <c:v>66.552088999999995</c:v>
                      </c:pt>
                      <c:pt idx="2663">
                        <c:v>66.576927999999995</c:v>
                      </c:pt>
                      <c:pt idx="2664">
                        <c:v>66.568646999999999</c:v>
                      </c:pt>
                      <c:pt idx="2665">
                        <c:v>66.370255999999998</c:v>
                      </c:pt>
                      <c:pt idx="2666">
                        <c:v>66.552088999999995</c:v>
                      </c:pt>
                      <c:pt idx="2667">
                        <c:v>66.776026999999999</c:v>
                      </c:pt>
                      <c:pt idx="2668">
                        <c:v>66.992490000000004</c:v>
                      </c:pt>
                      <c:pt idx="2669">
                        <c:v>66.610063999999994</c:v>
                      </c:pt>
                      <c:pt idx="2670">
                        <c:v>66.560366999999999</c:v>
                      </c:pt>
                      <c:pt idx="2671">
                        <c:v>66.776026999999999</c:v>
                      </c:pt>
                      <c:pt idx="2672">
                        <c:v>67.059256000000005</c:v>
                      </c:pt>
                      <c:pt idx="2673">
                        <c:v>66.659803999999994</c:v>
                      </c:pt>
                      <c:pt idx="2674">
                        <c:v>67.017517999999995</c:v>
                      </c:pt>
                      <c:pt idx="2675">
                        <c:v>66.337258000000006</c:v>
                      </c:pt>
                      <c:pt idx="2676">
                        <c:v>66.742796999999996</c:v>
                      </c:pt>
                      <c:pt idx="2677">
                        <c:v>66.800961999999998</c:v>
                      </c:pt>
                      <c:pt idx="2678">
                        <c:v>66.850864999999999</c:v>
                      </c:pt>
                      <c:pt idx="2679">
                        <c:v>66.967472000000001</c:v>
                      </c:pt>
                      <c:pt idx="2680">
                        <c:v>66.692986000000005</c:v>
                      </c:pt>
                      <c:pt idx="2681">
                        <c:v>67.613010000000003</c:v>
                      </c:pt>
                      <c:pt idx="2682">
                        <c:v>66.950800000000001</c:v>
                      </c:pt>
                      <c:pt idx="2683">
                        <c:v>66.959135000000003</c:v>
                      </c:pt>
                      <c:pt idx="2684">
                        <c:v>66.959135000000003</c:v>
                      </c:pt>
                      <c:pt idx="2685">
                        <c:v>66.552088999999995</c:v>
                      </c:pt>
                      <c:pt idx="2686">
                        <c:v>67.167913999999996</c:v>
                      </c:pt>
                      <c:pt idx="2687">
                        <c:v>67.385840000000002</c:v>
                      </c:pt>
                      <c:pt idx="2688">
                        <c:v>67.596152000000004</c:v>
                      </c:pt>
                      <c:pt idx="2689">
                        <c:v>66.875833</c:v>
                      </c:pt>
                      <c:pt idx="2690">
                        <c:v>67.579299000000006</c:v>
                      </c:pt>
                      <c:pt idx="2691">
                        <c:v>67.360652999999999</c:v>
                      </c:pt>
                      <c:pt idx="2692">
                        <c:v>67.807222999999993</c:v>
                      </c:pt>
                      <c:pt idx="2693">
                        <c:v>68.053021000000001</c:v>
                      </c:pt>
                      <c:pt idx="2694">
                        <c:v>66.925799999999995</c:v>
                      </c:pt>
                      <c:pt idx="2695">
                        <c:v>67.621441000000004</c:v>
                      </c:pt>
                      <c:pt idx="2696">
                        <c:v>66.875833</c:v>
                      </c:pt>
                      <c:pt idx="2697">
                        <c:v>67.176281000000003</c:v>
                      </c:pt>
                      <c:pt idx="2698">
                        <c:v>67.243258999999995</c:v>
                      </c:pt>
                      <c:pt idx="2699">
                        <c:v>67.900335999999996</c:v>
                      </c:pt>
                      <c:pt idx="2700">
                        <c:v>67.427841999999998</c:v>
                      </c:pt>
                      <c:pt idx="2701">
                        <c:v>67.193017999999995</c:v>
                      </c:pt>
                      <c:pt idx="2702">
                        <c:v>67.436246999999995</c:v>
                      </c:pt>
                      <c:pt idx="2703">
                        <c:v>67.059256000000005</c:v>
                      </c:pt>
                      <c:pt idx="2704">
                        <c:v>67.596152000000004</c:v>
                      </c:pt>
                      <c:pt idx="2705">
                        <c:v>67.352260999999999</c:v>
                      </c:pt>
                      <c:pt idx="2706">
                        <c:v>67.942708999999994</c:v>
                      </c:pt>
                      <c:pt idx="2707">
                        <c:v>67.748047</c:v>
                      </c:pt>
                      <c:pt idx="2708">
                        <c:v>68.061514000000003</c:v>
                      </c:pt>
                      <c:pt idx="2709">
                        <c:v>67.579299000000006</c:v>
                      </c:pt>
                      <c:pt idx="2710">
                        <c:v>67.638306</c:v>
                      </c:pt>
                      <c:pt idx="2711">
                        <c:v>68.027546000000001</c:v>
                      </c:pt>
                      <c:pt idx="2712">
                        <c:v>67.604580999999996</c:v>
                      </c:pt>
                      <c:pt idx="2713">
                        <c:v>68.027546000000001</c:v>
                      </c:pt>
                      <c:pt idx="2714">
                        <c:v>67.461465000000004</c:v>
                      </c:pt>
                      <c:pt idx="2715">
                        <c:v>67.646739999999994</c:v>
                      </c:pt>
                      <c:pt idx="2716">
                        <c:v>67.411038000000005</c:v>
                      </c:pt>
                      <c:pt idx="2717">
                        <c:v>67.731150999999997</c:v>
                      </c:pt>
                      <c:pt idx="2718">
                        <c:v>68.410832999999997</c:v>
                      </c:pt>
                      <c:pt idx="2719">
                        <c:v>67.318698999999995</c:v>
                      </c:pt>
                      <c:pt idx="2720">
                        <c:v>68.087003999999993</c:v>
                      </c:pt>
                      <c:pt idx="2721">
                        <c:v>68.053021000000001</c:v>
                      </c:pt>
                      <c:pt idx="2722">
                        <c:v>68.002081000000004</c:v>
                      </c:pt>
                      <c:pt idx="2723">
                        <c:v>67.537188999999998</c:v>
                      </c:pt>
                      <c:pt idx="2724">
                        <c:v>67.764948000000004</c:v>
                      </c:pt>
                      <c:pt idx="2725">
                        <c:v>68.265742000000003</c:v>
                      </c:pt>
                      <c:pt idx="2726">
                        <c:v>68.223136999999994</c:v>
                      </c:pt>
                      <c:pt idx="2727">
                        <c:v>67.891863999999998</c:v>
                      </c:pt>
                      <c:pt idx="2728">
                        <c:v>68.104003000000006</c:v>
                      </c:pt>
                      <c:pt idx="2729">
                        <c:v>68.530589000000006</c:v>
                      </c:pt>
                      <c:pt idx="2730">
                        <c:v>68.308379000000002</c:v>
                      </c:pt>
                      <c:pt idx="2731">
                        <c:v>68.019056000000006</c:v>
                      </c:pt>
                      <c:pt idx="2732">
                        <c:v>68.010569000000004</c:v>
                      </c:pt>
                      <c:pt idx="2733">
                        <c:v>68.274266999999995</c:v>
                      </c:pt>
                      <c:pt idx="2734">
                        <c:v>68.624853999999999</c:v>
                      </c:pt>
                      <c:pt idx="2735">
                        <c:v>68.762235000000004</c:v>
                      </c:pt>
                      <c:pt idx="2736">
                        <c:v>68.053021000000001</c:v>
                      </c:pt>
                      <c:pt idx="2737">
                        <c:v>68.274266999999995</c:v>
                      </c:pt>
                      <c:pt idx="2738">
                        <c:v>68.223136999999994</c:v>
                      </c:pt>
                      <c:pt idx="2739">
                        <c:v>68.650587999999999</c:v>
                      </c:pt>
                      <c:pt idx="2740">
                        <c:v>68.419380000000004</c:v>
                      </c:pt>
                      <c:pt idx="2741">
                        <c:v>68.599130000000002</c:v>
                      </c:pt>
                      <c:pt idx="2742">
                        <c:v>68.436475000000002</c:v>
                      </c:pt>
                      <c:pt idx="2743">
                        <c:v>68.129510999999994</c:v>
                      </c:pt>
                      <c:pt idx="2744">
                        <c:v>68.316911000000005</c:v>
                      </c:pt>
                      <c:pt idx="2745">
                        <c:v>68.146523999999999</c:v>
                      </c:pt>
                      <c:pt idx="2746">
                        <c:v>67.976628000000005</c:v>
                      </c:pt>
                      <c:pt idx="2747">
                        <c:v>68.977532999999994</c:v>
                      </c:pt>
                      <c:pt idx="2748">
                        <c:v>68.899934999999999</c:v>
                      </c:pt>
                      <c:pt idx="2749">
                        <c:v>68.908552999999998</c:v>
                      </c:pt>
                      <c:pt idx="2750">
                        <c:v>68.368122999999997</c:v>
                      </c:pt>
                      <c:pt idx="2751">
                        <c:v>67.663612999999998</c:v>
                      </c:pt>
                      <c:pt idx="2752">
                        <c:v>68.899934999999999</c:v>
                      </c:pt>
                      <c:pt idx="2753">
                        <c:v>68.436475000000002</c:v>
                      </c:pt>
                      <c:pt idx="2754">
                        <c:v>68.470680999999999</c:v>
                      </c:pt>
                      <c:pt idx="2755">
                        <c:v>68.385203000000004</c:v>
                      </c:pt>
                      <c:pt idx="2756">
                        <c:v>68.479235000000003</c:v>
                      </c:pt>
                      <c:pt idx="2757">
                        <c:v>68.994789999999995</c:v>
                      </c:pt>
                      <c:pt idx="2758">
                        <c:v>68.410832999999997</c:v>
                      </c:pt>
                      <c:pt idx="2759">
                        <c:v>68.402288999999996</c:v>
                      </c:pt>
                      <c:pt idx="2760">
                        <c:v>68.462126999999995</c:v>
                      </c:pt>
                      <c:pt idx="2761">
                        <c:v>68.393745999999993</c:v>
                      </c:pt>
                      <c:pt idx="2762">
                        <c:v>69.167644999999993</c:v>
                      </c:pt>
                      <c:pt idx="2763">
                        <c:v>68.788028999999995</c:v>
                      </c:pt>
                      <c:pt idx="2764">
                        <c:v>68.590558999999999</c:v>
                      </c:pt>
                      <c:pt idx="2765">
                        <c:v>68.917169999999999</c:v>
                      </c:pt>
                      <c:pt idx="2766">
                        <c:v>68.504907000000003</c:v>
                      </c:pt>
                      <c:pt idx="2767">
                        <c:v>68.994789999999995</c:v>
                      </c:pt>
                      <c:pt idx="2768">
                        <c:v>68.342511000000002</c:v>
                      </c:pt>
                      <c:pt idx="2769">
                        <c:v>68.410832999999997</c:v>
                      </c:pt>
                      <c:pt idx="2770">
                        <c:v>68.325444000000005</c:v>
                      </c:pt>
                      <c:pt idx="2771">
                        <c:v>68.693504000000004</c:v>
                      </c:pt>
                      <c:pt idx="2772">
                        <c:v>68.402288999999996</c:v>
                      </c:pt>
                      <c:pt idx="2773">
                        <c:v>68.197586999999999</c:v>
                      </c:pt>
                      <c:pt idx="2774">
                        <c:v>68.788028999999995</c:v>
                      </c:pt>
                      <c:pt idx="2775">
                        <c:v>68.805231000000006</c:v>
                      </c:pt>
                      <c:pt idx="2776">
                        <c:v>67.849529000000004</c:v>
                      </c:pt>
                      <c:pt idx="2777">
                        <c:v>68.385203000000004</c:v>
                      </c:pt>
                      <c:pt idx="2778">
                        <c:v>68.410832999999997</c:v>
                      </c:pt>
                      <c:pt idx="2779">
                        <c:v>68.462126999999995</c:v>
                      </c:pt>
                      <c:pt idx="2780">
                        <c:v>68.539152999999999</c:v>
                      </c:pt>
                      <c:pt idx="2781">
                        <c:v>68.917169999999999</c:v>
                      </c:pt>
                      <c:pt idx="2782">
                        <c:v>68.496348999999995</c:v>
                      </c:pt>
                      <c:pt idx="2783">
                        <c:v>68.650587999999999</c:v>
                      </c:pt>
                      <c:pt idx="2784">
                        <c:v>68.762235000000004</c:v>
                      </c:pt>
                      <c:pt idx="2785">
                        <c:v>68.257219000000006</c:v>
                      </c:pt>
                      <c:pt idx="2786">
                        <c:v>68.788028999999995</c:v>
                      </c:pt>
                      <c:pt idx="2787">
                        <c:v>68.943033</c:v>
                      </c:pt>
                      <c:pt idx="2788">
                        <c:v>68.299848999999995</c:v>
                      </c:pt>
                      <c:pt idx="2789">
                        <c:v>68.427925999999999</c:v>
                      </c:pt>
                      <c:pt idx="2790">
                        <c:v>68.607703999999998</c:v>
                      </c:pt>
                      <c:pt idx="2791">
                        <c:v>68.282792999999998</c:v>
                      </c:pt>
                      <c:pt idx="2792">
                        <c:v>68.282792999999998</c:v>
                      </c:pt>
                      <c:pt idx="2793">
                        <c:v>68.078506000000004</c:v>
                      </c:pt>
                      <c:pt idx="2794">
                        <c:v>68.325444000000005</c:v>
                      </c:pt>
                      <c:pt idx="2795">
                        <c:v>68.624853999999999</c:v>
                      </c:pt>
                      <c:pt idx="2796">
                        <c:v>68.496348999999995</c:v>
                      </c:pt>
                      <c:pt idx="2797">
                        <c:v>68.513465999999994</c:v>
                      </c:pt>
                      <c:pt idx="2798">
                        <c:v>67.832603000000006</c:v>
                      </c:pt>
                      <c:pt idx="2799">
                        <c:v>68.385203000000004</c:v>
                      </c:pt>
                      <c:pt idx="2800">
                        <c:v>68.547717000000006</c:v>
                      </c:pt>
                      <c:pt idx="2801">
                        <c:v>68.368122999999997</c:v>
                      </c:pt>
                      <c:pt idx="2802">
                        <c:v>68.616277999999994</c:v>
                      </c:pt>
                      <c:pt idx="2803">
                        <c:v>68.564850000000007</c:v>
                      </c:pt>
                      <c:pt idx="2804">
                        <c:v>68.436475000000002</c:v>
                      </c:pt>
                      <c:pt idx="2805">
                        <c:v>68.325444000000005</c:v>
                      </c:pt>
                      <c:pt idx="2806">
                        <c:v>68.770831999999999</c:v>
                      </c:pt>
                      <c:pt idx="2807">
                        <c:v>68.934410999999997</c:v>
                      </c:pt>
                      <c:pt idx="2808">
                        <c:v>68.291320999999996</c:v>
                      </c:pt>
                      <c:pt idx="2809">
                        <c:v>68.214618999999999</c:v>
                      </c:pt>
                      <c:pt idx="2810">
                        <c:v>68.095504000000005</c:v>
                      </c:pt>
                      <c:pt idx="2811">
                        <c:v>68.257219000000006</c:v>
                      </c:pt>
                      <c:pt idx="2812">
                        <c:v>68.445025000000001</c:v>
                      </c:pt>
                      <c:pt idx="2813">
                        <c:v>69.020686999999995</c:v>
                      </c:pt>
                      <c:pt idx="2814">
                        <c:v>68.607703999999998</c:v>
                      </c:pt>
                      <c:pt idx="2815">
                        <c:v>68.214618999999999</c:v>
                      </c:pt>
                      <c:pt idx="2816">
                        <c:v>68.917169999999999</c:v>
                      </c:pt>
                      <c:pt idx="2817">
                        <c:v>69.193617000000003</c:v>
                      </c:pt>
                      <c:pt idx="2818">
                        <c:v>68.376662999999994</c:v>
                      </c:pt>
                      <c:pt idx="2819">
                        <c:v>68.274266999999995</c:v>
                      </c:pt>
                      <c:pt idx="2820">
                        <c:v>68.496348999999995</c:v>
                      </c:pt>
                      <c:pt idx="2821">
                        <c:v>68.856870000000001</c:v>
                      </c:pt>
                      <c:pt idx="2822">
                        <c:v>69.202276999999995</c:v>
                      </c:pt>
                      <c:pt idx="2823">
                        <c:v>68.513465999999994</c:v>
                      </c:pt>
                      <c:pt idx="2824">
                        <c:v>68.513465999999994</c:v>
                      </c:pt>
                      <c:pt idx="2825">
                        <c:v>68.453575999999998</c:v>
                      </c:pt>
                      <c:pt idx="2826">
                        <c:v>68.874092000000005</c:v>
                      </c:pt>
                      <c:pt idx="2827">
                        <c:v>68.513465999999994</c:v>
                      </c:pt>
                      <c:pt idx="2828">
                        <c:v>68.581987999999996</c:v>
                      </c:pt>
                      <c:pt idx="2829">
                        <c:v>69.124384000000006</c:v>
                      </c:pt>
                      <c:pt idx="2830">
                        <c:v>68.943033</c:v>
                      </c:pt>
                      <c:pt idx="2831">
                        <c:v>69.193617000000003</c:v>
                      </c:pt>
                      <c:pt idx="2832">
                        <c:v>68.986160999999996</c:v>
                      </c:pt>
                      <c:pt idx="2833">
                        <c:v>68.479235000000003</c:v>
                      </c:pt>
                      <c:pt idx="2834">
                        <c:v>68.522026999999994</c:v>
                      </c:pt>
                      <c:pt idx="2835">
                        <c:v>68.522026999999994</c:v>
                      </c:pt>
                      <c:pt idx="2836">
                        <c:v>68.316911000000005</c:v>
                      </c:pt>
                      <c:pt idx="2837">
                        <c:v>68.908552999999998</c:v>
                      </c:pt>
                      <c:pt idx="2838">
                        <c:v>68.710678999999999</c:v>
                      </c:pt>
                      <c:pt idx="2839">
                        <c:v>69.089798999999999</c:v>
                      </c:pt>
                      <c:pt idx="2840">
                        <c:v>69.141683999999998</c:v>
                      </c:pt>
                      <c:pt idx="2841">
                        <c:v>68.462126999999995</c:v>
                      </c:pt>
                      <c:pt idx="2842">
                        <c:v>68.462126999999995</c:v>
                      </c:pt>
                      <c:pt idx="2843">
                        <c:v>69.089798999999999</c:v>
                      </c:pt>
                      <c:pt idx="2844">
                        <c:v>68.934410999999997</c:v>
                      </c:pt>
                      <c:pt idx="2845">
                        <c:v>68.496348999999995</c:v>
                      </c:pt>
                      <c:pt idx="2846">
                        <c:v>69.003421000000003</c:v>
                      </c:pt>
                      <c:pt idx="2847">
                        <c:v>69.037957000000006</c:v>
                      </c:pt>
                      <c:pt idx="2848">
                        <c:v>68.333976000000007</c:v>
                      </c:pt>
                      <c:pt idx="2849">
                        <c:v>68.753639000000007</c:v>
                      </c:pt>
                      <c:pt idx="2850">
                        <c:v>69.2196</c:v>
                      </c:pt>
                      <c:pt idx="2851">
                        <c:v>68.650587999999999</c:v>
                      </c:pt>
                      <c:pt idx="2852">
                        <c:v>68.624853999999999</c:v>
                      </c:pt>
                      <c:pt idx="2853">
                        <c:v>68.831044000000006</c:v>
                      </c:pt>
                      <c:pt idx="2854">
                        <c:v>69.133033999999995</c:v>
                      </c:pt>
                      <c:pt idx="2855">
                        <c:v>69.358367999999999</c:v>
                      </c:pt>
                      <c:pt idx="2856">
                        <c:v>68.419380000000004</c:v>
                      </c:pt>
                      <c:pt idx="2857">
                        <c:v>69.020686999999995</c:v>
                      </c:pt>
                      <c:pt idx="2858">
                        <c:v>69.089798999999999</c:v>
                      </c:pt>
                      <c:pt idx="2859">
                        <c:v>69.558415999999994</c:v>
                      </c:pt>
                      <c:pt idx="2860">
                        <c:v>69.341003999999998</c:v>
                      </c:pt>
                      <c:pt idx="2861">
                        <c:v>68.762235000000004</c:v>
                      </c:pt>
                      <c:pt idx="2862">
                        <c:v>68.874092000000005</c:v>
                      </c:pt>
                      <c:pt idx="2863">
                        <c:v>68.925790000000006</c:v>
                      </c:pt>
                      <c:pt idx="2864">
                        <c:v>69.193617000000003</c:v>
                      </c:pt>
                      <c:pt idx="2865">
                        <c:v>68.779430000000005</c:v>
                      </c:pt>
                      <c:pt idx="2866">
                        <c:v>69.150338000000005</c:v>
                      </c:pt>
                      <c:pt idx="2867">
                        <c:v>69.280270999999999</c:v>
                      </c:pt>
                      <c:pt idx="2868">
                        <c:v>68.839651000000003</c:v>
                      </c:pt>
                      <c:pt idx="2869">
                        <c:v>68.994789999999995</c:v>
                      </c:pt>
                      <c:pt idx="2870">
                        <c:v>68.616277999999994</c:v>
                      </c:pt>
                      <c:pt idx="2871">
                        <c:v>69.384422999999998</c:v>
                      </c:pt>
                      <c:pt idx="2872">
                        <c:v>69.2196</c:v>
                      </c:pt>
                      <c:pt idx="2873">
                        <c:v>68.642008000000004</c:v>
                      </c:pt>
                      <c:pt idx="2874">
                        <c:v>68.291320999999996</c:v>
                      </c:pt>
                      <c:pt idx="2875">
                        <c:v>68.831044000000006</c:v>
                      </c:pt>
                      <c:pt idx="2876">
                        <c:v>68.581987999999996</c:v>
                      </c:pt>
                      <c:pt idx="2877">
                        <c:v>68.642008000000004</c:v>
                      </c:pt>
                      <c:pt idx="2878">
                        <c:v>68.831044000000006</c:v>
                      </c:pt>
                      <c:pt idx="2879">
                        <c:v>68.788028999999995</c:v>
                      </c:pt>
                      <c:pt idx="2880">
                        <c:v>68.257219000000006</c:v>
                      </c:pt>
                      <c:pt idx="2881">
                        <c:v>68.925790000000006</c:v>
                      </c:pt>
                      <c:pt idx="2882">
                        <c:v>69.193617000000003</c:v>
                      </c:pt>
                      <c:pt idx="2883">
                        <c:v>68.788028999999995</c:v>
                      </c:pt>
                      <c:pt idx="2884">
                        <c:v>68.385203000000004</c:v>
                      </c:pt>
                      <c:pt idx="2885">
                        <c:v>68.616277999999994</c:v>
                      </c:pt>
                      <c:pt idx="2886">
                        <c:v>68.633431000000002</c:v>
                      </c:pt>
                      <c:pt idx="2887">
                        <c:v>68.762235000000004</c:v>
                      </c:pt>
                      <c:pt idx="2888">
                        <c:v>69.558415999999994</c:v>
                      </c:pt>
                      <c:pt idx="2889">
                        <c:v>68.308379000000002</c:v>
                      </c:pt>
                      <c:pt idx="2890">
                        <c:v>68.831044000000006</c:v>
                      </c:pt>
                      <c:pt idx="2891">
                        <c:v>68.581987999999996</c:v>
                      </c:pt>
                      <c:pt idx="2892">
                        <c:v>68.642008000000004</c:v>
                      </c:pt>
                      <c:pt idx="2893">
                        <c:v>68.214618999999999</c:v>
                      </c:pt>
                      <c:pt idx="2894">
                        <c:v>68.308379000000002</c:v>
                      </c:pt>
                      <c:pt idx="2895">
                        <c:v>68.770831999999999</c:v>
                      </c:pt>
                      <c:pt idx="2896">
                        <c:v>68.316911000000005</c:v>
                      </c:pt>
                      <c:pt idx="2897">
                        <c:v>68.693504000000004</c:v>
                      </c:pt>
                      <c:pt idx="2898">
                        <c:v>68.410832999999997</c:v>
                      </c:pt>
                      <c:pt idx="2899">
                        <c:v>67.849529000000004</c:v>
                      </c:pt>
                      <c:pt idx="2900">
                        <c:v>67.638306</c:v>
                      </c:pt>
                      <c:pt idx="2901">
                        <c:v>68.087003999999993</c:v>
                      </c:pt>
                      <c:pt idx="2902">
                        <c:v>68.393745999999993</c:v>
                      </c:pt>
                      <c:pt idx="2903">
                        <c:v>68.206102999999999</c:v>
                      </c:pt>
                      <c:pt idx="2904">
                        <c:v>68.240174999999994</c:v>
                      </c:pt>
                      <c:pt idx="2905">
                        <c:v>68.436475000000002</c:v>
                      </c:pt>
                      <c:pt idx="2906">
                        <c:v>68.530589000000006</c:v>
                      </c:pt>
                      <c:pt idx="2907">
                        <c:v>68.581987999999996</c:v>
                      </c:pt>
                      <c:pt idx="2908">
                        <c:v>68.710678999999999</c:v>
                      </c:pt>
                      <c:pt idx="2909">
                        <c:v>68.616277999999994</c:v>
                      </c:pt>
                      <c:pt idx="2910">
                        <c:v>68.419380000000004</c:v>
                      </c:pt>
                      <c:pt idx="2911">
                        <c:v>67.857994000000005</c:v>
                      </c:pt>
                      <c:pt idx="2912">
                        <c:v>68.917169999999999</c:v>
                      </c:pt>
                      <c:pt idx="2913">
                        <c:v>68.223136999999994</c:v>
                      </c:pt>
                      <c:pt idx="2914">
                        <c:v>68.710678999999999</c:v>
                      </c:pt>
                      <c:pt idx="2915">
                        <c:v>68.616277999999994</c:v>
                      </c:pt>
                      <c:pt idx="2916">
                        <c:v>68.155030999999994</c:v>
                      </c:pt>
                      <c:pt idx="2917">
                        <c:v>68.522026999999994</c:v>
                      </c:pt>
                      <c:pt idx="2918">
                        <c:v>68.445025000000001</c:v>
                      </c:pt>
                      <c:pt idx="2919">
                        <c:v>68.121009000000001</c:v>
                      </c:pt>
                      <c:pt idx="2920">
                        <c:v>67.917281000000003</c:v>
                      </c:pt>
                      <c:pt idx="2921">
                        <c:v>68.299848999999995</c:v>
                      </c:pt>
                      <c:pt idx="2922">
                        <c:v>67.942708999999994</c:v>
                      </c:pt>
                      <c:pt idx="2923">
                        <c:v>68.291320999999996</c:v>
                      </c:pt>
                      <c:pt idx="2924">
                        <c:v>68.633431000000002</c:v>
                      </c:pt>
                      <c:pt idx="2925">
                        <c:v>67.739598000000001</c:v>
                      </c:pt>
                      <c:pt idx="2926">
                        <c:v>68.479235000000003</c:v>
                      </c:pt>
                      <c:pt idx="2927">
                        <c:v>68.112504000000001</c:v>
                      </c:pt>
                      <c:pt idx="2928">
                        <c:v>68.393745999999993</c:v>
                      </c:pt>
                      <c:pt idx="2929">
                        <c:v>68.547717000000006</c:v>
                      </c:pt>
                      <c:pt idx="2930">
                        <c:v>68.231656000000001</c:v>
                      </c:pt>
                      <c:pt idx="2931">
                        <c:v>68.581987999999996</c:v>
                      </c:pt>
                      <c:pt idx="2932">
                        <c:v>68.231656000000001</c:v>
                      </c:pt>
                      <c:pt idx="2933">
                        <c:v>68.445025000000001</c:v>
                      </c:pt>
                      <c:pt idx="2934">
                        <c:v>68.257219000000006</c:v>
                      </c:pt>
                      <c:pt idx="2935">
                        <c:v>68.788028999999995</c:v>
                      </c:pt>
                      <c:pt idx="2936">
                        <c:v>68.044527000000002</c:v>
                      </c:pt>
                      <c:pt idx="2937">
                        <c:v>68.282792999999998</c:v>
                      </c:pt>
                      <c:pt idx="2938">
                        <c:v>68.831044000000006</c:v>
                      </c:pt>
                      <c:pt idx="2939">
                        <c:v>68.308379000000002</c:v>
                      </c:pt>
                      <c:pt idx="2940">
                        <c:v>68.427925999999999</c:v>
                      </c:pt>
                      <c:pt idx="2941">
                        <c:v>69.020686999999995</c:v>
                      </c:pt>
                      <c:pt idx="2942">
                        <c:v>67.993595999999997</c:v>
                      </c:pt>
                      <c:pt idx="2943">
                        <c:v>68.282792999999998</c:v>
                      </c:pt>
                      <c:pt idx="2944">
                        <c:v>68.078506000000004</c:v>
                      </c:pt>
                      <c:pt idx="2945">
                        <c:v>68.530589000000006</c:v>
                      </c:pt>
                      <c:pt idx="2946">
                        <c:v>68.522026999999994</c:v>
                      </c:pt>
                      <c:pt idx="2947">
                        <c:v>68.659167999999994</c:v>
                      </c:pt>
                      <c:pt idx="2948">
                        <c:v>68.155030999999994</c:v>
                      </c:pt>
                      <c:pt idx="2949">
                        <c:v>67.841065</c:v>
                      </c:pt>
                      <c:pt idx="2950">
                        <c:v>67.985111000000003</c:v>
                      </c:pt>
                      <c:pt idx="2951">
                        <c:v>68.291320999999996</c:v>
                      </c:pt>
                      <c:pt idx="2952">
                        <c:v>68.427925999999999</c:v>
                      </c:pt>
                      <c:pt idx="2953">
                        <c:v>68.676334999999995</c:v>
                      </c:pt>
                      <c:pt idx="2954">
                        <c:v>68.410832999999997</c:v>
                      </c:pt>
                      <c:pt idx="2955">
                        <c:v>68.530589000000006</c:v>
                      </c:pt>
                      <c:pt idx="2956">
                        <c:v>68.180560999999997</c:v>
                      </c:pt>
                      <c:pt idx="2957">
                        <c:v>68.727860000000007</c:v>
                      </c:pt>
                      <c:pt idx="2958">
                        <c:v>68.206102999999999</c:v>
                      </c:pt>
                      <c:pt idx="2959">
                        <c:v>68.581987999999996</c:v>
                      </c:pt>
                      <c:pt idx="2960">
                        <c:v>68.368122999999997</c:v>
                      </c:pt>
                      <c:pt idx="2961">
                        <c:v>68.753639000000007</c:v>
                      </c:pt>
                      <c:pt idx="2962">
                        <c:v>68.667751999999993</c:v>
                      </c:pt>
                      <c:pt idx="2963">
                        <c:v>68.831044000000006</c:v>
                      </c:pt>
                      <c:pt idx="2964">
                        <c:v>69.133033999999995</c:v>
                      </c:pt>
                      <c:pt idx="2965">
                        <c:v>68.865481000000003</c:v>
                      </c:pt>
                      <c:pt idx="2966">
                        <c:v>68.172049999999999</c:v>
                      </c:pt>
                      <c:pt idx="2967">
                        <c:v>68.934410999999997</c:v>
                      </c:pt>
                      <c:pt idx="2968">
                        <c:v>68.986160999999996</c:v>
                      </c:pt>
                      <c:pt idx="2969">
                        <c:v>68.624853999999999</c:v>
                      </c:pt>
                      <c:pt idx="2970">
                        <c:v>68.624853999999999</c:v>
                      </c:pt>
                      <c:pt idx="2971">
                        <c:v>68.762235000000004</c:v>
                      </c:pt>
                      <c:pt idx="2972">
                        <c:v>68.522026999999994</c:v>
                      </c:pt>
                      <c:pt idx="2973">
                        <c:v>68.445025000000001</c:v>
                      </c:pt>
                      <c:pt idx="2974">
                        <c:v>68.676334999999995</c:v>
                      </c:pt>
                      <c:pt idx="2975">
                        <c:v>68.616277999999994</c:v>
                      </c:pt>
                      <c:pt idx="2976">
                        <c:v>68.908552999999998</c:v>
                      </c:pt>
                      <c:pt idx="2977">
                        <c:v>69.115735999999998</c:v>
                      </c:pt>
                      <c:pt idx="2978">
                        <c:v>68.736452</c:v>
                      </c:pt>
                      <c:pt idx="2979">
                        <c:v>69.098443000000003</c:v>
                      </c:pt>
                      <c:pt idx="2980">
                        <c:v>68.590558999999999</c:v>
                      </c:pt>
                      <c:pt idx="2981">
                        <c:v>69.124384000000006</c:v>
                      </c:pt>
                      <c:pt idx="2982">
                        <c:v>68.530589000000006</c:v>
                      </c:pt>
                      <c:pt idx="2983">
                        <c:v>68.796629999999993</c:v>
                      </c:pt>
                      <c:pt idx="2984">
                        <c:v>69.003421000000003</c:v>
                      </c:pt>
                      <c:pt idx="2985">
                        <c:v>68.684918999999994</c:v>
                      </c:pt>
                      <c:pt idx="2986">
                        <c:v>68.753639000000007</c:v>
                      </c:pt>
                      <c:pt idx="2987">
                        <c:v>68.874092000000005</c:v>
                      </c:pt>
                      <c:pt idx="2988">
                        <c:v>68.719268999999997</c:v>
                      </c:pt>
                      <c:pt idx="2989">
                        <c:v>68.616277999999994</c:v>
                      </c:pt>
                      <c:pt idx="2990">
                        <c:v>68.282792999999998</c:v>
                      </c:pt>
                      <c:pt idx="2991">
                        <c:v>69.046593999999999</c:v>
                      </c:pt>
                      <c:pt idx="2992">
                        <c:v>68.470680999999999</c:v>
                      </c:pt>
                      <c:pt idx="2993">
                        <c:v>69.271600000000007</c:v>
                      </c:pt>
                      <c:pt idx="2994">
                        <c:v>68.770831999999999</c:v>
                      </c:pt>
                      <c:pt idx="2995">
                        <c:v>68.659167999999994</c:v>
                      </c:pt>
                      <c:pt idx="2996">
                        <c:v>68.770831999999999</c:v>
                      </c:pt>
                      <c:pt idx="2997">
                        <c:v>69.081153999999998</c:v>
                      </c:pt>
                      <c:pt idx="2998">
                        <c:v>69.506164999999996</c:v>
                      </c:pt>
                      <c:pt idx="2999">
                        <c:v>68.986160999999996</c:v>
                      </c:pt>
                      <c:pt idx="3000">
                        <c:v>69.167644999999993</c:v>
                      </c:pt>
                      <c:pt idx="3001">
                        <c:v>69.829115000000002</c:v>
                      </c:pt>
                      <c:pt idx="3002">
                        <c:v>69.628157000000002</c:v>
                      </c:pt>
                      <c:pt idx="3003">
                        <c:v>69.323645999999997</c:v>
                      </c:pt>
                      <c:pt idx="3004">
                        <c:v>69.176300999999995</c:v>
                      </c:pt>
                      <c:pt idx="3005">
                        <c:v>68.788028999999995</c:v>
                      </c:pt>
                      <c:pt idx="3006">
                        <c:v>69.558415999999994</c:v>
                      </c:pt>
                      <c:pt idx="3007">
                        <c:v>69.271600000000007</c:v>
                      </c:pt>
                      <c:pt idx="3008">
                        <c:v>69.811614000000006</c:v>
                      </c:pt>
                      <c:pt idx="3009">
                        <c:v>69.349684999999994</c:v>
                      </c:pt>
                      <c:pt idx="3010">
                        <c:v>69.802864999999997</c:v>
                      </c:pt>
                      <c:pt idx="3011">
                        <c:v>68.727860000000007</c:v>
                      </c:pt>
                      <c:pt idx="3012">
                        <c:v>69.306291999999999</c:v>
                      </c:pt>
                      <c:pt idx="3013">
                        <c:v>69.098443000000003</c:v>
                      </c:pt>
                      <c:pt idx="3014">
                        <c:v>69.288944000000001</c:v>
                      </c:pt>
                      <c:pt idx="3015">
                        <c:v>68.977532999999994</c:v>
                      </c:pt>
                      <c:pt idx="3016">
                        <c:v>69.167644999999993</c:v>
                      </c:pt>
                      <c:pt idx="3017">
                        <c:v>69.332324</c:v>
                      </c:pt>
                      <c:pt idx="3018">
                        <c:v>69.098443000000003</c:v>
                      </c:pt>
                      <c:pt idx="3019">
                        <c:v>69.427873000000005</c:v>
                      </c:pt>
                      <c:pt idx="3020">
                        <c:v>69.506164999999996</c:v>
                      </c:pt>
                      <c:pt idx="3021">
                        <c:v>68.710678999999999</c:v>
                      </c:pt>
                      <c:pt idx="3022">
                        <c:v>69.785370999999998</c:v>
                      </c:pt>
                      <c:pt idx="3023">
                        <c:v>69.202276999999995</c:v>
                      </c:pt>
                      <c:pt idx="3024">
                        <c:v>69.193617000000003</c:v>
                      </c:pt>
                      <c:pt idx="3025">
                        <c:v>69.750398000000004</c:v>
                      </c:pt>
                      <c:pt idx="3026">
                        <c:v>68.470680999999999</c:v>
                      </c:pt>
                      <c:pt idx="3027">
                        <c:v>68.925790000000006</c:v>
                      </c:pt>
                      <c:pt idx="3028">
                        <c:v>69.124384000000006</c:v>
                      </c:pt>
                      <c:pt idx="3029">
                        <c:v>69.488758000000004</c:v>
                      </c:pt>
                      <c:pt idx="3030">
                        <c:v>68.522026999999994</c:v>
                      </c:pt>
                      <c:pt idx="3031">
                        <c:v>68.796629999999993</c:v>
                      </c:pt>
                      <c:pt idx="3032">
                        <c:v>69.280270999999999</c:v>
                      </c:pt>
                      <c:pt idx="3033">
                        <c:v>69.323645999999997</c:v>
                      </c:pt>
                      <c:pt idx="3034">
                        <c:v>69.314969000000005</c:v>
                      </c:pt>
                      <c:pt idx="3035">
                        <c:v>68.624853999999999</c:v>
                      </c:pt>
                      <c:pt idx="3036">
                        <c:v>69.593276000000003</c:v>
                      </c:pt>
                      <c:pt idx="3037">
                        <c:v>69.732918999999995</c:v>
                      </c:pt>
                      <c:pt idx="3038">
                        <c:v>69.158991</c:v>
                      </c:pt>
                      <c:pt idx="3039">
                        <c:v>69.610713000000004</c:v>
                      </c:pt>
                      <c:pt idx="3040">
                        <c:v>68.977532999999994</c:v>
                      </c:pt>
                      <c:pt idx="3041">
                        <c:v>69.167644999999993</c:v>
                      </c:pt>
                      <c:pt idx="3042">
                        <c:v>69.332324</c:v>
                      </c:pt>
                      <c:pt idx="3043">
                        <c:v>69.167644999999993</c:v>
                      </c:pt>
                      <c:pt idx="3044">
                        <c:v>69.341003999999998</c:v>
                      </c:pt>
                      <c:pt idx="3045">
                        <c:v>69.872891999999993</c:v>
                      </c:pt>
                      <c:pt idx="3046">
                        <c:v>69.540993999999998</c:v>
                      </c:pt>
                      <c:pt idx="3047">
                        <c:v>69.619434999999996</c:v>
                      </c:pt>
                      <c:pt idx="3048">
                        <c:v>69.176300999999995</c:v>
                      </c:pt>
                      <c:pt idx="3049">
                        <c:v>68.986160999999996</c:v>
                      </c:pt>
                      <c:pt idx="3050">
                        <c:v>69.107088000000005</c:v>
                      </c:pt>
                      <c:pt idx="3051">
                        <c:v>69.497461999999999</c:v>
                      </c:pt>
                      <c:pt idx="3052">
                        <c:v>69.558415999999994</c:v>
                      </c:pt>
                      <c:pt idx="3053">
                        <c:v>68.848259999999996</c:v>
                      </c:pt>
                      <c:pt idx="3054">
                        <c:v>69.619434999999996</c:v>
                      </c:pt>
                      <c:pt idx="3055">
                        <c:v>68.908552999999998</c:v>
                      </c:pt>
                      <c:pt idx="3056">
                        <c:v>68.779430000000005</c:v>
                      </c:pt>
                      <c:pt idx="3057">
                        <c:v>69.419180999999995</c:v>
                      </c:pt>
                      <c:pt idx="3058">
                        <c:v>68.667751999999993</c:v>
                      </c:pt>
                      <c:pt idx="3059">
                        <c:v>69.115735999999998</c:v>
                      </c:pt>
                      <c:pt idx="3060">
                        <c:v>69.2196</c:v>
                      </c:pt>
                      <c:pt idx="3061">
                        <c:v>69.332324</c:v>
                      </c:pt>
                      <c:pt idx="3062">
                        <c:v>69.107088000000005</c:v>
                      </c:pt>
                      <c:pt idx="3063">
                        <c:v>68.934410999999997</c:v>
                      </c:pt>
                      <c:pt idx="3064">
                        <c:v>68.908552999999998</c:v>
                      </c:pt>
                      <c:pt idx="3065">
                        <c:v>69.820363999999998</c:v>
                      </c:pt>
                      <c:pt idx="3066">
                        <c:v>69.829115000000002</c:v>
                      </c:pt>
                      <c:pt idx="3067">
                        <c:v>69.210937999999999</c:v>
                      </c:pt>
                      <c:pt idx="3068">
                        <c:v>69.549705000000003</c:v>
                      </c:pt>
                      <c:pt idx="3069">
                        <c:v>69.332324</c:v>
                      </c:pt>
                      <c:pt idx="3070">
                        <c:v>69.314969000000005</c:v>
                      </c:pt>
                      <c:pt idx="3071">
                        <c:v>69.514870999999999</c:v>
                      </c:pt>
                      <c:pt idx="3072">
                        <c:v>69.193617000000003</c:v>
                      </c:pt>
                      <c:pt idx="3073">
                        <c:v>68.994789999999995</c:v>
                      </c:pt>
                      <c:pt idx="3074">
                        <c:v>69.037957000000006</c:v>
                      </c:pt>
                      <c:pt idx="3075">
                        <c:v>69.367052999999999</c:v>
                      </c:pt>
                      <c:pt idx="3076">
                        <c:v>69.575845000000001</c:v>
                      </c:pt>
                      <c:pt idx="3077">
                        <c:v>70.294784000000007</c:v>
                      </c:pt>
                      <c:pt idx="3078">
                        <c:v>69.802864999999997</c:v>
                      </c:pt>
                      <c:pt idx="3079">
                        <c:v>69.349684999999994</c:v>
                      </c:pt>
                      <c:pt idx="3080">
                        <c:v>69.802864999999997</c:v>
                      </c:pt>
                      <c:pt idx="3081">
                        <c:v>70.048319000000006</c:v>
                      </c:pt>
                      <c:pt idx="3082">
                        <c:v>69.506164999999996</c:v>
                      </c:pt>
                      <c:pt idx="3083">
                        <c:v>69.899173000000005</c:v>
                      </c:pt>
                      <c:pt idx="3084">
                        <c:v>69.124384000000006</c:v>
                      </c:pt>
                      <c:pt idx="3085">
                        <c:v>69.767882</c:v>
                      </c:pt>
                      <c:pt idx="3086">
                        <c:v>68.882705000000001</c:v>
                      </c:pt>
                      <c:pt idx="3087">
                        <c:v>69.951769999999996</c:v>
                      </c:pt>
                      <c:pt idx="3088">
                        <c:v>69.314969000000005</c:v>
                      </c:pt>
                      <c:pt idx="3089">
                        <c:v>69.167644999999993</c:v>
                      </c:pt>
                      <c:pt idx="3090">
                        <c:v>69.202276999999995</c:v>
                      </c:pt>
                      <c:pt idx="3091">
                        <c:v>69.480057000000002</c:v>
                      </c:pt>
                      <c:pt idx="3092">
                        <c:v>68.727860000000007</c:v>
                      </c:pt>
                      <c:pt idx="3093">
                        <c:v>69.029320999999996</c:v>
                      </c:pt>
                      <c:pt idx="3094">
                        <c:v>69.158991</c:v>
                      </c:pt>
                      <c:pt idx="3095">
                        <c:v>68.986160999999996</c:v>
                      </c:pt>
                      <c:pt idx="3096">
                        <c:v>69.523577000000003</c:v>
                      </c:pt>
                      <c:pt idx="3097">
                        <c:v>69.063872000000003</c:v>
                      </c:pt>
                      <c:pt idx="3098">
                        <c:v>69.228262999999998</c:v>
                      </c:pt>
                      <c:pt idx="3099">
                        <c:v>69.532285999999999</c:v>
                      </c:pt>
                      <c:pt idx="3100">
                        <c:v>69.124384000000006</c:v>
                      </c:pt>
                      <c:pt idx="3101">
                        <c:v>69.358367999999999</c:v>
                      </c:pt>
                      <c:pt idx="3102">
                        <c:v>69.236928000000006</c:v>
                      </c:pt>
                      <c:pt idx="3103">
                        <c:v>69.811614000000006</c:v>
                      </c:pt>
                      <c:pt idx="3104">
                        <c:v>69.619434999999996</c:v>
                      </c:pt>
                      <c:pt idx="3105">
                        <c:v>69.184959000000006</c:v>
                      </c:pt>
                      <c:pt idx="3106">
                        <c:v>69.829115000000002</c:v>
                      </c:pt>
                      <c:pt idx="3107">
                        <c:v>68.856870000000001</c:v>
                      </c:pt>
                      <c:pt idx="3108">
                        <c:v>70.109840000000005</c:v>
                      </c:pt>
                      <c:pt idx="3109">
                        <c:v>69.706712999999993</c:v>
                      </c:pt>
                      <c:pt idx="3110">
                        <c:v>69.514870999999999</c:v>
                      </c:pt>
                      <c:pt idx="3111">
                        <c:v>69.341003999999998</c:v>
                      </c:pt>
                      <c:pt idx="3112">
                        <c:v>69.314969000000005</c:v>
                      </c:pt>
                      <c:pt idx="3113">
                        <c:v>68.960280999999995</c:v>
                      </c:pt>
                      <c:pt idx="3114">
                        <c:v>69.306291999999999</c:v>
                      </c:pt>
                      <c:pt idx="3115">
                        <c:v>69.593276000000003</c:v>
                      </c:pt>
                      <c:pt idx="3116">
                        <c:v>69.881651000000005</c:v>
                      </c:pt>
                      <c:pt idx="3117">
                        <c:v>69.401798999999997</c:v>
                      </c:pt>
                      <c:pt idx="3118">
                        <c:v>68.805231000000006</c:v>
                      </c:pt>
                      <c:pt idx="3119">
                        <c:v>70.127429000000006</c:v>
                      </c:pt>
                      <c:pt idx="3120">
                        <c:v>69.358367999999999</c:v>
                      </c:pt>
                      <c:pt idx="3121">
                        <c:v>69.384422999999998</c:v>
                      </c:pt>
                      <c:pt idx="3122">
                        <c:v>69.367052999999999</c:v>
                      </c:pt>
                      <c:pt idx="3123">
                        <c:v>69.367052999999999</c:v>
                      </c:pt>
                      <c:pt idx="3124">
                        <c:v>70.065888999999999</c:v>
                      </c:pt>
                      <c:pt idx="3125">
                        <c:v>69.488758000000004</c:v>
                      </c:pt>
                      <c:pt idx="3126">
                        <c:v>69.907934999999995</c:v>
                      </c:pt>
                      <c:pt idx="3127">
                        <c:v>69.393109999999993</c:v>
                      </c:pt>
                      <c:pt idx="3128">
                        <c:v>69.715446</c:v>
                      </c:pt>
                      <c:pt idx="3129">
                        <c:v>69.297618</c:v>
                      </c:pt>
                      <c:pt idx="3130">
                        <c:v>69.593276000000003</c:v>
                      </c:pt>
                      <c:pt idx="3131">
                        <c:v>70.021972000000005</c:v>
                      </c:pt>
                      <c:pt idx="3132">
                        <c:v>69.098443000000003</c:v>
                      </c:pt>
                      <c:pt idx="3133">
                        <c:v>70.268327999999997</c:v>
                      </c:pt>
                      <c:pt idx="3134">
                        <c:v>69.820363999999998</c:v>
                      </c:pt>
                      <c:pt idx="3135">
                        <c:v>70.118633000000003</c:v>
                      </c:pt>
                      <c:pt idx="3136">
                        <c:v>69.846620999999999</c:v>
                      </c:pt>
                      <c:pt idx="3137">
                        <c:v>69.628157000000002</c:v>
                      </c:pt>
                      <c:pt idx="3138">
                        <c:v>69.732918999999995</c:v>
                      </c:pt>
                      <c:pt idx="3139">
                        <c:v>70.418397999999996</c:v>
                      </c:pt>
                      <c:pt idx="3140">
                        <c:v>70.118633000000003</c:v>
                      </c:pt>
                      <c:pt idx="3141">
                        <c:v>70.127429000000006</c:v>
                      </c:pt>
                      <c:pt idx="3142">
                        <c:v>69.767882</c:v>
                      </c:pt>
                      <c:pt idx="3143">
                        <c:v>69.567128999999994</c:v>
                      </c:pt>
                      <c:pt idx="3144">
                        <c:v>70.312427</c:v>
                      </c:pt>
                      <c:pt idx="3145">
                        <c:v>69.245594999999994</c:v>
                      </c:pt>
                      <c:pt idx="3146">
                        <c:v>69.393109999999993</c:v>
                      </c:pt>
                      <c:pt idx="3147">
                        <c:v>69.089798999999999</c:v>
                      </c:pt>
                      <c:pt idx="3148">
                        <c:v>70.409559999999999</c:v>
                      </c:pt>
                      <c:pt idx="3149">
                        <c:v>70.489148999999998</c:v>
                      </c:pt>
                      <c:pt idx="3150">
                        <c:v>69.820363999999998</c:v>
                      </c:pt>
                      <c:pt idx="3151">
                        <c:v>69.410488999999998</c:v>
                      </c:pt>
                      <c:pt idx="3152">
                        <c:v>69.776625999999993</c:v>
                      </c:pt>
                      <c:pt idx="3153">
                        <c:v>69.846620999999999</c:v>
                      </c:pt>
                      <c:pt idx="3154">
                        <c:v>69.558415999999994</c:v>
                      </c:pt>
                      <c:pt idx="3155">
                        <c:v>70.030752000000007</c:v>
                      </c:pt>
                      <c:pt idx="3156">
                        <c:v>69.514870999999999</c:v>
                      </c:pt>
                      <c:pt idx="3157">
                        <c:v>70.817463000000004</c:v>
                      </c:pt>
                      <c:pt idx="3158">
                        <c:v>69.410488999999998</c:v>
                      </c:pt>
                      <c:pt idx="3159">
                        <c:v>69.846620999999999</c:v>
                      </c:pt>
                      <c:pt idx="3160">
                        <c:v>69.349684999999994</c:v>
                      </c:pt>
                      <c:pt idx="3161">
                        <c:v>69.445262999999997</c:v>
                      </c:pt>
                      <c:pt idx="3162">
                        <c:v>69.558415999999994</c:v>
                      </c:pt>
                      <c:pt idx="3163">
                        <c:v>69.401798999999997</c:v>
                      </c:pt>
                      <c:pt idx="3164">
                        <c:v>69.506164999999996</c:v>
                      </c:pt>
                      <c:pt idx="3165">
                        <c:v>69.829115000000002</c:v>
                      </c:pt>
                      <c:pt idx="3166">
                        <c:v>69.558415999999994</c:v>
                      </c:pt>
                      <c:pt idx="3167">
                        <c:v>69.619434999999996</c:v>
                      </c:pt>
                      <c:pt idx="3168">
                        <c:v>68.977532999999994</c:v>
                      </c:pt>
                      <c:pt idx="3169">
                        <c:v>69.724182999999996</c:v>
                      </c:pt>
                      <c:pt idx="3170">
                        <c:v>69.916700000000006</c:v>
                      </c:pt>
                      <c:pt idx="3171">
                        <c:v>69.820363999999998</c:v>
                      </c:pt>
                      <c:pt idx="3172">
                        <c:v>69.549705000000003</c:v>
                      </c:pt>
                      <c:pt idx="3173">
                        <c:v>70.241884999999996</c:v>
                      </c:pt>
                      <c:pt idx="3174">
                        <c:v>69.820363999999998</c:v>
                      </c:pt>
                      <c:pt idx="3175">
                        <c:v>69.899173000000005</c:v>
                      </c:pt>
                      <c:pt idx="3176">
                        <c:v>70.303605000000005</c:v>
                      </c:pt>
                      <c:pt idx="3177">
                        <c:v>69.872891999999993</c:v>
                      </c:pt>
                      <c:pt idx="3178">
                        <c:v>69.601995000000002</c:v>
                      </c:pt>
                      <c:pt idx="3179">
                        <c:v>69.942999999999998</c:v>
                      </c:pt>
                      <c:pt idx="3180">
                        <c:v>70.294784000000007</c:v>
                      </c:pt>
                      <c:pt idx="3181">
                        <c:v>69.593276000000003</c:v>
                      </c:pt>
                      <c:pt idx="3182">
                        <c:v>69.741658999999999</c:v>
                      </c:pt>
                      <c:pt idx="3183">
                        <c:v>69.575845000000001</c:v>
                      </c:pt>
                      <c:pt idx="3184">
                        <c:v>69.663056999999995</c:v>
                      </c:pt>
                      <c:pt idx="3185">
                        <c:v>69.514870999999999</c:v>
                      </c:pt>
                      <c:pt idx="3186">
                        <c:v>69.055232000000004</c:v>
                      </c:pt>
                      <c:pt idx="3187">
                        <c:v>69.367052999999999</c:v>
                      </c:pt>
                      <c:pt idx="3188">
                        <c:v>69.855377000000004</c:v>
                      </c:pt>
                      <c:pt idx="3189">
                        <c:v>69.890411</c:v>
                      </c:pt>
                      <c:pt idx="3190">
                        <c:v>69.890411</c:v>
                      </c:pt>
                      <c:pt idx="3191">
                        <c:v>69.750398000000004</c:v>
                      </c:pt>
                      <c:pt idx="3192">
                        <c:v>69.427873000000005</c:v>
                      </c:pt>
                      <c:pt idx="3193">
                        <c:v>69.636880000000005</c:v>
                      </c:pt>
                      <c:pt idx="3194">
                        <c:v>70.153822000000005</c:v>
                      </c:pt>
                      <c:pt idx="3195">
                        <c:v>69.829115000000002</c:v>
                      </c:pt>
                      <c:pt idx="3196">
                        <c:v>69.619434999999996</c:v>
                      </c:pt>
                      <c:pt idx="3197">
                        <c:v>69.393109999999993</c:v>
                      </c:pt>
                      <c:pt idx="3198">
                        <c:v>69.367052999999999</c:v>
                      </c:pt>
                      <c:pt idx="3199">
                        <c:v>69.706712999999993</c:v>
                      </c:pt>
                      <c:pt idx="3200">
                        <c:v>69.375737000000001</c:v>
                      </c:pt>
                      <c:pt idx="3201">
                        <c:v>70.277146000000002</c:v>
                      </c:pt>
                      <c:pt idx="3202">
                        <c:v>70.013192000000004</c:v>
                      </c:pt>
                      <c:pt idx="3203">
                        <c:v>69.724182999999996</c:v>
                      </c:pt>
                      <c:pt idx="3204">
                        <c:v>69.636880000000005</c:v>
                      </c:pt>
                      <c:pt idx="3205">
                        <c:v>69.593276000000003</c:v>
                      </c:pt>
                      <c:pt idx="3206">
                        <c:v>70.013192000000004</c:v>
                      </c:pt>
                      <c:pt idx="3207">
                        <c:v>69.228262999999998</c:v>
                      </c:pt>
                      <c:pt idx="3208">
                        <c:v>69.811614000000006</c:v>
                      </c:pt>
                      <c:pt idx="3209">
                        <c:v>69.549705000000003</c:v>
                      </c:pt>
                      <c:pt idx="3210">
                        <c:v>69.549705000000003</c:v>
                      </c:pt>
                      <c:pt idx="3211">
                        <c:v>69.063872000000003</c:v>
                      </c:pt>
                      <c:pt idx="3212">
                        <c:v>69.367052999999999</c:v>
                      </c:pt>
                      <c:pt idx="3213">
                        <c:v>69.506164999999996</c:v>
                      </c:pt>
                      <c:pt idx="3214">
                        <c:v>69.193617000000003</c:v>
                      </c:pt>
                      <c:pt idx="3215">
                        <c:v>69.332324</c:v>
                      </c:pt>
                      <c:pt idx="3216">
                        <c:v>69.107088000000005</c:v>
                      </c:pt>
                      <c:pt idx="3217">
                        <c:v>69.427873000000005</c:v>
                      </c:pt>
                      <c:pt idx="3218">
                        <c:v>69.497461999999999</c:v>
                      </c:pt>
                      <c:pt idx="3219">
                        <c:v>69.141683999999998</c:v>
                      </c:pt>
                      <c:pt idx="3220">
                        <c:v>69.636880000000005</c:v>
                      </c:pt>
                      <c:pt idx="3221">
                        <c:v>69.107088000000005</c:v>
                      </c:pt>
                      <c:pt idx="3222">
                        <c:v>69.081153999999998</c:v>
                      </c:pt>
                      <c:pt idx="3223">
                        <c:v>70.206643999999997</c:v>
                      </c:pt>
                      <c:pt idx="3224">
                        <c:v>69.471356</c:v>
                      </c:pt>
                      <c:pt idx="3225">
                        <c:v>69.837868</c:v>
                      </c:pt>
                      <c:pt idx="3226">
                        <c:v>68.865481000000003</c:v>
                      </c:pt>
                      <c:pt idx="3227">
                        <c:v>69.549705000000003</c:v>
                      </c:pt>
                      <c:pt idx="3228">
                        <c:v>69.890411</c:v>
                      </c:pt>
                      <c:pt idx="3229">
                        <c:v>69.741658999999999</c:v>
                      </c:pt>
                      <c:pt idx="3230">
                        <c:v>69.575845000000001</c:v>
                      </c:pt>
                      <c:pt idx="3231">
                        <c:v>68.977532999999994</c:v>
                      </c:pt>
                      <c:pt idx="3232">
                        <c:v>69.732918999999995</c:v>
                      </c:pt>
                      <c:pt idx="3233">
                        <c:v>69.158991</c:v>
                      </c:pt>
                      <c:pt idx="3234">
                        <c:v>69.899173000000005</c:v>
                      </c:pt>
                      <c:pt idx="3235">
                        <c:v>70.233072000000007</c:v>
                      </c:pt>
                      <c:pt idx="3236">
                        <c:v>69.184959000000006</c:v>
                      </c:pt>
                      <c:pt idx="3237">
                        <c:v>69.549705000000003</c:v>
                      </c:pt>
                      <c:pt idx="3238">
                        <c:v>69.619434999999996</c:v>
                      </c:pt>
                      <c:pt idx="3239">
                        <c:v>69.671785999999997</c:v>
                      </c:pt>
                      <c:pt idx="3240">
                        <c:v>69.167644999999993</c:v>
                      </c:pt>
                      <c:pt idx="3241">
                        <c:v>69.890411</c:v>
                      </c:pt>
                      <c:pt idx="3242">
                        <c:v>69.115735999999998</c:v>
                      </c:pt>
                      <c:pt idx="3243">
                        <c:v>69.907934999999995</c:v>
                      </c:pt>
                      <c:pt idx="3244">
                        <c:v>70.030752000000007</c:v>
                      </c:pt>
                      <c:pt idx="3245">
                        <c:v>69.445262999999997</c:v>
                      </c:pt>
                      <c:pt idx="3246">
                        <c:v>69.349684999999994</c:v>
                      </c:pt>
                      <c:pt idx="3247">
                        <c:v>69.872891999999993</c:v>
                      </c:pt>
                      <c:pt idx="3248">
                        <c:v>69.960541000000006</c:v>
                      </c:pt>
                      <c:pt idx="3249">
                        <c:v>69.732918999999995</c:v>
                      </c:pt>
                      <c:pt idx="3250">
                        <c:v>69.855377000000004</c:v>
                      </c:pt>
                      <c:pt idx="3251">
                        <c:v>69.610713000000004</c:v>
                      </c:pt>
                      <c:pt idx="3252">
                        <c:v>69.663056999999995</c:v>
                      </c:pt>
                      <c:pt idx="3253">
                        <c:v>70.215451999999999</c:v>
                      </c:pt>
                      <c:pt idx="3254">
                        <c:v>70.162622999999996</c:v>
                      </c:pt>
                      <c:pt idx="3255">
                        <c:v>70.321251000000004</c:v>
                      </c:pt>
                      <c:pt idx="3256">
                        <c:v>69.724182999999996</c:v>
                      </c:pt>
                      <c:pt idx="3257">
                        <c:v>70.268327999999997</c:v>
                      </c:pt>
                      <c:pt idx="3258">
                        <c:v>69.820363999999998</c:v>
                      </c:pt>
                      <c:pt idx="3259">
                        <c:v>70.109840000000005</c:v>
                      </c:pt>
                      <c:pt idx="3260">
                        <c:v>69.488758000000004</c:v>
                      </c:pt>
                      <c:pt idx="3261">
                        <c:v>70.400723999999997</c:v>
                      </c:pt>
                      <c:pt idx="3262">
                        <c:v>69.995636000000005</c:v>
                      </c:pt>
                      <c:pt idx="3263">
                        <c:v>70.277146000000002</c:v>
                      </c:pt>
                      <c:pt idx="3264">
                        <c:v>70.215451999999999</c:v>
                      </c:pt>
                      <c:pt idx="3265">
                        <c:v>70.241884999999996</c:v>
                      </c:pt>
                      <c:pt idx="3266">
                        <c:v>69.890411</c:v>
                      </c:pt>
                      <c:pt idx="3267">
                        <c:v>70.092256000000006</c:v>
                      </c:pt>
                      <c:pt idx="3268">
                        <c:v>70.338902000000004</c:v>
                      </c:pt>
                      <c:pt idx="3269">
                        <c:v>71.138631000000004</c:v>
                      </c:pt>
                      <c:pt idx="3270">
                        <c:v>70.755212</c:v>
                      </c:pt>
                      <c:pt idx="3271">
                        <c:v>71.407583000000002</c:v>
                      </c:pt>
                      <c:pt idx="3272">
                        <c:v>70.844161999999997</c:v>
                      </c:pt>
                      <c:pt idx="3273">
                        <c:v>71.165471999999994</c:v>
                      </c:pt>
                      <c:pt idx="3274">
                        <c:v>71.461517999999998</c:v>
                      </c:pt>
                      <c:pt idx="3275">
                        <c:v>71.695791</c:v>
                      </c:pt>
                      <c:pt idx="3276">
                        <c:v>71.290891000000002</c:v>
                      </c:pt>
                      <c:pt idx="3277">
                        <c:v>71.650668999999994</c:v>
                      </c:pt>
                      <c:pt idx="3278">
                        <c:v>72.367562000000007</c:v>
                      </c:pt>
                      <c:pt idx="3279">
                        <c:v>72.148876999999999</c:v>
                      </c:pt>
                      <c:pt idx="3280">
                        <c:v>72.623692000000005</c:v>
                      </c:pt>
                      <c:pt idx="3281">
                        <c:v>72.394953999999998</c:v>
                      </c:pt>
                      <c:pt idx="3282">
                        <c:v>72.504641000000007</c:v>
                      </c:pt>
                      <c:pt idx="3283">
                        <c:v>72.926944000000006</c:v>
                      </c:pt>
                      <c:pt idx="3284">
                        <c:v>72.982242999999997</c:v>
                      </c:pt>
                      <c:pt idx="3285">
                        <c:v>72.167069999999995</c:v>
                      </c:pt>
                      <c:pt idx="3286">
                        <c:v>73.139194000000003</c:v>
                      </c:pt>
                      <c:pt idx="3287">
                        <c:v>74.051868999999996</c:v>
                      </c:pt>
                      <c:pt idx="3288">
                        <c:v>73.352180000000004</c:v>
                      </c:pt>
                      <c:pt idx="3289">
                        <c:v>73.715027000000006</c:v>
                      </c:pt>
                      <c:pt idx="3290">
                        <c:v>72.890106000000003</c:v>
                      </c:pt>
                      <c:pt idx="3291">
                        <c:v>74.475521000000001</c:v>
                      </c:pt>
                      <c:pt idx="3292">
                        <c:v>74.145764</c:v>
                      </c:pt>
                      <c:pt idx="3293">
                        <c:v>74.968705</c:v>
                      </c:pt>
                      <c:pt idx="3294">
                        <c:v>74.494416999999999</c:v>
                      </c:pt>
                      <c:pt idx="3295">
                        <c:v>75.744799</c:v>
                      </c:pt>
                      <c:pt idx="3296">
                        <c:v>75.398675999999995</c:v>
                      </c:pt>
                      <c:pt idx="3297">
                        <c:v>75.245457999999999</c:v>
                      </c:pt>
                      <c:pt idx="3298">
                        <c:v>76.131634000000005</c:v>
                      </c:pt>
                      <c:pt idx="3299">
                        <c:v>76.015332000000001</c:v>
                      </c:pt>
                      <c:pt idx="3300">
                        <c:v>76.971475999999996</c:v>
                      </c:pt>
                      <c:pt idx="3301">
                        <c:v>76.784965</c:v>
                      </c:pt>
                      <c:pt idx="3302">
                        <c:v>77.524411999999998</c:v>
                      </c:pt>
                      <c:pt idx="3303">
                        <c:v>77.286848000000006</c:v>
                      </c:pt>
                      <c:pt idx="3304">
                        <c:v>78.533987999999994</c:v>
                      </c:pt>
                      <c:pt idx="3305">
                        <c:v>78.022204000000002</c:v>
                      </c:pt>
                      <c:pt idx="3306">
                        <c:v>78.685295999999994</c:v>
                      </c:pt>
                      <c:pt idx="3307">
                        <c:v>78.483632</c:v>
                      </c:pt>
                      <c:pt idx="3308">
                        <c:v>78.776251000000002</c:v>
                      </c:pt>
                      <c:pt idx="3309">
                        <c:v>78.867337000000006</c:v>
                      </c:pt>
                      <c:pt idx="3310">
                        <c:v>79.580215999999993</c:v>
                      </c:pt>
                      <c:pt idx="3311">
                        <c:v>79.508571000000003</c:v>
                      </c:pt>
                      <c:pt idx="3312">
                        <c:v>80.352852999999996</c:v>
                      </c:pt>
                      <c:pt idx="3313">
                        <c:v>81.166265999999993</c:v>
                      </c:pt>
                      <c:pt idx="3314">
                        <c:v>80.415063000000004</c:v>
                      </c:pt>
                      <c:pt idx="3315">
                        <c:v>81.661338000000001</c:v>
                      </c:pt>
                      <c:pt idx="3316">
                        <c:v>81.904976000000005</c:v>
                      </c:pt>
                      <c:pt idx="3317">
                        <c:v>82.705775000000003</c:v>
                      </c:pt>
                      <c:pt idx="3318">
                        <c:v>83.745148999999998</c:v>
                      </c:pt>
                      <c:pt idx="3319">
                        <c:v>82.662818999999999</c:v>
                      </c:pt>
                      <c:pt idx="3320">
                        <c:v>84.535466</c:v>
                      </c:pt>
                      <c:pt idx="3321">
                        <c:v>83.538145</c:v>
                      </c:pt>
                      <c:pt idx="3322">
                        <c:v>84.978594000000001</c:v>
                      </c:pt>
                      <c:pt idx="3323">
                        <c:v>85.749915000000001</c:v>
                      </c:pt>
                      <c:pt idx="3324">
                        <c:v>85.930036999999999</c:v>
                      </c:pt>
                      <c:pt idx="3325">
                        <c:v>86.609790000000004</c:v>
                      </c:pt>
                      <c:pt idx="3326">
                        <c:v>86.75797</c:v>
                      </c:pt>
                      <c:pt idx="3327">
                        <c:v>88.013209000000003</c:v>
                      </c:pt>
                      <c:pt idx="3328">
                        <c:v>86.723746000000006</c:v>
                      </c:pt>
                      <c:pt idx="3329">
                        <c:v>87.920295999999993</c:v>
                      </c:pt>
                      <c:pt idx="3330">
                        <c:v>88.036456999999999</c:v>
                      </c:pt>
                      <c:pt idx="3331">
                        <c:v>88.949298999999996</c:v>
                      </c:pt>
                      <c:pt idx="3332">
                        <c:v>90.077590999999998</c:v>
                      </c:pt>
                      <c:pt idx="3333">
                        <c:v>91.200081999999995</c:v>
                      </c:pt>
                      <c:pt idx="3334">
                        <c:v>91.737466999999995</c:v>
                      </c:pt>
                      <c:pt idx="3335">
                        <c:v>92.303685999999999</c:v>
                      </c:pt>
                      <c:pt idx="3336">
                        <c:v>91.114964999999998</c:v>
                      </c:pt>
                      <c:pt idx="3337">
                        <c:v>93.336906999999997</c:v>
                      </c:pt>
                      <c:pt idx="3338">
                        <c:v>93.149067000000002</c:v>
                      </c:pt>
                      <c:pt idx="3339">
                        <c:v>93.211625999999995</c:v>
                      </c:pt>
                      <c:pt idx="3340">
                        <c:v>93.916047000000006</c:v>
                      </c:pt>
                      <c:pt idx="3341">
                        <c:v>96.528914999999998</c:v>
                      </c:pt>
                      <c:pt idx="3342">
                        <c:v>95.345952999999994</c:v>
                      </c:pt>
                      <c:pt idx="3343">
                        <c:v>96.857293999999996</c:v>
                      </c:pt>
                      <c:pt idx="3344">
                        <c:v>98.548533000000006</c:v>
                      </c:pt>
                      <c:pt idx="3345">
                        <c:v>97.758005999999995</c:v>
                      </c:pt>
                      <c:pt idx="3346">
                        <c:v>99.007957000000005</c:v>
                      </c:pt>
                      <c:pt idx="3347">
                        <c:v>99.265938000000006</c:v>
                      </c:pt>
                      <c:pt idx="3348">
                        <c:v>100.100283</c:v>
                      </c:pt>
                      <c:pt idx="3349">
                        <c:v>100.362077</c:v>
                      </c:pt>
                      <c:pt idx="3350">
                        <c:v>100.08653099999999</c:v>
                      </c:pt>
                      <c:pt idx="3351">
                        <c:v>101.250686</c:v>
                      </c:pt>
                      <c:pt idx="3352">
                        <c:v>102.47566999999999</c:v>
                      </c:pt>
                      <c:pt idx="3353">
                        <c:v>101.881823</c:v>
                      </c:pt>
                      <c:pt idx="3354">
                        <c:v>104.752019</c:v>
                      </c:pt>
                      <c:pt idx="3355">
                        <c:v>104.839806</c:v>
                      </c:pt>
                      <c:pt idx="3356">
                        <c:v>105.38338299999999</c:v>
                      </c:pt>
                      <c:pt idx="3357">
                        <c:v>104.825169</c:v>
                      </c:pt>
                      <c:pt idx="3358">
                        <c:v>106.947018</c:v>
                      </c:pt>
                      <c:pt idx="3359">
                        <c:v>106.13894000000001</c:v>
                      </c:pt>
                      <c:pt idx="3360">
                        <c:v>106.541933</c:v>
                      </c:pt>
                      <c:pt idx="3361">
                        <c:v>107.308863</c:v>
                      </c:pt>
                      <c:pt idx="3362">
                        <c:v>107.854781</c:v>
                      </c:pt>
                      <c:pt idx="3363">
                        <c:v>109.608868</c:v>
                      </c:pt>
                      <c:pt idx="3364">
                        <c:v>110.233639</c:v>
                      </c:pt>
                      <c:pt idx="3365">
                        <c:v>110.108294</c:v>
                      </c:pt>
                      <c:pt idx="3366">
                        <c:v>110.62662</c:v>
                      </c:pt>
                      <c:pt idx="3367">
                        <c:v>113.33472999999999</c:v>
                      </c:pt>
                      <c:pt idx="3368">
                        <c:v>113.66129100000001</c:v>
                      </c:pt>
                      <c:pt idx="3369">
                        <c:v>112.16986199999999</c:v>
                      </c:pt>
                      <c:pt idx="3370">
                        <c:v>112.99324799999999</c:v>
                      </c:pt>
                      <c:pt idx="3371">
                        <c:v>114.798044</c:v>
                      </c:pt>
                      <c:pt idx="3372">
                        <c:v>114.665435</c:v>
                      </c:pt>
                      <c:pt idx="3373">
                        <c:v>116.42313300000001</c:v>
                      </c:pt>
                      <c:pt idx="3374">
                        <c:v>117.564514</c:v>
                      </c:pt>
                      <c:pt idx="3375">
                        <c:v>119.262564</c:v>
                      </c:pt>
                      <c:pt idx="3376">
                        <c:v>118.617424</c:v>
                      </c:pt>
                      <c:pt idx="3377">
                        <c:v>118.878372</c:v>
                      </c:pt>
                      <c:pt idx="3378">
                        <c:v>118.82611799999999</c:v>
                      </c:pt>
                      <c:pt idx="3379">
                        <c:v>120.53227</c:v>
                      </c:pt>
                      <c:pt idx="3380">
                        <c:v>120.46123</c:v>
                      </c:pt>
                      <c:pt idx="3381">
                        <c:v>122.91037</c:v>
                      </c:pt>
                      <c:pt idx="3382">
                        <c:v>123.42339200000001</c:v>
                      </c:pt>
                      <c:pt idx="3383">
                        <c:v>121.73108000000001</c:v>
                      </c:pt>
                      <c:pt idx="3384">
                        <c:v>124.55168399999999</c:v>
                      </c:pt>
                      <c:pt idx="3385">
                        <c:v>126.509658</c:v>
                      </c:pt>
                      <c:pt idx="3386">
                        <c:v>126.243523</c:v>
                      </c:pt>
                      <c:pt idx="3387">
                        <c:v>127.21691</c:v>
                      </c:pt>
                      <c:pt idx="3388">
                        <c:v>126.68116999999999</c:v>
                      </c:pt>
                      <c:pt idx="3389">
                        <c:v>129.13753500000001</c:v>
                      </c:pt>
                      <c:pt idx="3390">
                        <c:v>127.21691</c:v>
                      </c:pt>
                      <c:pt idx="3391">
                        <c:v>130.262405</c:v>
                      </c:pt>
                      <c:pt idx="3392">
                        <c:v>131.723882</c:v>
                      </c:pt>
                      <c:pt idx="3393">
                        <c:v>132.22986599999999</c:v>
                      </c:pt>
                      <c:pt idx="3394">
                        <c:v>133.106796</c:v>
                      </c:pt>
                      <c:pt idx="3395">
                        <c:v>132.39237700000001</c:v>
                      </c:pt>
                      <c:pt idx="3396">
                        <c:v>133.04534100000001</c:v>
                      </c:pt>
                      <c:pt idx="3397">
                        <c:v>135.74691999999999</c:v>
                      </c:pt>
                      <c:pt idx="3398">
                        <c:v>134.13718499999999</c:v>
                      </c:pt>
                      <c:pt idx="3399">
                        <c:v>137.19215199999999</c:v>
                      </c:pt>
                      <c:pt idx="3400">
                        <c:v>137.213573</c:v>
                      </c:pt>
                      <c:pt idx="3401">
                        <c:v>137.75071700000001</c:v>
                      </c:pt>
                      <c:pt idx="3402">
                        <c:v>140.79450199999999</c:v>
                      </c:pt>
                      <c:pt idx="3403">
                        <c:v>140.99499599999999</c:v>
                      </c:pt>
                      <c:pt idx="3404">
                        <c:v>141.50929300000001</c:v>
                      </c:pt>
                      <c:pt idx="3405">
                        <c:v>144.12299999999999</c:v>
                      </c:pt>
                      <c:pt idx="3406">
                        <c:v>143.20581100000001</c:v>
                      </c:pt>
                      <c:pt idx="3407">
                        <c:v>144.30748500000001</c:v>
                      </c:pt>
                      <c:pt idx="3408">
                        <c:v>146.33670900000001</c:v>
                      </c:pt>
                      <c:pt idx="3409">
                        <c:v>147.37924799999999</c:v>
                      </c:pt>
                      <c:pt idx="3410">
                        <c:v>146.21893800000001</c:v>
                      </c:pt>
                      <c:pt idx="3411">
                        <c:v>146.31314399999999</c:v>
                      </c:pt>
                      <c:pt idx="3412">
                        <c:v>148.33668599999999</c:v>
                      </c:pt>
                      <c:pt idx="3413">
                        <c:v>151.24093099999999</c:v>
                      </c:pt>
                      <c:pt idx="3414">
                        <c:v>149.86367999999999</c:v>
                      </c:pt>
                      <c:pt idx="3415">
                        <c:v>152.11141699999999</c:v>
                      </c:pt>
                      <c:pt idx="3416">
                        <c:v>154.84571500000001</c:v>
                      </c:pt>
                      <c:pt idx="3417">
                        <c:v>152.888747</c:v>
                      </c:pt>
                      <c:pt idx="3418">
                        <c:v>153.44404399999999</c:v>
                      </c:pt>
                      <c:pt idx="3419">
                        <c:v>153.77360999999999</c:v>
                      </c:pt>
                      <c:pt idx="3420">
                        <c:v>154.71749</c:v>
                      </c:pt>
                      <c:pt idx="3421">
                        <c:v>158.263509</c:v>
                      </c:pt>
                      <c:pt idx="3422">
                        <c:v>160.24517900000001</c:v>
                      </c:pt>
                      <c:pt idx="3423">
                        <c:v>159.652098</c:v>
                      </c:pt>
                      <c:pt idx="3424">
                        <c:v>161.742704</c:v>
                      </c:pt>
                      <c:pt idx="3425">
                        <c:v>161.49619200000001</c:v>
                      </c:pt>
                      <c:pt idx="3426">
                        <c:v>164.18373</c:v>
                      </c:pt>
                      <c:pt idx="3427">
                        <c:v>162.51332300000001</c:v>
                      </c:pt>
                      <c:pt idx="3428">
                        <c:v>163.987495</c:v>
                      </c:pt>
                      <c:pt idx="3429">
                        <c:v>166.39501200000001</c:v>
                      </c:pt>
                      <c:pt idx="3430">
                        <c:v>169.562918</c:v>
                      </c:pt>
                      <c:pt idx="3431">
                        <c:v>167.54684900000001</c:v>
                      </c:pt>
                      <c:pt idx="3432">
                        <c:v>170.510672</c:v>
                      </c:pt>
                      <c:pt idx="3433">
                        <c:v>172.068386</c:v>
                      </c:pt>
                      <c:pt idx="3434">
                        <c:v>174.13898599999999</c:v>
                      </c:pt>
                      <c:pt idx="3435">
                        <c:v>174.20047099999999</c:v>
                      </c:pt>
                      <c:pt idx="3436">
                        <c:v>172.52183299999999</c:v>
                      </c:pt>
                      <c:pt idx="3437">
                        <c:v>174.04682</c:v>
                      </c:pt>
                      <c:pt idx="3438">
                        <c:v>176.18602999999999</c:v>
                      </c:pt>
                      <c:pt idx="3439">
                        <c:v>179.58553599999999</c:v>
                      </c:pt>
                      <c:pt idx="3440">
                        <c:v>177.53998899999999</c:v>
                      </c:pt>
                      <c:pt idx="3441">
                        <c:v>180.817612</c:v>
                      </c:pt>
                      <c:pt idx="3442">
                        <c:v>181.144047</c:v>
                      </c:pt>
                      <c:pt idx="3443">
                        <c:v>182.12893</c:v>
                      </c:pt>
                      <c:pt idx="3444">
                        <c:v>183.488618</c:v>
                      </c:pt>
                      <c:pt idx="3445">
                        <c:v>180.55712700000001</c:v>
                      </c:pt>
                      <c:pt idx="3446">
                        <c:v>183.555353</c:v>
                      </c:pt>
                      <c:pt idx="3447">
                        <c:v>186.42734400000001</c:v>
                      </c:pt>
                      <c:pt idx="3448">
                        <c:v>185.813266</c:v>
                      </c:pt>
                      <c:pt idx="3449">
                        <c:v>185.473491</c:v>
                      </c:pt>
                      <c:pt idx="3450">
                        <c:v>190.498313</c:v>
                      </c:pt>
                      <c:pt idx="3451">
                        <c:v>189.12580500000001</c:v>
                      </c:pt>
                      <c:pt idx="3452">
                        <c:v>191.70780600000001</c:v>
                      </c:pt>
                      <c:pt idx="3453">
                        <c:v>193.76306400000001</c:v>
                      </c:pt>
                      <c:pt idx="3454">
                        <c:v>194.74888000000001</c:v>
                      </c:pt>
                      <c:pt idx="3455">
                        <c:v>197.83000899999999</c:v>
                      </c:pt>
                      <c:pt idx="3456">
                        <c:v>197.454678</c:v>
                      </c:pt>
                      <c:pt idx="3457">
                        <c:v>195.48427899999999</c:v>
                      </c:pt>
                      <c:pt idx="3458">
                        <c:v>199.495116</c:v>
                      </c:pt>
                      <c:pt idx="3459">
                        <c:v>196.819219</c:v>
                      </c:pt>
                      <c:pt idx="3460">
                        <c:v>201.64704599999999</c:v>
                      </c:pt>
                      <c:pt idx="3461">
                        <c:v>203.67883699999999</c:v>
                      </c:pt>
                      <c:pt idx="3462">
                        <c:v>203.01099099999999</c:v>
                      </c:pt>
                      <c:pt idx="3463">
                        <c:v>203.442724</c:v>
                      </c:pt>
                      <c:pt idx="3464">
                        <c:v>205.18451899999999</c:v>
                      </c:pt>
                      <c:pt idx="3465">
                        <c:v>204.548371</c:v>
                      </c:pt>
                      <c:pt idx="3466">
                        <c:v>209.522043</c:v>
                      </c:pt>
                      <c:pt idx="3467">
                        <c:v>208.86407199999999</c:v>
                      </c:pt>
                      <c:pt idx="3468">
                        <c:v>205.42389800000001</c:v>
                      </c:pt>
                      <c:pt idx="3469">
                        <c:v>209.687059</c:v>
                      </c:pt>
                      <c:pt idx="3470">
                        <c:v>212.10364799999999</c:v>
                      </c:pt>
                      <c:pt idx="3471">
                        <c:v>211.223491</c:v>
                      </c:pt>
                      <c:pt idx="3472">
                        <c:v>212.10364799999999</c:v>
                      </c:pt>
                      <c:pt idx="3473">
                        <c:v>212.60926900000001</c:v>
                      </c:pt>
                      <c:pt idx="3474">
                        <c:v>212.82052100000001</c:v>
                      </c:pt>
                      <c:pt idx="3475">
                        <c:v>217.95077900000001</c:v>
                      </c:pt>
                      <c:pt idx="3476">
                        <c:v>216.856413</c:v>
                      </c:pt>
                      <c:pt idx="3477">
                        <c:v>217.81898000000001</c:v>
                      </c:pt>
                      <c:pt idx="3478">
                        <c:v>219.72059200000001</c:v>
                      </c:pt>
                      <c:pt idx="3479">
                        <c:v>219.676061</c:v>
                      </c:pt>
                      <c:pt idx="3480">
                        <c:v>222.51056600000001</c:v>
                      </c:pt>
                      <c:pt idx="3481">
                        <c:v>220.88358299999999</c:v>
                      </c:pt>
                      <c:pt idx="3482">
                        <c:v>226.38407900000001</c:v>
                      </c:pt>
                      <c:pt idx="3483">
                        <c:v>227.08741599999999</c:v>
                      </c:pt>
                      <c:pt idx="3484">
                        <c:v>229.55365800000001</c:v>
                      </c:pt>
                      <c:pt idx="3485">
                        <c:v>227.88887800000001</c:v>
                      </c:pt>
                      <c:pt idx="3486">
                        <c:v>229.36238599999999</c:v>
                      </c:pt>
                      <c:pt idx="3487">
                        <c:v>230.99659800000001</c:v>
                      </c:pt>
                      <c:pt idx="3488">
                        <c:v>228.694998</c:v>
                      </c:pt>
                      <c:pt idx="3489">
                        <c:v>228.36249900000001</c:v>
                      </c:pt>
                      <c:pt idx="3490">
                        <c:v>225.823981</c:v>
                      </c:pt>
                      <c:pt idx="3491">
                        <c:v>234.47173699999999</c:v>
                      </c:pt>
                      <c:pt idx="3492">
                        <c:v>234.67008300000001</c:v>
                      </c:pt>
                      <c:pt idx="3493">
                        <c:v>238.18654599999999</c:v>
                      </c:pt>
                      <c:pt idx="3494">
                        <c:v>238.23741100000001</c:v>
                      </c:pt>
                      <c:pt idx="3495">
                        <c:v>237.83098799999999</c:v>
                      </c:pt>
                      <c:pt idx="3496">
                        <c:v>241.16679099999999</c:v>
                      </c:pt>
                      <c:pt idx="3497">
                        <c:v>240.49345</c:v>
                      </c:pt>
                      <c:pt idx="3498">
                        <c:v>246.56045900000001</c:v>
                      </c:pt>
                      <c:pt idx="3499">
                        <c:v>240.54513399999999</c:v>
                      </c:pt>
                      <c:pt idx="3500">
                        <c:v>244.42161200000001</c:v>
                      </c:pt>
                      <c:pt idx="3501">
                        <c:v>247.85877199999999</c:v>
                      </c:pt>
                      <c:pt idx="3502">
                        <c:v>246.18391700000001</c:v>
                      </c:pt>
                      <c:pt idx="3503">
                        <c:v>244.42161200000001</c:v>
                      </c:pt>
                      <c:pt idx="3504">
                        <c:v>247.42473799999999</c:v>
                      </c:pt>
                      <c:pt idx="3505">
                        <c:v>249.77268699999999</c:v>
                      </c:pt>
                      <c:pt idx="3506">
                        <c:v>251.544239</c:v>
                      </c:pt>
                      <c:pt idx="3507">
                        <c:v>254.80921000000001</c:v>
                      </c:pt>
                      <c:pt idx="3508">
                        <c:v>252.774395</c:v>
                      </c:pt>
                      <c:pt idx="3509">
                        <c:v>254.014647</c:v>
                      </c:pt>
                      <c:pt idx="3510">
                        <c:v>252.43790300000001</c:v>
                      </c:pt>
                      <c:pt idx="3511">
                        <c:v>257.79721999999998</c:v>
                      </c:pt>
                      <c:pt idx="3512">
                        <c:v>255.26511500000001</c:v>
                      </c:pt>
                      <c:pt idx="3513">
                        <c:v>260.43076200000002</c:v>
                      </c:pt>
                      <c:pt idx="3514">
                        <c:v>254.80921000000001</c:v>
                      </c:pt>
                      <c:pt idx="3515">
                        <c:v>262.92978499999998</c:v>
                      </c:pt>
                      <c:pt idx="3516">
                        <c:v>263.10982899999999</c:v>
                      </c:pt>
                      <c:pt idx="3517">
                        <c:v>265.53040299999998</c:v>
                      </c:pt>
                      <c:pt idx="3518">
                        <c:v>265.40848499999998</c:v>
                      </c:pt>
                      <c:pt idx="3519">
                        <c:v>267.86492299999998</c:v>
                      </c:pt>
                      <c:pt idx="3520">
                        <c:v>266.386484</c:v>
                      </c:pt>
                      <c:pt idx="3521">
                        <c:v>273.79120699999999</c:v>
                      </c:pt>
                      <c:pt idx="3522">
                        <c:v>271.68565799999999</c:v>
                      </c:pt>
                      <c:pt idx="3523">
                        <c:v>270.611648</c:v>
                      </c:pt>
                      <c:pt idx="3524">
                        <c:v>271.87593900000002</c:v>
                      </c:pt>
                      <c:pt idx="3525">
                        <c:v>278.28415799999999</c:v>
                      </c:pt>
                      <c:pt idx="3526">
                        <c:v>273.85544299999998</c:v>
                      </c:pt>
                      <c:pt idx="3527">
                        <c:v>277.88851599999998</c:v>
                      </c:pt>
                      <c:pt idx="3528">
                        <c:v>275.46966800000001</c:v>
                      </c:pt>
                      <c:pt idx="3529">
                        <c:v>278.08621799999997</c:v>
                      </c:pt>
                      <c:pt idx="3530">
                        <c:v>284.47267099999999</c:v>
                      </c:pt>
                      <c:pt idx="3531">
                        <c:v>286.88879600000001</c:v>
                      </c:pt>
                      <c:pt idx="3532">
                        <c:v>289.83469200000002</c:v>
                      </c:pt>
                      <c:pt idx="3533">
                        <c:v>288.70638200000002</c:v>
                      </c:pt>
                      <c:pt idx="3534">
                        <c:v>287.23681299999998</c:v>
                      </c:pt>
                      <c:pt idx="3535">
                        <c:v>290.82815499999998</c:v>
                      </c:pt>
                      <c:pt idx="3536">
                        <c:v>291.25570800000003</c:v>
                      </c:pt>
                      <c:pt idx="3537">
                        <c:v>289.41069399999998</c:v>
                      </c:pt>
                      <c:pt idx="3538">
                        <c:v>292.11404499999998</c:v>
                      </c:pt>
                      <c:pt idx="3539">
                        <c:v>290.40167300000002</c:v>
                      </c:pt>
                      <c:pt idx="3540">
                        <c:v>298.394316</c:v>
                      </c:pt>
                      <c:pt idx="3541">
                        <c:v>297.28235000000001</c:v>
                      </c:pt>
                      <c:pt idx="3542">
                        <c:v>292.83263499999998</c:v>
                      </c:pt>
                      <c:pt idx="3543">
                        <c:v>301.39472499999999</c:v>
                      </c:pt>
                      <c:pt idx="3544">
                        <c:v>300.79050999999998</c:v>
                      </c:pt>
                      <c:pt idx="3545">
                        <c:v>302.07696299999998</c:v>
                      </c:pt>
                      <c:pt idx="3546">
                        <c:v>303.679213</c:v>
                      </c:pt>
                      <c:pt idx="3547">
                        <c:v>306.38233000000002</c:v>
                      </c:pt>
                      <c:pt idx="3548">
                        <c:v>298.02286900000001</c:v>
                      </c:pt>
                      <c:pt idx="3549">
                        <c:v>308.33859699999999</c:v>
                      </c:pt>
                      <c:pt idx="3550">
                        <c:v>306.77186999999998</c:v>
                      </c:pt>
                      <c:pt idx="3551">
                        <c:v>312.71901300000002</c:v>
                      </c:pt>
                      <c:pt idx="3552">
                        <c:v>311.43368900000002</c:v>
                      </c:pt>
                      <c:pt idx="3553">
                        <c:v>313.689029</c:v>
                      </c:pt>
                      <c:pt idx="3554">
                        <c:v>316.38355999999999</c:v>
                      </c:pt>
                      <c:pt idx="3555">
                        <c:v>315.15383400000002</c:v>
                      </c:pt>
                      <c:pt idx="3556">
                        <c:v>318.70137899999997</c:v>
                      </c:pt>
                      <c:pt idx="3557">
                        <c:v>325.48849999999999</c:v>
                      </c:pt>
                      <c:pt idx="3558">
                        <c:v>321.97913799999998</c:v>
                      </c:pt>
                      <c:pt idx="3559">
                        <c:v>323.42623800000001</c:v>
                      </c:pt>
                      <c:pt idx="3560">
                        <c:v>327.92348700000002</c:v>
                      </c:pt>
                      <c:pt idx="3561">
                        <c:v>319.45263999999997</c:v>
                      </c:pt>
                      <c:pt idx="3562">
                        <c:v>327.399047</c:v>
                      </c:pt>
                      <c:pt idx="3563">
                        <c:v>335.69525800000002</c:v>
                      </c:pt>
                      <c:pt idx="3564">
                        <c:v>330.30164500000001</c:v>
                      </c:pt>
                      <c:pt idx="3565">
                        <c:v>333.60969899999998</c:v>
                      </c:pt>
                      <c:pt idx="3566">
                        <c:v>333.60969899999998</c:v>
                      </c:pt>
                      <c:pt idx="3567">
                        <c:v>334.33254499999998</c:v>
                      </c:pt>
                      <c:pt idx="3568">
                        <c:v>336.24305600000002</c:v>
                      </c:pt>
                      <c:pt idx="3569">
                        <c:v>334.51368200000002</c:v>
                      </c:pt>
                      <c:pt idx="3570">
                        <c:v>343.69878199999999</c:v>
                      </c:pt>
                      <c:pt idx="3571">
                        <c:v>338.82018499999998</c:v>
                      </c:pt>
                      <c:pt idx="3572">
                        <c:v>348.21495599999997</c:v>
                      </c:pt>
                      <c:pt idx="3573">
                        <c:v>343.12961999999999</c:v>
                      </c:pt>
                      <c:pt idx="3574">
                        <c:v>344.93764299999998</c:v>
                      </c:pt>
                      <c:pt idx="3575">
                        <c:v>348.50674700000002</c:v>
                      </c:pt>
                      <c:pt idx="3576">
                        <c:v>355.43886400000002</c:v>
                      </c:pt>
                      <c:pt idx="3577">
                        <c:v>351.053652</c:v>
                      </c:pt>
                      <c:pt idx="3578">
                        <c:v>354.23340400000001</c:v>
                      </c:pt>
                      <c:pt idx="3579">
                        <c:v>353.53352699999999</c:v>
                      </c:pt>
                      <c:pt idx="3580">
                        <c:v>352.93556000000001</c:v>
                      </c:pt>
                      <c:pt idx="3581">
                        <c:v>363.66295200000002</c:v>
                      </c:pt>
                      <c:pt idx="3582">
                        <c:v>354.93571500000002</c:v>
                      </c:pt>
                      <c:pt idx="3583">
                        <c:v>360.64340600000003</c:v>
                      </c:pt>
                      <c:pt idx="3584">
                        <c:v>361.05726800000002</c:v>
                      </c:pt>
                      <c:pt idx="3585">
                        <c:v>363.66295200000002</c:v>
                      </c:pt>
                      <c:pt idx="3586">
                        <c:v>362.19970899999998</c:v>
                      </c:pt>
                      <c:pt idx="3587">
                        <c:v>368.43749000000003</c:v>
                      </c:pt>
                      <c:pt idx="3588">
                        <c:v>373.21383800000001</c:v>
                      </c:pt>
                      <c:pt idx="3589">
                        <c:v>363.55808999999999</c:v>
                      </c:pt>
                      <c:pt idx="3590">
                        <c:v>380.586614</c:v>
                      </c:pt>
                      <c:pt idx="3591">
                        <c:v>365.45379000000003</c:v>
                      </c:pt>
                      <c:pt idx="3592">
                        <c:v>374.64599299999998</c:v>
                      </c:pt>
                      <c:pt idx="3593">
                        <c:v>374.535483</c:v>
                      </c:pt>
                      <c:pt idx="3594">
                        <c:v>370.92067300000002</c:v>
                      </c:pt>
                      <c:pt idx="3595">
                        <c:v>373.543476</c:v>
                      </c:pt>
                      <c:pt idx="3596">
                        <c:v>376.42202400000002</c:v>
                      </c:pt>
                      <c:pt idx="3597">
                        <c:v>378.66308700000002</c:v>
                      </c:pt>
                      <c:pt idx="3598">
                        <c:v>381.611966</c:v>
                      </c:pt>
                      <c:pt idx="3599">
                        <c:v>380.13246700000002</c:v>
                      </c:pt>
                      <c:pt idx="3600">
                        <c:v>388.81055600000002</c:v>
                      </c:pt>
                      <c:pt idx="3601">
                        <c:v>387.86822699999999</c:v>
                      </c:pt>
                      <c:pt idx="3602">
                        <c:v>389.04677299999997</c:v>
                      </c:pt>
                      <c:pt idx="3603">
                        <c:v>395.522289</c:v>
                      </c:pt>
                      <c:pt idx="3604">
                        <c:v>389.28324400000002</c:v>
                      </c:pt>
                      <c:pt idx="3605">
                        <c:v>401.31605999999999</c:v>
                      </c:pt>
                      <c:pt idx="3606">
                        <c:v>396.742502</c:v>
                      </c:pt>
                      <c:pt idx="3607">
                        <c:v>401.81611900000001</c:v>
                      </c:pt>
                      <c:pt idx="3608">
                        <c:v>393.82515999999998</c:v>
                      </c:pt>
                      <c:pt idx="3609">
                        <c:v>405.47500000000002</c:v>
                      </c:pt>
                      <c:pt idx="3610">
                        <c:v>407.00642900000003</c:v>
                      </c:pt>
                      <c:pt idx="3611">
                        <c:v>395.64401099999998</c:v>
                      </c:pt>
                      <c:pt idx="3612">
                        <c:v>397.96942200000001</c:v>
                      </c:pt>
                      <c:pt idx="3613">
                        <c:v>399.57454200000001</c:v>
                      </c:pt>
                      <c:pt idx="3614">
                        <c:v>409.19368600000001</c:v>
                      </c:pt>
                      <c:pt idx="3615">
                        <c:v>407.39089799999999</c:v>
                      </c:pt>
                      <c:pt idx="3616">
                        <c:v>419.09894800000001</c:v>
                      </c:pt>
                      <c:pt idx="3617">
                        <c:v>408.16178300000001</c:v>
                      </c:pt>
                      <c:pt idx="3618">
                        <c:v>408.548203</c:v>
                      </c:pt>
                      <c:pt idx="3619">
                        <c:v>414.55606999999998</c:v>
                      </c:pt>
                      <c:pt idx="3620">
                        <c:v>407.26267000000001</c:v>
                      </c:pt>
                      <c:pt idx="3621">
                        <c:v>408.80617799999999</c:v>
                      </c:pt>
                      <c:pt idx="3622">
                        <c:v>420.995499</c:v>
                      </c:pt>
                      <c:pt idx="3623">
                        <c:v>417.48545799999999</c:v>
                      </c:pt>
                      <c:pt idx="3624">
                        <c:v>417.083821</c:v>
                      </c:pt>
                      <c:pt idx="3625">
                        <c:v>416.01615500000003</c:v>
                      </c:pt>
                      <c:pt idx="3626">
                        <c:v>422.77038099999999</c:v>
                      </c:pt>
                      <c:pt idx="3627">
                        <c:v>419.09894800000001</c:v>
                      </c:pt>
                      <c:pt idx="3628">
                        <c:v>420.85952300000002</c:v>
                      </c:pt>
                      <c:pt idx="3629">
                        <c:v>422.77038099999999</c:v>
                      </c:pt>
                      <c:pt idx="3630">
                        <c:v>422.49645099999998</c:v>
                      </c:pt>
                      <c:pt idx="3631">
                        <c:v>425.80472800000001</c:v>
                      </c:pt>
                      <c:pt idx="3632">
                        <c:v>430.57163100000002</c:v>
                      </c:pt>
                      <c:pt idx="3633">
                        <c:v>431.84950500000002</c:v>
                      </c:pt>
                      <c:pt idx="3634">
                        <c:v>430.57163100000002</c:v>
                      </c:pt>
                      <c:pt idx="3635">
                        <c:v>439.956143</c:v>
                      </c:pt>
                      <c:pt idx="3636">
                        <c:v>433.56395700000002</c:v>
                      </c:pt>
                      <c:pt idx="3637">
                        <c:v>430.147178</c:v>
                      </c:pt>
                      <c:pt idx="3638">
                        <c:v>444.86240900000001</c:v>
                      </c:pt>
                      <c:pt idx="3639">
                        <c:v>440.69324899999998</c:v>
                      </c:pt>
                      <c:pt idx="3640">
                        <c:v>436.593816</c:v>
                      </c:pt>
                      <c:pt idx="3641">
                        <c:v>435.435113</c:v>
                      </c:pt>
                      <c:pt idx="3642">
                        <c:v>448.64525800000001</c:v>
                      </c:pt>
                      <c:pt idx="3643">
                        <c:v>443.36530699999997</c:v>
                      </c:pt>
                      <c:pt idx="3644">
                        <c:v>444.41232400000001</c:v>
                      </c:pt>
                      <c:pt idx="3645">
                        <c:v>445.31331499999999</c:v>
                      </c:pt>
                      <c:pt idx="3646">
                        <c:v>438.050005</c:v>
                      </c:pt>
                      <c:pt idx="3647">
                        <c:v>447.88406300000003</c:v>
                      </c:pt>
                      <c:pt idx="3648">
                        <c:v>445.76504399999999</c:v>
                      </c:pt>
                      <c:pt idx="3649">
                        <c:v>446.21759800000001</c:v>
                      </c:pt>
                      <c:pt idx="3650">
                        <c:v>442.769001</c:v>
                      </c:pt>
                      <c:pt idx="3651">
                        <c:v>445.614375</c:v>
                      </c:pt>
                      <c:pt idx="3652">
                        <c:v>453.728163</c:v>
                      </c:pt>
                      <c:pt idx="3653">
                        <c:v>449.40878500000002</c:v>
                      </c:pt>
                      <c:pt idx="3654">
                        <c:v>452.79629699999998</c:v>
                      </c:pt>
                      <c:pt idx="3655">
                        <c:v>463.40215499999999</c:v>
                      </c:pt>
                      <c:pt idx="3656">
                        <c:v>461.46979900000002</c:v>
                      </c:pt>
                      <c:pt idx="3657">
                        <c:v>472.11451499999998</c:v>
                      </c:pt>
                      <c:pt idx="3658">
                        <c:v>453.261799</c:v>
                      </c:pt>
                      <c:pt idx="3659">
                        <c:v>470.116085</c:v>
                      </c:pt>
                      <c:pt idx="3660">
                        <c:v>463.88753100000002</c:v>
                      </c:pt>
                      <c:pt idx="3661">
                        <c:v>455.91601900000001</c:v>
                      </c:pt>
                      <c:pt idx="3662">
                        <c:v>470.78052500000001</c:v>
                      </c:pt>
                      <c:pt idx="3663">
                        <c:v>466.16481199999998</c:v>
                      </c:pt>
                      <c:pt idx="3664">
                        <c:v>480.782175</c:v>
                      </c:pt>
                      <c:pt idx="3665">
                        <c:v>462.91769699999998</c:v>
                      </c:pt>
                      <c:pt idx="3666">
                        <c:v>470.61425600000001</c:v>
                      </c:pt>
                      <c:pt idx="3667">
                        <c:v>478.37426499999998</c:v>
                      </c:pt>
                      <c:pt idx="3668">
                        <c:v>475.31032399999998</c:v>
                      </c:pt>
                      <c:pt idx="3669">
                        <c:v>477.34898299999998</c:v>
                      </c:pt>
                      <c:pt idx="3670">
                        <c:v>490.81688200000002</c:v>
                      </c:pt>
                      <c:pt idx="3671">
                        <c:v>481.12795699999998</c:v>
                      </c:pt>
                      <c:pt idx="3672">
                        <c:v>500.308424</c:v>
                      </c:pt>
                      <c:pt idx="3673">
                        <c:v>488.85089499999998</c:v>
                      </c:pt>
                      <c:pt idx="3674">
                        <c:v>482.86365000000001</c:v>
                      </c:pt>
                      <c:pt idx="3675">
                        <c:v>485.31278400000002</c:v>
                      </c:pt>
                      <c:pt idx="3676">
                        <c:v>484.96152899999998</c:v>
                      </c:pt>
                      <c:pt idx="3677">
                        <c:v>487.96198700000002</c:v>
                      </c:pt>
                      <c:pt idx="3678">
                        <c:v>491.53535099999999</c:v>
                      </c:pt>
                      <c:pt idx="3679">
                        <c:v>480.782175</c:v>
                      </c:pt>
                      <c:pt idx="3680">
                        <c:v>503.29634800000002</c:v>
                      </c:pt>
                      <c:pt idx="3681">
                        <c:v>501.42510399999998</c:v>
                      </c:pt>
                      <c:pt idx="3682">
                        <c:v>517.15395000000001</c:v>
                      </c:pt>
                      <c:pt idx="3683">
                        <c:v>515.18788300000006</c:v>
                      </c:pt>
                      <c:pt idx="3684">
                        <c:v>504.80252200000001</c:v>
                      </c:pt>
                      <c:pt idx="3685">
                        <c:v>517.94421699999998</c:v>
                      </c:pt>
                      <c:pt idx="3686">
                        <c:v>498.64186799999999</c:v>
                      </c:pt>
                      <c:pt idx="3687">
                        <c:v>505.18034799999998</c:v>
                      </c:pt>
                      <c:pt idx="3688">
                        <c:v>508.604108</c:v>
                      </c:pt>
                      <c:pt idx="3689">
                        <c:v>503.29634800000002</c:v>
                      </c:pt>
                      <c:pt idx="3690">
                        <c:v>510.52452199999999</c:v>
                      </c:pt>
                      <c:pt idx="3691">
                        <c:v>527.80695900000001</c:v>
                      </c:pt>
                      <c:pt idx="3692">
                        <c:v>514.79630599999996</c:v>
                      </c:pt>
                      <c:pt idx="3693">
                        <c:v>537.17147299999999</c:v>
                      </c:pt>
                      <c:pt idx="3694">
                        <c:v>509.94701099999997</c:v>
                      </c:pt>
                      <c:pt idx="3695">
                        <c:v>508.98713600000002</c:v>
                      </c:pt>
                      <c:pt idx="3696">
                        <c:v>519.92955700000005</c:v>
                      </c:pt>
                      <c:pt idx="3697">
                        <c:v>532.34752300000002</c:v>
                      </c:pt>
                      <c:pt idx="3698">
                        <c:v>515.58000400000003</c:v>
                      </c:pt>
                      <c:pt idx="3699">
                        <c:v>518.73668899999996</c:v>
                      </c:pt>
                      <c:pt idx="3700">
                        <c:v>537.59473000000003</c:v>
                      </c:pt>
                      <c:pt idx="3701">
                        <c:v>535.48452999999995</c:v>
                      </c:pt>
                      <c:pt idx="3702">
                        <c:v>537.59473000000003</c:v>
                      </c:pt>
                      <c:pt idx="3703">
                        <c:v>537.17147299999999</c:v>
                      </c:pt>
                      <c:pt idx="3704">
                        <c:v>545.75425099999995</c:v>
                      </c:pt>
                      <c:pt idx="3705">
                        <c:v>547.50102800000002</c:v>
                      </c:pt>
                      <c:pt idx="3706">
                        <c:v>563.23414400000001</c:v>
                      </c:pt>
                      <c:pt idx="3707">
                        <c:v>538.65554799999995</c:v>
                      </c:pt>
                      <c:pt idx="3708">
                        <c:v>556.16550400000006</c:v>
                      </c:pt>
                      <c:pt idx="3709">
                        <c:v>541.86112700000001</c:v>
                      </c:pt>
                      <c:pt idx="3710">
                        <c:v>526.37705700000004</c:v>
                      </c:pt>
                      <c:pt idx="3711">
                        <c:v>541.21722</c:v>
                      </c:pt>
                      <c:pt idx="3712">
                        <c:v>545.10184100000004</c:v>
                      </c:pt>
                      <c:pt idx="3713">
                        <c:v>549.25808800000004</c:v>
                      </c:pt>
                      <c:pt idx="3714">
                        <c:v>555.715059</c:v>
                      </c:pt>
                      <c:pt idx="3715">
                        <c:v>550.58268499999997</c:v>
                      </c:pt>
                      <c:pt idx="3716">
                        <c:v>555.26528199999996</c:v>
                      </c:pt>
                      <c:pt idx="3717">
                        <c:v>561.85317299999997</c:v>
                      </c:pt>
                      <c:pt idx="3718">
                        <c:v>562.08290299999999</c:v>
                      </c:pt>
                      <c:pt idx="3719">
                        <c:v>563.69585500000005</c:v>
                      </c:pt>
                      <c:pt idx="3720">
                        <c:v>578.60457599999995</c:v>
                      </c:pt>
                      <c:pt idx="3721">
                        <c:v>585.21827900000005</c:v>
                      </c:pt>
                      <c:pt idx="3722">
                        <c:v>564.62136799999996</c:v>
                      </c:pt>
                      <c:pt idx="3723">
                        <c:v>564.85318400000006</c:v>
                      </c:pt>
                      <c:pt idx="3724">
                        <c:v>570.70597299999997</c:v>
                      </c:pt>
                      <c:pt idx="3725">
                        <c:v>584.97084500000005</c:v>
                      </c:pt>
                      <c:pt idx="3726">
                        <c:v>568.35152700000003</c:v>
                      </c:pt>
                      <c:pt idx="3727">
                        <c:v>583.24419</c:v>
                      </c:pt>
                      <c:pt idx="3728">
                        <c:v>572.84036900000001</c:v>
                      </c:pt>
                      <c:pt idx="3729">
                        <c:v>569.05598199999997</c:v>
                      </c:pt>
                      <c:pt idx="3730">
                        <c:v>591.21515299999999</c:v>
                      </c:pt>
                      <c:pt idx="3731">
                        <c:v>574.74998100000005</c:v>
                      </c:pt>
                      <c:pt idx="3732">
                        <c:v>606.450602</c:v>
                      </c:pt>
                      <c:pt idx="3733">
                        <c:v>593.23937100000001</c:v>
                      </c:pt>
                      <c:pt idx="3734">
                        <c:v>582.26174100000003</c:v>
                      </c:pt>
                      <c:pt idx="3735">
                        <c:v>586.20995100000005</c:v>
                      </c:pt>
                      <c:pt idx="3736">
                        <c:v>585.46590800000001</c:v>
                      </c:pt>
                      <c:pt idx="3737">
                        <c:v>596.04364599999997</c:v>
                      </c:pt>
                      <c:pt idx="3738">
                        <c:v>589.45439299999998</c:v>
                      </c:pt>
                      <c:pt idx="3739">
                        <c:v>584.97084500000005</c:v>
                      </c:pt>
                      <c:pt idx="3740">
                        <c:v>589.95647899999994</c:v>
                      </c:pt>
                      <c:pt idx="3741">
                        <c:v>602.77021500000001</c:v>
                      </c:pt>
                      <c:pt idx="3742">
                        <c:v>592.22566600000005</c:v>
                      </c:pt>
                      <c:pt idx="3743">
                        <c:v>606.71507699999995</c:v>
                      </c:pt>
                      <c:pt idx="3744">
                        <c:v>601.46578</c:v>
                      </c:pt>
                      <c:pt idx="3745">
                        <c:v>611.51235599999995</c:v>
                      </c:pt>
                      <c:pt idx="3746">
                        <c:v>600.42598099999998</c:v>
                      </c:pt>
                      <c:pt idx="3747">
                        <c:v>631.42398000000003</c:v>
                      </c:pt>
                      <c:pt idx="3748">
                        <c:v>603.03173100000004</c:v>
                      </c:pt>
                      <c:pt idx="3749">
                        <c:v>606.71507699999995</c:v>
                      </c:pt>
                      <c:pt idx="3750">
                        <c:v>605.658457</c:v>
                      </c:pt>
                      <c:pt idx="3751">
                        <c:v>608.04065600000001</c:v>
                      </c:pt>
                      <c:pt idx="3752">
                        <c:v>603.55538899999999</c:v>
                      </c:pt>
                      <c:pt idx="3753">
                        <c:v>606.71507699999995</c:v>
                      </c:pt>
                      <c:pt idx="3754">
                        <c:v>616.38028899999995</c:v>
                      </c:pt>
                      <c:pt idx="3755">
                        <c:v>621.04407400000002</c:v>
                      </c:pt>
                      <c:pt idx="3756">
                        <c:v>605.13142000000005</c:v>
                      </c:pt>
                      <c:pt idx="3757">
                        <c:v>621.04407400000002</c:v>
                      </c:pt>
                      <c:pt idx="3758">
                        <c:v>631.42398000000003</c:v>
                      </c:pt>
                      <c:pt idx="3759">
                        <c:v>624.65481299999999</c:v>
                      </c:pt>
                      <c:pt idx="3760">
                        <c:v>619.11580300000003</c:v>
                      </c:pt>
                      <c:pt idx="3761">
                        <c:v>626.89620000000002</c:v>
                      </c:pt>
                      <c:pt idx="3762">
                        <c:v>632.27969599999994</c:v>
                      </c:pt>
                      <c:pt idx="3763">
                        <c:v>645.378467</c:v>
                      </c:pt>
                      <c:pt idx="3764">
                        <c:v>632.85136799999998</c:v>
                      </c:pt>
                      <c:pt idx="3765">
                        <c:v>624.09678499999995</c:v>
                      </c:pt>
                      <c:pt idx="3766">
                        <c:v>637.16966500000001</c:v>
                      </c:pt>
                      <c:pt idx="3767">
                        <c:v>665.84108600000002</c:v>
                      </c:pt>
                      <c:pt idx="3768">
                        <c:v>640.66385500000001</c:v>
                      </c:pt>
                      <c:pt idx="3769">
                        <c:v>650.45883400000002</c:v>
                      </c:pt>
                      <c:pt idx="3770">
                        <c:v>620.76792599999999</c:v>
                      </c:pt>
                      <c:pt idx="3771">
                        <c:v>645.378467</c:v>
                      </c:pt>
                      <c:pt idx="3772">
                        <c:v>633.137564</c:v>
                      </c:pt>
                      <c:pt idx="3773">
                        <c:v>642.42431799999997</c:v>
                      </c:pt>
                      <c:pt idx="3774">
                        <c:v>635.72417299999995</c:v>
                      </c:pt>
                      <c:pt idx="3775">
                        <c:v>666.15562999999997</c:v>
                      </c:pt>
                      <c:pt idx="3776">
                        <c:v>617.47180400000002</c:v>
                      </c:pt>
                      <c:pt idx="3777">
                        <c:v>648.058851</c:v>
                      </c:pt>
                      <c:pt idx="3778">
                        <c:v>644.19378600000005</c:v>
                      </c:pt>
                      <c:pt idx="3779">
                        <c:v>642.13028399999996</c:v>
                      </c:pt>
                      <c:pt idx="3780">
                        <c:v>657.14474800000005</c:v>
                      </c:pt>
                      <c:pt idx="3781">
                        <c:v>656.83807300000001</c:v>
                      </c:pt>
                      <c:pt idx="3782">
                        <c:v>668.99902199999997</c:v>
                      </c:pt>
                      <c:pt idx="3783">
                        <c:v>642.13028399999996</c:v>
                      </c:pt>
                      <c:pt idx="3784">
                        <c:v>662.39926500000001</c:v>
                      </c:pt>
                      <c:pt idx="3785">
                        <c:v>662.71078899999998</c:v>
                      </c:pt>
                      <c:pt idx="3786">
                        <c:v>653.178629</c:v>
                      </c:pt>
                      <c:pt idx="3787">
                        <c:v>657.75889600000005</c:v>
                      </c:pt>
                      <c:pt idx="3788">
                        <c:v>669.31635000000006</c:v>
                      </c:pt>
                      <c:pt idx="3789">
                        <c:v>663.64699800000005</c:v>
                      </c:pt>
                      <c:pt idx="3790">
                        <c:v>682.90199500000006</c:v>
                      </c:pt>
                      <c:pt idx="3791">
                        <c:v>668.99902199999997</c:v>
                      </c:pt>
                      <c:pt idx="3792">
                        <c:v>649.25678200000004</c:v>
                      </c:pt>
                      <c:pt idx="3793">
                        <c:v>643.60295799999994</c:v>
                      </c:pt>
                      <c:pt idx="3794">
                        <c:v>672.50511100000006</c:v>
                      </c:pt>
                      <c:pt idx="3795">
                        <c:v>665.84108600000002</c:v>
                      </c:pt>
                      <c:pt idx="3796">
                        <c:v>647.76000999999997</c:v>
                      </c:pt>
                      <c:pt idx="3797">
                        <c:v>668.68197499999997</c:v>
                      </c:pt>
                      <c:pt idx="3798">
                        <c:v>676.693039</c:v>
                      </c:pt>
                      <c:pt idx="3799">
                        <c:v>685.54817000000003</c:v>
                      </c:pt>
                      <c:pt idx="3800">
                        <c:v>675.72228800000005</c:v>
                      </c:pt>
                      <c:pt idx="3801">
                        <c:v>663.02258500000005</c:v>
                      </c:pt>
                      <c:pt idx="3802">
                        <c:v>675.39928099999997</c:v>
                      </c:pt>
                      <c:pt idx="3803">
                        <c:v>719.58742400000006</c:v>
                      </c:pt>
                      <c:pt idx="3804">
                        <c:v>687.54538100000002</c:v>
                      </c:pt>
                      <c:pt idx="3805">
                        <c:v>691.23526800000002</c:v>
                      </c:pt>
                      <c:pt idx="3806">
                        <c:v>679.94772899999998</c:v>
                      </c:pt>
                      <c:pt idx="3807">
                        <c:v>706.72300600000005</c:v>
                      </c:pt>
                      <c:pt idx="3808">
                        <c:v>684.88483399999996</c:v>
                      </c:pt>
                      <c:pt idx="3809">
                        <c:v>719.95101999999997</c:v>
                      </c:pt>
                      <c:pt idx="3810">
                        <c:v>707.07453799999996</c:v>
                      </c:pt>
                      <c:pt idx="3811">
                        <c:v>674.43198299999995</c:v>
                      </c:pt>
                      <c:pt idx="3812">
                        <c:v>697.01105199999995</c:v>
                      </c:pt>
                      <c:pt idx="3813">
                        <c:v>700.45083899999997</c:v>
                      </c:pt>
                      <c:pt idx="3814">
                        <c:v>702.18264799999997</c:v>
                      </c:pt>
                      <c:pt idx="3815">
                        <c:v>693.94210999999996</c:v>
                      </c:pt>
                      <c:pt idx="3816">
                        <c:v>689.88922400000001</c:v>
                      </c:pt>
                      <c:pt idx="3817">
                        <c:v>718.498696</c:v>
                      </c:pt>
                      <c:pt idx="3818">
                        <c:v>706.72300600000005</c:v>
                      </c:pt>
                      <c:pt idx="3819">
                        <c:v>709.54443700000002</c:v>
                      </c:pt>
                      <c:pt idx="3820">
                        <c:v>725.81565799999998</c:v>
                      </c:pt>
                      <c:pt idx="3821">
                        <c:v>717.05184599999995</c:v>
                      </c:pt>
                      <c:pt idx="3822">
                        <c:v>704.62065900000005</c:v>
                      </c:pt>
                      <c:pt idx="3823">
                        <c:v>727.29581099999996</c:v>
                      </c:pt>
                      <c:pt idx="3824">
                        <c:v>707.77858200000003</c:v>
                      </c:pt>
                      <c:pt idx="3825">
                        <c:v>747.84565099999998</c:v>
                      </c:pt>
                      <c:pt idx="3826">
                        <c:v>735.53874900000005</c:v>
                      </c:pt>
                      <c:pt idx="3827">
                        <c:v>720.67924300000004</c:v>
                      </c:pt>
                      <c:pt idx="3828">
                        <c:v>744.73289299999999</c:v>
                      </c:pt>
                      <c:pt idx="3829">
                        <c:v>745.50880199999995</c:v>
                      </c:pt>
                      <c:pt idx="3830">
                        <c:v>718.498696</c:v>
                      </c:pt>
                      <c:pt idx="3831">
                        <c:v>742.02909799999998</c:v>
                      </c:pt>
                      <c:pt idx="3832">
                        <c:v>731.02104099999997</c:v>
                      </c:pt>
                      <c:pt idx="3833">
                        <c:v>742.41422699999998</c:v>
                      </c:pt>
                      <c:pt idx="3834">
                        <c:v>749.41119700000002</c:v>
                      </c:pt>
                      <c:pt idx="3835">
                        <c:v>747.84565099999998</c:v>
                      </c:pt>
                      <c:pt idx="3836">
                        <c:v>721.04387099999997</c:v>
                      </c:pt>
                      <c:pt idx="3837">
                        <c:v>729.52666999999997</c:v>
                      </c:pt>
                      <c:pt idx="3838">
                        <c:v>774.48795399999995</c:v>
                      </c:pt>
                      <c:pt idx="3839">
                        <c:v>742.79973099999995</c:v>
                      </c:pt>
                      <c:pt idx="3840">
                        <c:v>749.41119700000002</c:v>
                      </c:pt>
                      <c:pt idx="3841">
                        <c:v>804.76192400000002</c:v>
                      </c:pt>
                      <c:pt idx="3842">
                        <c:v>759.33687099999997</c:v>
                      </c:pt>
                      <c:pt idx="3843">
                        <c:v>755.33715299999994</c:v>
                      </c:pt>
                      <c:pt idx="3844">
                        <c:v>799.858114</c:v>
                      </c:pt>
                      <c:pt idx="3845">
                        <c:v>776.57904199999996</c:v>
                      </c:pt>
                      <c:pt idx="3846">
                        <c:v>757.73222299999998</c:v>
                      </c:pt>
                      <c:pt idx="3847">
                        <c:v>768.68882900000006</c:v>
                      </c:pt>
                      <c:pt idx="3848">
                        <c:v>766.22840199999996</c:v>
                      </c:pt>
                      <c:pt idx="3849">
                        <c:v>801.63478999999995</c:v>
                      </c:pt>
                      <c:pt idx="3850">
                        <c:v>807.46067000000005</c:v>
                      </c:pt>
                      <c:pt idx="3851">
                        <c:v>799.41510400000004</c:v>
                      </c:pt>
                      <c:pt idx="3852">
                        <c:v>779.94694900000002</c:v>
                      </c:pt>
                      <c:pt idx="3853">
                        <c:v>787.19572400000004</c:v>
                      </c:pt>
                      <c:pt idx="3854">
                        <c:v>806.55919600000004</c:v>
                      </c:pt>
                      <c:pt idx="3855">
                        <c:v>814.28272900000002</c:v>
                      </c:pt>
                      <c:pt idx="3856">
                        <c:v>787.62607100000002</c:v>
                      </c:pt>
                      <c:pt idx="3857">
                        <c:v>817.96576100000004</c:v>
                      </c:pt>
                      <c:pt idx="3858">
                        <c:v>815.20055200000002</c:v>
                      </c:pt>
                      <c:pt idx="3859">
                        <c:v>826.36852599999997</c:v>
                      </c:pt>
                      <c:pt idx="3860">
                        <c:v>835.41653499999995</c:v>
                      </c:pt>
                      <c:pt idx="3861">
                        <c:v>815.20055200000002</c:v>
                      </c:pt>
                      <c:pt idx="3862">
                        <c:v>811.54091400000004</c:v>
                      </c:pt>
                      <c:pt idx="3863">
                        <c:v>819.81907899999999</c:v>
                      </c:pt>
                      <c:pt idx="3864">
                        <c:v>807.46067000000005</c:v>
                      </c:pt>
                      <c:pt idx="3865">
                        <c:v>821.68033400000002</c:v>
                      </c:pt>
                      <c:pt idx="3866">
                        <c:v>873.03526299999999</c:v>
                      </c:pt>
                      <c:pt idx="3867">
                        <c:v>841.71574999999996</c:v>
                      </c:pt>
                      <c:pt idx="3868">
                        <c:v>847.61053500000003</c:v>
                      </c:pt>
                      <c:pt idx="3869">
                        <c:v>834.93566499999997</c:v>
                      </c:pt>
                      <c:pt idx="3870">
                        <c:v>853.08300399999996</c:v>
                      </c:pt>
                      <c:pt idx="3871">
                        <c:v>854.08518000000004</c:v>
                      </c:pt>
                      <c:pt idx="3872">
                        <c:v>861.16320900000005</c:v>
                      </c:pt>
                      <c:pt idx="3873">
                        <c:v>868.870904</c:v>
                      </c:pt>
                      <c:pt idx="3874">
                        <c:v>875.65721900000005</c:v>
                      </c:pt>
                      <c:pt idx="3875">
                        <c:v>857.10510499999998</c:v>
                      </c:pt>
                      <c:pt idx="3876">
                        <c:v>845.63696100000004</c:v>
                      </c:pt>
                      <c:pt idx="3877">
                        <c:v>879.35309700000005</c:v>
                      </c:pt>
                      <c:pt idx="3878">
                        <c:v>885.22094000000004</c:v>
                      </c:pt>
                      <c:pt idx="3879">
                        <c:v>879.88349100000005</c:v>
                      </c:pt>
                      <c:pt idx="3880">
                        <c:v>864.74396999999999</c:v>
                      </c:pt>
                      <c:pt idx="3881">
                        <c:v>876.18340000000001</c:v>
                      </c:pt>
                      <c:pt idx="3882">
                        <c:v>886.295795</c:v>
                      </c:pt>
                      <c:pt idx="3883">
                        <c:v>929.05566799999997</c:v>
                      </c:pt>
                      <c:pt idx="3884">
                        <c:v>892.25196200000005</c:v>
                      </c:pt>
                      <c:pt idx="3885">
                        <c:v>878.29412200000002</c:v>
                      </c:pt>
                      <c:pt idx="3886">
                        <c:v>907.19819199999995</c:v>
                      </c:pt>
                      <c:pt idx="3887">
                        <c:v>897.18187999999998</c:v>
                      </c:pt>
                      <c:pt idx="3888">
                        <c:v>916.85461999999995</c:v>
                      </c:pt>
                      <c:pt idx="3889">
                        <c:v>941.56874700000003</c:v>
                      </c:pt>
                      <c:pt idx="3890">
                        <c:v>930.23376199999996</c:v>
                      </c:pt>
                      <c:pt idx="3891">
                        <c:v>892.25196200000005</c:v>
                      </c:pt>
                      <c:pt idx="3892">
                        <c:v>904.39468499999998</c:v>
                      </c:pt>
                      <c:pt idx="3893">
                        <c:v>910.58422900000005</c:v>
                      </c:pt>
                      <c:pt idx="3894">
                        <c:v>866.28721700000006</c:v>
                      </c:pt>
                      <c:pt idx="3895">
                        <c:v>901.05208900000002</c:v>
                      </c:pt>
                      <c:pt idx="3896">
                        <c:v>911.71824000000004</c:v>
                      </c:pt>
                      <c:pt idx="3897">
                        <c:v>928.46768499999996</c:v>
                      </c:pt>
                      <c:pt idx="3898">
                        <c:v>929.05566799999997</c:v>
                      </c:pt>
                      <c:pt idx="3899">
                        <c:v>973.33262999999999</c:v>
                      </c:pt>
                      <c:pt idx="3900">
                        <c:v>910.58422900000005</c:v>
                      </c:pt>
                      <c:pt idx="3901">
                        <c:v>947.02999699999998</c:v>
                      </c:pt>
                      <c:pt idx="3902">
                        <c:v>984.377927</c:v>
                      </c:pt>
                      <c:pt idx="3903">
                        <c:v>908.88821900000005</c:v>
                      </c:pt>
                      <c:pt idx="3904">
                        <c:v>919.15511600000002</c:v>
                      </c:pt>
                      <c:pt idx="3905">
                        <c:v>970.12878699999999</c:v>
                      </c:pt>
                      <c:pt idx="3906">
                        <c:v>926.12279699999999</c:v>
                      </c:pt>
                      <c:pt idx="3907">
                        <c:v>990.32256500000005</c:v>
                      </c:pt>
                      <c:pt idx="3908">
                        <c:v>940.96563500000002</c:v>
                      </c:pt>
                      <c:pt idx="3909">
                        <c:v>970.76794800000005</c:v>
                      </c:pt>
                      <c:pt idx="3910">
                        <c:v>979.80110200000001</c:v>
                      </c:pt>
                      <c:pt idx="3911">
                        <c:v>1009.9513040000001</c:v>
                      </c:pt>
                      <c:pt idx="3912">
                        <c:v>971.40791300000001</c:v>
                      </c:pt>
                      <c:pt idx="3913">
                        <c:v>983.72160499999995</c:v>
                      </c:pt>
                      <c:pt idx="3914">
                        <c:v>951.93521699999997</c:v>
                      </c:pt>
                      <c:pt idx="3915">
                        <c:v>983.72160499999995</c:v>
                      </c:pt>
                      <c:pt idx="3916">
                        <c:v>961.89196100000004</c:v>
                      </c:pt>
                      <c:pt idx="3917">
                        <c:v>950.70438999999999</c:v>
                      </c:pt>
                      <c:pt idx="3918">
                        <c:v>979.150575</c:v>
                      </c:pt>
                      <c:pt idx="3919">
                        <c:v>972.69025099999999</c:v>
                      </c:pt>
                      <c:pt idx="3920">
                        <c:v>1016.1945459999999</c:v>
                      </c:pt>
                      <c:pt idx="3921">
                        <c:v>975.26461900000004</c:v>
                      </c:pt>
                      <c:pt idx="3922">
                        <c:v>953.16907600000002</c:v>
                      </c:pt>
                      <c:pt idx="3923">
                        <c:v>999.70688199999995</c:v>
                      </c:pt>
                      <c:pt idx="3924">
                        <c:v>1005.145793</c:v>
                      </c:pt>
                      <c:pt idx="3925">
                        <c:v>972.69025099999999</c:v>
                      </c:pt>
                      <c:pt idx="3926">
                        <c:v>989.65867600000001</c:v>
                      </c:pt>
                      <c:pt idx="3927">
                        <c:v>960.01001900000006</c:v>
                      </c:pt>
                      <c:pt idx="3928">
                        <c:v>961.89196100000004</c:v>
                      </c:pt>
                      <c:pt idx="3929">
                        <c:v>1024.634233</c:v>
                      </c:pt>
                      <c:pt idx="3930">
                        <c:v>1012.024242</c:v>
                      </c:pt>
                      <c:pt idx="3931">
                        <c:v>976.55667200000005</c:v>
                      </c:pt>
                      <c:pt idx="3932">
                        <c:v>983.06611499999997</c:v>
                      </c:pt>
                      <c:pt idx="3933">
                        <c:v>1031.770094</c:v>
                      </c:pt>
                      <c:pt idx="3934">
                        <c:v>1055.255809</c:v>
                      </c:pt>
                      <c:pt idx="3935">
                        <c:v>999.03096000000005</c:v>
                      </c:pt>
                      <c:pt idx="3936">
                        <c:v>1011.332361</c:v>
                      </c:pt>
                      <c:pt idx="3937">
                        <c:v>1014.105307</c:v>
                      </c:pt>
                      <c:pt idx="3938">
                        <c:v>1018.29201</c:v>
                      </c:pt>
                      <c:pt idx="3939">
                        <c:v>1053.0107720000001</c:v>
                      </c:pt>
                      <c:pt idx="3940">
                        <c:v>1082.9272639999999</c:v>
                      </c:pt>
                      <c:pt idx="3941">
                        <c:v>1069.6894709999999</c:v>
                      </c:pt>
                      <c:pt idx="3942">
                        <c:v>1031.052244</c:v>
                      </c:pt>
                      <c:pt idx="3943">
                        <c:v>1044.1211310000001</c:v>
                      </c:pt>
                      <c:pt idx="3944">
                        <c:v>1059.0179250000001</c:v>
                      </c:pt>
                      <c:pt idx="3945">
                        <c:v>1068.920408</c:v>
                      </c:pt>
                      <c:pt idx="3946">
                        <c:v>1025.343578</c:v>
                      </c:pt>
                      <c:pt idx="3947">
                        <c:v>1033.208658</c:v>
                      </c:pt>
                      <c:pt idx="3948">
                        <c:v>1044.1211310000001</c:v>
                      </c:pt>
                      <c:pt idx="3949">
                        <c:v>1035.373697</c:v>
                      </c:pt>
                      <c:pt idx="3950">
                        <c:v>1032.488897</c:v>
                      </c:pt>
                      <c:pt idx="3951">
                        <c:v>1037.5474099999999</c:v>
                      </c:pt>
                      <c:pt idx="3952">
                        <c:v>1036.0973019999999</c:v>
                      </c:pt>
                      <c:pt idx="3953">
                        <c:v>1061.2875180000001</c:v>
                      </c:pt>
                      <c:pt idx="3954">
                        <c:v>1073.5507030000001</c:v>
                      </c:pt>
                      <c:pt idx="3955">
                        <c:v>1102.1580759999999</c:v>
                      </c:pt>
                      <c:pt idx="3956">
                        <c:v>1084.505267</c:v>
                      </c:pt>
                      <c:pt idx="3957">
                        <c:v>1039.7298510000001</c:v>
                      </c:pt>
                      <c:pt idx="3958">
                        <c:v>1078.2194930000001</c:v>
                      </c:pt>
                      <c:pt idx="3959">
                        <c:v>1047.0683739999999</c:v>
                      </c:pt>
                      <c:pt idx="3960">
                        <c:v>1018.29201</c:v>
                      </c:pt>
                      <c:pt idx="3961">
                        <c:v>1083.715717</c:v>
                      </c:pt>
                      <c:pt idx="3962">
                        <c:v>1107.8907039999999</c:v>
                      </c:pt>
                      <c:pt idx="3963">
                        <c:v>1108.7143140000001</c:v>
                      </c:pt>
                      <c:pt idx="3964">
                        <c:v>1059.0179250000001</c:v>
                      </c:pt>
                      <c:pt idx="3965">
                        <c:v>1080.5684759999999</c:v>
                      </c:pt>
                      <c:pt idx="3966">
                        <c:v>1114.512561</c:v>
                      </c:pt>
                      <c:pt idx="3967">
                        <c:v>1107.8907039999999</c:v>
                      </c:pt>
                      <c:pt idx="3968">
                        <c:v>1089.265776</c:v>
                      </c:pt>
                      <c:pt idx="3969">
                        <c:v>1081.3536469999999</c:v>
                      </c:pt>
                      <c:pt idx="3970">
                        <c:v>1127.986218</c:v>
                      </c:pt>
                      <c:pt idx="3971">
                        <c:v>1067.38545</c:v>
                      </c:pt>
                      <c:pt idx="3972">
                        <c:v>1137.431744</c:v>
                      </c:pt>
                      <c:pt idx="3973">
                        <c:v>1059.773424</c:v>
                      </c:pt>
                      <c:pt idx="3974">
                        <c:v>1133.1196050000001</c:v>
                      </c:pt>
                      <c:pt idx="3975">
                        <c:v>1109.539096</c:v>
                      </c:pt>
                      <c:pt idx="3976">
                        <c:v>1108.7143140000001</c:v>
                      </c:pt>
                      <c:pt idx="3977">
                        <c:v>1116.1798819999999</c:v>
                      </c:pt>
                      <c:pt idx="3978">
                        <c:v>1101.34376</c:v>
                      </c:pt>
                      <c:pt idx="3979">
                        <c:v>1173.0949009999999</c:v>
                      </c:pt>
                      <c:pt idx="3980">
                        <c:v>1129.692389</c:v>
                      </c:pt>
                      <c:pt idx="3981">
                        <c:v>1131.4035100000001</c:v>
                      </c:pt>
                      <c:pt idx="3982">
                        <c:v>1102.9735430000001</c:v>
                      </c:pt>
                      <c:pt idx="3983">
                        <c:v>1110.365053</c:v>
                      </c:pt>
                      <c:pt idx="3984">
                        <c:v>1090.063083</c:v>
                      </c:pt>
                      <c:pt idx="3985">
                        <c:v>1074.326147</c:v>
                      </c:pt>
                      <c:pt idx="3986">
                        <c:v>1115.345626</c:v>
                      </c:pt>
                      <c:pt idx="3987">
                        <c:v>1127.1349829999999</c:v>
                      </c:pt>
                      <c:pt idx="3988">
                        <c:v>1105.42689</c:v>
                      </c:pt>
                      <c:pt idx="3989">
                        <c:v>1149.674745</c:v>
                      </c:pt>
                      <c:pt idx="3990">
                        <c:v>1154.9994039999999</c:v>
                      </c:pt>
                      <c:pt idx="3991">
                        <c:v>1154.1086789999999</c:v>
                      </c:pt>
                      <c:pt idx="3992">
                        <c:v>1133.1196050000001</c:v>
                      </c:pt>
                      <c:pt idx="3993">
                        <c:v>1157.6795059999999</c:v>
                      </c:pt>
                      <c:pt idx="3994">
                        <c:v>1167.60942</c:v>
                      </c:pt>
                      <c:pt idx="3995">
                        <c:v>1172.177222</c:v>
                      </c:pt>
                      <c:pt idx="3996">
                        <c:v>1233.825965</c:v>
                      </c:pt>
                      <c:pt idx="3997">
                        <c:v>1188.9090819999999</c:v>
                      </c:pt>
                      <c:pt idx="3998">
                        <c:v>1153.219272</c:v>
                      </c:pt>
                    </c:numCache>
                  </c:numRef>
                </c:yVal>
                <c:smooth val="1"/>
              </c15:ser>
            </c15:filteredScatterSeries>
            <c15:filteredScatterSeries>
              <c15:ser>
                <c:idx val="2"/>
                <c:order val="2"/>
                <c:tx>
                  <c:v>DCTRL_N</c:v>
                </c:tx>
                <c:spPr>
                  <a:ln w="12700"/>
                </c:spPr>
                <c:marker>
                  <c:symbol val="none"/>
                </c:marker>
                <c:yVal>
                  <c:numRef>
                    <c:extLst xmlns:c15="http://schemas.microsoft.com/office/drawing/2012/chart">
                      <c:ext xmlns:c15="http://schemas.microsoft.com/office/drawing/2012/chart" uri="{02D57815-91ED-43cb-92C2-25804820EDAC}">
                        <c15:formulaRef>
                          <c15:sqref>Sheet1!$C$2:$C$4000</c15:sqref>
                        </c15:formulaRef>
                      </c:ext>
                    </c:extLst>
                    <c:numCache>
                      <c:formatCode>General</c:formatCode>
                      <c:ptCount val="3999"/>
                      <c:pt idx="0">
                        <c:v>50.487411000000002</c:v>
                      </c:pt>
                      <c:pt idx="1">
                        <c:v>50.340170000000001</c:v>
                      </c:pt>
                      <c:pt idx="2">
                        <c:v>49.695005999999999</c:v>
                      </c:pt>
                      <c:pt idx="3">
                        <c:v>50.162830999999997</c:v>
                      </c:pt>
                      <c:pt idx="4">
                        <c:v>50.364680999999997</c:v>
                      </c:pt>
                      <c:pt idx="5">
                        <c:v>50.181147000000003</c:v>
                      </c:pt>
                      <c:pt idx="6">
                        <c:v>50.505847000000003</c:v>
                      </c:pt>
                      <c:pt idx="7">
                        <c:v>50.242249999999999</c:v>
                      </c:pt>
                      <c:pt idx="8">
                        <c:v>49.901035</c:v>
                      </c:pt>
                      <c:pt idx="9">
                        <c:v>50.518141999999997</c:v>
                      </c:pt>
                      <c:pt idx="10">
                        <c:v>50.340170000000001</c:v>
                      </c:pt>
                      <c:pt idx="11">
                        <c:v>50.278947000000002</c:v>
                      </c:pt>
                      <c:pt idx="12">
                        <c:v>50.040892999999997</c:v>
                      </c:pt>
                      <c:pt idx="13">
                        <c:v>50.389201999999997</c:v>
                      </c:pt>
                      <c:pt idx="14">
                        <c:v>50.260593999999998</c:v>
                      </c:pt>
                      <c:pt idx="15">
                        <c:v>50.493555999999998</c:v>
                      </c:pt>
                      <c:pt idx="16">
                        <c:v>50.095728000000001</c:v>
                      </c:pt>
                      <c:pt idx="17">
                        <c:v>50.327919000000001</c:v>
                      </c:pt>
                      <c:pt idx="18">
                        <c:v>50.426008000000003</c:v>
                      </c:pt>
                      <c:pt idx="19">
                        <c:v>50.401466999999997</c:v>
                      </c:pt>
                      <c:pt idx="20">
                        <c:v>50.162830999999997</c:v>
                      </c:pt>
                      <c:pt idx="21">
                        <c:v>50.419871999999998</c:v>
                      </c:pt>
                      <c:pt idx="22">
                        <c:v>50.857422</c:v>
                      </c:pt>
                      <c:pt idx="23">
                        <c:v>50.561196000000002</c:v>
                      </c:pt>
                      <c:pt idx="24">
                        <c:v>49.791854999999998</c:v>
                      </c:pt>
                      <c:pt idx="25">
                        <c:v>50.487411000000002</c:v>
                      </c:pt>
                      <c:pt idx="26">
                        <c:v>50.199469999999998</c:v>
                      </c:pt>
                      <c:pt idx="27">
                        <c:v>50.303427999999997</c:v>
                      </c:pt>
                      <c:pt idx="28">
                        <c:v>50.285066999999998</c:v>
                      </c:pt>
                      <c:pt idx="29">
                        <c:v>50.628926</c:v>
                      </c:pt>
                      <c:pt idx="30">
                        <c:v>50.364680999999997</c:v>
                      </c:pt>
                      <c:pt idx="31">
                        <c:v>50.181147000000003</c:v>
                      </c:pt>
                      <c:pt idx="32">
                        <c:v>50.555042999999998</c:v>
                      </c:pt>
                      <c:pt idx="33">
                        <c:v>50.181147000000003</c:v>
                      </c:pt>
                      <c:pt idx="34">
                        <c:v>50.401466999999997</c:v>
                      </c:pt>
                      <c:pt idx="35">
                        <c:v>50.505847000000003</c:v>
                      </c:pt>
                      <c:pt idx="36">
                        <c:v>50.297305999999999</c:v>
                      </c:pt>
                      <c:pt idx="37">
                        <c:v>50.040892999999997</c:v>
                      </c:pt>
                      <c:pt idx="38">
                        <c:v>50.291184999999999</c:v>
                      </c:pt>
                      <c:pt idx="39">
                        <c:v>49.894962999999997</c:v>
                      </c:pt>
                      <c:pt idx="40">
                        <c:v>50.709090000000003</c:v>
                      </c:pt>
                      <c:pt idx="41">
                        <c:v>50.150624000000001</c:v>
                      </c:pt>
                      <c:pt idx="42">
                        <c:v>50.511992999999997</c:v>
                      </c:pt>
                      <c:pt idx="43">
                        <c:v>50.438282000000001</c:v>
                      </c:pt>
                      <c:pt idx="44">
                        <c:v>50.696747999999999</c:v>
                      </c:pt>
                      <c:pt idx="45">
                        <c:v>49.858547999999999</c:v>
                      </c:pt>
                      <c:pt idx="46">
                        <c:v>50.278947000000002</c:v>
                      </c:pt>
                      <c:pt idx="47">
                        <c:v>50.334043999999999</c:v>
                      </c:pt>
                      <c:pt idx="48">
                        <c:v>50.327919000000001</c:v>
                      </c:pt>
                      <c:pt idx="49">
                        <c:v>50.370809000000001</c:v>
                      </c:pt>
                      <c:pt idx="50">
                        <c:v>50.869802999999997</c:v>
                      </c:pt>
                      <c:pt idx="51">
                        <c:v>50.894573000000001</c:v>
                      </c:pt>
                      <c:pt idx="52">
                        <c:v>50.499701000000002</c:v>
                      </c:pt>
                      <c:pt idx="53">
                        <c:v>50.832669000000003</c:v>
                      </c:pt>
                      <c:pt idx="54">
                        <c:v>50.223911000000001</c:v>
                      </c:pt>
                      <c:pt idx="55">
                        <c:v>50.499701000000002</c:v>
                      </c:pt>
                      <c:pt idx="56">
                        <c:v>50.536588000000002</c:v>
                      </c:pt>
                      <c:pt idx="57">
                        <c:v>50.727606999999999</c:v>
                      </c:pt>
                      <c:pt idx="58">
                        <c:v>50.536588000000002</c:v>
                      </c:pt>
                      <c:pt idx="59">
                        <c:v>50.820296999999997</c:v>
                      </c:pt>
                      <c:pt idx="60">
                        <c:v>50.567348000000003</c:v>
                      </c:pt>
                      <c:pt idx="61">
                        <c:v>49.98612</c:v>
                      </c:pt>
                      <c:pt idx="62">
                        <c:v>50.401466999999997</c:v>
                      </c:pt>
                      <c:pt idx="63">
                        <c:v>50.561196000000002</c:v>
                      </c:pt>
                      <c:pt idx="64">
                        <c:v>50.678243000000002</c:v>
                      </c:pt>
                      <c:pt idx="65">
                        <c:v>50.297305999999999</c:v>
                      </c:pt>
                      <c:pt idx="66">
                        <c:v>50.236136000000002</c:v>
                      </c:pt>
                      <c:pt idx="67">
                        <c:v>50.487411000000002</c:v>
                      </c:pt>
                      <c:pt idx="68">
                        <c:v>50.438282000000001</c:v>
                      </c:pt>
                      <c:pt idx="69">
                        <c:v>50.059165</c:v>
                      </c:pt>
                      <c:pt idx="70">
                        <c:v>50.635086999999999</c:v>
                      </c:pt>
                      <c:pt idx="71">
                        <c:v>50.709090000000003</c:v>
                      </c:pt>
                      <c:pt idx="72">
                        <c:v>50.107922000000002</c:v>
                      </c:pt>
                      <c:pt idx="73">
                        <c:v>50.034804999999999</c:v>
                      </c:pt>
                      <c:pt idx="74">
                        <c:v>50.340170000000001</c:v>
                      </c:pt>
                      <c:pt idx="75">
                        <c:v>50.567348000000003</c:v>
                      </c:pt>
                      <c:pt idx="76">
                        <c:v>49.888891999999998</c:v>
                      </c:pt>
                      <c:pt idx="77">
                        <c:v>50.126218999999999</c:v>
                      </c:pt>
                      <c:pt idx="78">
                        <c:v>50.622763999999997</c:v>
                      </c:pt>
                      <c:pt idx="79">
                        <c:v>50.752307000000002</c:v>
                      </c:pt>
                      <c:pt idx="80">
                        <c:v>50.68441</c:v>
                      </c:pt>
                      <c:pt idx="81">
                        <c:v>50.401466999999997</c:v>
                      </c:pt>
                      <c:pt idx="82">
                        <c:v>50.260593999999998</c:v>
                      </c:pt>
                      <c:pt idx="83">
                        <c:v>50.444420999999998</c:v>
                      </c:pt>
                      <c:pt idx="84">
                        <c:v>50.54889</c:v>
                      </c:pt>
                      <c:pt idx="85">
                        <c:v>50.524290000000001</c:v>
                      </c:pt>
                      <c:pt idx="86">
                        <c:v>49.791854999999998</c:v>
                      </c:pt>
                      <c:pt idx="87">
                        <c:v>50.635086999999999</c:v>
                      </c:pt>
                      <c:pt idx="88">
                        <c:v>50.266711000000001</c:v>
                      </c:pt>
                      <c:pt idx="89">
                        <c:v>50.199469999999998</c:v>
                      </c:pt>
                      <c:pt idx="90">
                        <c:v>50.352423000000002</c:v>
                      </c:pt>
                      <c:pt idx="91">
                        <c:v>50.376939999999998</c:v>
                      </c:pt>
                      <c:pt idx="92">
                        <c:v>49.973956000000001</c:v>
                      </c:pt>
                      <c:pt idx="93">
                        <c:v>50.555042999999998</c:v>
                      </c:pt>
                      <c:pt idx="94">
                        <c:v>50.383069999999996</c:v>
                      </c:pt>
                      <c:pt idx="95">
                        <c:v>50.364680999999997</c:v>
                      </c:pt>
                      <c:pt idx="96">
                        <c:v>49.98612</c:v>
                      </c:pt>
                      <c:pt idx="97">
                        <c:v>50.444420999999998</c:v>
                      </c:pt>
                      <c:pt idx="98">
                        <c:v>50.352423000000002</c:v>
                      </c:pt>
                      <c:pt idx="99">
                        <c:v>50.181147000000003</c:v>
                      </c:pt>
                      <c:pt idx="100">
                        <c:v>50.010455999999998</c:v>
                      </c:pt>
                      <c:pt idx="101">
                        <c:v>50.199469999999998</c:v>
                      </c:pt>
                      <c:pt idx="102">
                        <c:v>50.162830999999997</c:v>
                      </c:pt>
                      <c:pt idx="103">
                        <c:v>50.223911000000001</c:v>
                      </c:pt>
                      <c:pt idx="104">
                        <c:v>50.358552000000003</c:v>
                      </c:pt>
                      <c:pt idx="105">
                        <c:v>50.616604000000002</c:v>
                      </c:pt>
                      <c:pt idx="106">
                        <c:v>49.882821999999997</c:v>
                      </c:pt>
                      <c:pt idx="107">
                        <c:v>49.888891999999998</c:v>
                      </c:pt>
                      <c:pt idx="108">
                        <c:v>49.925330000000002</c:v>
                      </c:pt>
                      <c:pt idx="109">
                        <c:v>50.370809000000001</c:v>
                      </c:pt>
                      <c:pt idx="110">
                        <c:v>50.524290000000001</c:v>
                      </c:pt>
                      <c:pt idx="111">
                        <c:v>50.187254000000003</c:v>
                      </c:pt>
                      <c:pt idx="112">
                        <c:v>50.114021000000001</c:v>
                      </c:pt>
                      <c:pt idx="113">
                        <c:v>50.820296999999997</c:v>
                      </c:pt>
                      <c:pt idx="114">
                        <c:v>50.022629000000002</c:v>
                      </c:pt>
                      <c:pt idx="115">
                        <c:v>50.053072999999998</c:v>
                      </c:pt>
                      <c:pt idx="116">
                        <c:v>49.852480999999997</c:v>
                      </c:pt>
                      <c:pt idx="117">
                        <c:v>50.278947000000002</c:v>
                      </c:pt>
                      <c:pt idx="118">
                        <c:v>50.138420000000004</c:v>
                      </c:pt>
                      <c:pt idx="119">
                        <c:v>50.370809000000001</c:v>
                      </c:pt>
                      <c:pt idx="120">
                        <c:v>50.327919000000001</c:v>
                      </c:pt>
                      <c:pt idx="121">
                        <c:v>50.419871999999998</c:v>
                      </c:pt>
                      <c:pt idx="122">
                        <c:v>49.628532</c:v>
                      </c:pt>
                      <c:pt idx="123">
                        <c:v>50.132317999999998</c:v>
                      </c:pt>
                      <c:pt idx="124">
                        <c:v>50.413736999999998</c:v>
                      </c:pt>
                      <c:pt idx="125">
                        <c:v>50.659742999999999</c:v>
                      </c:pt>
                      <c:pt idx="126">
                        <c:v>50.358552000000003</c:v>
                      </c:pt>
                      <c:pt idx="127">
                        <c:v>50.083537</c:v>
                      </c:pt>
                      <c:pt idx="128">
                        <c:v>50.820296999999997</c:v>
                      </c:pt>
                      <c:pt idx="129">
                        <c:v>50.659742999999999</c:v>
                      </c:pt>
                      <c:pt idx="130">
                        <c:v>50.120117999999998</c:v>
                      </c:pt>
                      <c:pt idx="131">
                        <c:v>49.695005999999999</c:v>
                      </c:pt>
                      <c:pt idx="132">
                        <c:v>50.260593999999998</c:v>
                      </c:pt>
                      <c:pt idx="133">
                        <c:v>50.242249999999999</c:v>
                      </c:pt>
                      <c:pt idx="134">
                        <c:v>50.193362</c:v>
                      </c:pt>
                      <c:pt idx="135">
                        <c:v>50.702919000000001</c:v>
                      </c:pt>
                      <c:pt idx="136">
                        <c:v>50.450560000000003</c:v>
                      </c:pt>
                      <c:pt idx="137">
                        <c:v>50.647413999999998</c:v>
                      </c:pt>
                      <c:pt idx="138">
                        <c:v>50.46284</c:v>
                      </c:pt>
                      <c:pt idx="139">
                        <c:v>50.352423000000002</c:v>
                      </c:pt>
                      <c:pt idx="140">
                        <c:v>50.327919000000001</c:v>
                      </c:pt>
                      <c:pt idx="141">
                        <c:v>50.475124999999998</c:v>
                      </c:pt>
                      <c:pt idx="142">
                        <c:v>50.14452</c:v>
                      </c:pt>
                      <c:pt idx="143">
                        <c:v>50.315671999999999</c:v>
                      </c:pt>
                      <c:pt idx="144">
                        <c:v>50.187254000000003</c:v>
                      </c:pt>
                      <c:pt idx="145">
                        <c:v>50.407601999999997</c:v>
                      </c:pt>
                      <c:pt idx="146">
                        <c:v>50.999986</c:v>
                      </c:pt>
                      <c:pt idx="147">
                        <c:v>50.095728000000001</c:v>
                      </c:pt>
                      <c:pt idx="148">
                        <c:v>50.278947000000002</c:v>
                      </c:pt>
                      <c:pt idx="149">
                        <c:v>50.089632999999999</c:v>
                      </c:pt>
                      <c:pt idx="150">
                        <c:v>50.426008000000003</c:v>
                      </c:pt>
                      <c:pt idx="151">
                        <c:v>50.795563000000001</c:v>
                      </c:pt>
                      <c:pt idx="152">
                        <c:v>50.132317999999998</c:v>
                      </c:pt>
                      <c:pt idx="153">
                        <c:v>50.120117999999998</c:v>
                      </c:pt>
                      <c:pt idx="154">
                        <c:v>50.475124999999998</c:v>
                      </c:pt>
                      <c:pt idx="155">
                        <c:v>50.199469999999998</c:v>
                      </c:pt>
                      <c:pt idx="156">
                        <c:v>51.049669000000002</c:v>
                      </c:pt>
                      <c:pt idx="157">
                        <c:v>50.327919000000001</c:v>
                      </c:pt>
                      <c:pt idx="158">
                        <c:v>50.820296999999997</c:v>
                      </c:pt>
                      <c:pt idx="159">
                        <c:v>50.223911000000001</c:v>
                      </c:pt>
                      <c:pt idx="160">
                        <c:v>50.260593999999998</c:v>
                      </c:pt>
                      <c:pt idx="161">
                        <c:v>50.291184999999999</c:v>
                      </c:pt>
                      <c:pt idx="162">
                        <c:v>50.432146000000003</c:v>
                      </c:pt>
                      <c:pt idx="163">
                        <c:v>50.499701000000002</c:v>
                      </c:pt>
                      <c:pt idx="164">
                        <c:v>50.493555999999998</c:v>
                      </c:pt>
                      <c:pt idx="165">
                        <c:v>50.838856</c:v>
                      </c:pt>
                      <c:pt idx="166">
                        <c:v>50.468983000000001</c:v>
                      </c:pt>
                      <c:pt idx="167">
                        <c:v>50.499701000000002</c:v>
                      </c:pt>
                      <c:pt idx="168">
                        <c:v>50.438282000000001</c:v>
                      </c:pt>
                      <c:pt idx="169">
                        <c:v>50.894573000000001</c:v>
                      </c:pt>
                      <c:pt idx="170">
                        <c:v>50.205579</c:v>
                      </c:pt>
                      <c:pt idx="171">
                        <c:v>50.260593999999998</c:v>
                      </c:pt>
                      <c:pt idx="172">
                        <c:v>50.641250999999997</c:v>
                      </c:pt>
                      <c:pt idx="173">
                        <c:v>50.413736999999998</c:v>
                      </c:pt>
                      <c:pt idx="174">
                        <c:v>50.561196000000002</c:v>
                      </c:pt>
                      <c:pt idx="175">
                        <c:v>50.187254000000003</c:v>
                      </c:pt>
                      <c:pt idx="176">
                        <c:v>50.205579</c:v>
                      </c:pt>
                      <c:pt idx="177">
                        <c:v>50.950353</c:v>
                      </c:pt>
                      <c:pt idx="178">
                        <c:v>50.297305999999999</c:v>
                      </c:pt>
                      <c:pt idx="179">
                        <c:v>50.236136000000002</c:v>
                      </c:pt>
                      <c:pt idx="180">
                        <c:v>50.487411000000002</c:v>
                      </c:pt>
                      <c:pt idx="181">
                        <c:v>50.487411000000002</c:v>
                      </c:pt>
                      <c:pt idx="182">
                        <c:v>50.395335000000003</c:v>
                      </c:pt>
                      <c:pt idx="183">
                        <c:v>50.266711000000001</c:v>
                      </c:pt>
                      <c:pt idx="184">
                        <c:v>50.635086999999999</c:v>
                      </c:pt>
                      <c:pt idx="185">
                        <c:v>50.46284</c:v>
                      </c:pt>
                      <c:pt idx="186">
                        <c:v>50.352423000000002</c:v>
                      </c:pt>
                      <c:pt idx="187">
                        <c:v>50.475124999999998</c:v>
                      </c:pt>
                      <c:pt idx="188">
                        <c:v>50.733781</c:v>
                      </c:pt>
                      <c:pt idx="189">
                        <c:v>50.046982999999997</c:v>
                      </c:pt>
                      <c:pt idx="190">
                        <c:v>50.193362</c:v>
                      </c:pt>
                      <c:pt idx="191">
                        <c:v>50.254479000000003</c:v>
                      </c:pt>
                      <c:pt idx="192">
                        <c:v>50.493555999999998</c:v>
                      </c:pt>
                      <c:pt idx="193">
                        <c:v>50.438282000000001</c:v>
                      </c:pt>
                      <c:pt idx="194">
                        <c:v>50.254479000000003</c:v>
                      </c:pt>
                      <c:pt idx="195">
                        <c:v>50.536588000000002</c:v>
                      </c:pt>
                      <c:pt idx="196">
                        <c:v>50.622763999999997</c:v>
                      </c:pt>
                      <c:pt idx="197">
                        <c:v>50.114021000000001</c:v>
                      </c:pt>
                      <c:pt idx="198">
                        <c:v>50.327919000000001</c:v>
                      </c:pt>
                      <c:pt idx="199">
                        <c:v>50.770842000000002</c:v>
                      </c:pt>
                      <c:pt idx="200">
                        <c:v>50.138420000000004</c:v>
                      </c:pt>
                      <c:pt idx="201">
                        <c:v>50.364680999999997</c:v>
                      </c:pt>
                      <c:pt idx="202">
                        <c:v>50.820296999999997</c:v>
                      </c:pt>
                      <c:pt idx="203">
                        <c:v>50.561196000000002</c:v>
                      </c:pt>
                      <c:pt idx="204">
                        <c:v>50.138420000000004</c:v>
                      </c:pt>
                      <c:pt idx="205">
                        <c:v>50.071350000000002</c:v>
                      </c:pt>
                      <c:pt idx="206">
                        <c:v>50.875995000000003</c:v>
                      </c:pt>
                      <c:pt idx="207">
                        <c:v>50.752307000000002</c:v>
                      </c:pt>
                      <c:pt idx="208">
                        <c:v>50.635086999999999</c:v>
                      </c:pt>
                      <c:pt idx="209">
                        <c:v>50.505847000000003</c:v>
                      </c:pt>
                      <c:pt idx="210">
                        <c:v>50.389201999999997</c:v>
                      </c:pt>
                      <c:pt idx="211">
                        <c:v>50.413736999999998</c:v>
                      </c:pt>
                      <c:pt idx="212">
                        <c:v>50.561196000000002</c:v>
                      </c:pt>
                      <c:pt idx="213">
                        <c:v>50.132317999999998</c:v>
                      </c:pt>
                      <c:pt idx="214">
                        <c:v>50.266711000000001</c:v>
                      </c:pt>
                      <c:pt idx="215">
                        <c:v>50.690579</c:v>
                      </c:pt>
                      <c:pt idx="216">
                        <c:v>50.493555999999998</c:v>
                      </c:pt>
                      <c:pt idx="217">
                        <c:v>50.297305999999999</c:v>
                      </c:pt>
                      <c:pt idx="218">
                        <c:v>50.187254000000003</c:v>
                      </c:pt>
                      <c:pt idx="219">
                        <c:v>50.358552000000003</c:v>
                      </c:pt>
                      <c:pt idx="220">
                        <c:v>50.083537</c:v>
                      </c:pt>
                      <c:pt idx="221">
                        <c:v>50.376939999999998</c:v>
                      </c:pt>
                      <c:pt idx="222">
                        <c:v>50.260593999999998</c:v>
                      </c:pt>
                      <c:pt idx="223">
                        <c:v>50.68441</c:v>
                      </c:pt>
                      <c:pt idx="224">
                        <c:v>50.690579</c:v>
                      </c:pt>
                      <c:pt idx="225">
                        <c:v>50.795563000000001</c:v>
                      </c:pt>
                      <c:pt idx="226">
                        <c:v>50.327919000000001</c:v>
                      </c:pt>
                      <c:pt idx="227">
                        <c:v>50.665908999999999</c:v>
                      </c:pt>
                      <c:pt idx="228">
                        <c:v>50.071350000000002</c:v>
                      </c:pt>
                      <c:pt idx="229">
                        <c:v>50.389201999999997</c:v>
                      </c:pt>
                      <c:pt idx="230">
                        <c:v>50.702919000000001</c:v>
                      </c:pt>
                      <c:pt idx="231">
                        <c:v>50.641250999999997</c:v>
                      </c:pt>
                      <c:pt idx="232">
                        <c:v>50.456699999999998</c:v>
                      </c:pt>
                      <c:pt idx="233">
                        <c:v>50.696747999999999</c:v>
                      </c:pt>
                      <c:pt idx="234">
                        <c:v>50.395335000000003</c:v>
                      </c:pt>
                      <c:pt idx="235">
                        <c:v>50.659742999999999</c:v>
                      </c:pt>
                      <c:pt idx="236">
                        <c:v>50.653578000000003</c:v>
                      </c:pt>
                      <c:pt idx="237">
                        <c:v>50.801744999999997</c:v>
                      </c:pt>
                      <c:pt idx="238">
                        <c:v>50.573501999999998</c:v>
                      </c:pt>
                      <c:pt idx="239">
                        <c:v>50.764662000000001</c:v>
                      </c:pt>
                      <c:pt idx="240">
                        <c:v>50.389201999999997</c:v>
                      </c:pt>
                      <c:pt idx="241">
                        <c:v>50.358552000000003</c:v>
                      </c:pt>
                      <c:pt idx="242">
                        <c:v>49.937482000000003</c:v>
                      </c:pt>
                      <c:pt idx="243">
                        <c:v>50.309548999999997</c:v>
                      </c:pt>
                      <c:pt idx="244">
                        <c:v>49.894962999999997</c:v>
                      </c:pt>
                      <c:pt idx="245">
                        <c:v>50.709090000000003</c:v>
                      </c:pt>
                      <c:pt idx="246">
                        <c:v>50.254479000000003</c:v>
                      </c:pt>
                      <c:pt idx="247">
                        <c:v>50.193362</c:v>
                      </c:pt>
                      <c:pt idx="248">
                        <c:v>50.696747999999999</c:v>
                      </c:pt>
                      <c:pt idx="249">
                        <c:v>50.789382000000003</c:v>
                      </c:pt>
                      <c:pt idx="250">
                        <c:v>50.236136000000002</c:v>
                      </c:pt>
                      <c:pt idx="251">
                        <c:v>50.438282000000001</c:v>
                      </c:pt>
                      <c:pt idx="252">
                        <c:v>50.205579</c:v>
                      </c:pt>
                      <c:pt idx="253">
                        <c:v>50.555042999999998</c:v>
                      </c:pt>
                      <c:pt idx="254">
                        <c:v>50.334043999999999</c:v>
                      </c:pt>
                      <c:pt idx="255">
                        <c:v>50.426008000000003</c:v>
                      </c:pt>
                      <c:pt idx="256">
                        <c:v>50.993779000000004</c:v>
                      </c:pt>
                      <c:pt idx="257">
                        <c:v>50.046982999999997</c:v>
                      </c:pt>
                      <c:pt idx="258">
                        <c:v>50.040892999999997</c:v>
                      </c:pt>
                      <c:pt idx="259">
                        <c:v>50.678243000000002</c:v>
                      </c:pt>
                      <c:pt idx="260">
                        <c:v>50.101826000000003</c:v>
                      </c:pt>
                      <c:pt idx="261">
                        <c:v>50.622763999999997</c:v>
                      </c:pt>
                      <c:pt idx="262">
                        <c:v>50.659742999999999</c:v>
                      </c:pt>
                      <c:pt idx="263">
                        <c:v>50.752307000000002</c:v>
                      </c:pt>
                      <c:pt idx="264">
                        <c:v>50.291184999999999</c:v>
                      </c:pt>
                      <c:pt idx="265">
                        <c:v>50.285066999999998</c:v>
                      </c:pt>
                      <c:pt idx="266">
                        <c:v>50.334043999999999</c:v>
                      </c:pt>
                      <c:pt idx="267">
                        <c:v>50.475124999999998</c:v>
                      </c:pt>
                      <c:pt idx="268">
                        <c:v>50.053072999999998</c:v>
                      </c:pt>
                      <c:pt idx="269">
                        <c:v>50.678243000000002</c:v>
                      </c:pt>
                      <c:pt idx="270">
                        <c:v>50.944150999999998</c:v>
                      </c:pt>
                      <c:pt idx="271">
                        <c:v>50.395335000000003</c:v>
                      </c:pt>
                      <c:pt idx="272">
                        <c:v>50.260593999999998</c:v>
                      </c:pt>
                      <c:pt idx="273">
                        <c:v>50.635086999999999</c:v>
                      </c:pt>
                      <c:pt idx="274">
                        <c:v>49.870683</c:v>
                      </c:pt>
                      <c:pt idx="275">
                        <c:v>50.869802999999997</c:v>
                      </c:pt>
                      <c:pt idx="276">
                        <c:v>50.401466999999997</c:v>
                      </c:pt>
                      <c:pt idx="277">
                        <c:v>50.561196000000002</c:v>
                      </c:pt>
                      <c:pt idx="278">
                        <c:v>50.230023000000003</c:v>
                      </c:pt>
                      <c:pt idx="279">
                        <c:v>50.888379</c:v>
                      </c:pt>
                      <c:pt idx="280">
                        <c:v>50.845042999999997</c:v>
                      </c:pt>
                      <c:pt idx="281">
                        <c:v>51.055880999999999</c:v>
                      </c:pt>
                      <c:pt idx="282">
                        <c:v>50.622763999999997</c:v>
                      </c:pt>
                      <c:pt idx="283">
                        <c:v>50.315671999999999</c:v>
                      </c:pt>
                      <c:pt idx="284">
                        <c:v>50.628926</c:v>
                      </c:pt>
                      <c:pt idx="285">
                        <c:v>50.709090000000003</c:v>
                      </c:pt>
                      <c:pt idx="286">
                        <c:v>50.254479000000003</c:v>
                      </c:pt>
                      <c:pt idx="287">
                        <c:v>50.536588000000002</c:v>
                      </c:pt>
                      <c:pt idx="288">
                        <c:v>50.132317999999998</c:v>
                      </c:pt>
                      <c:pt idx="289">
                        <c:v>50.364680999999997</c:v>
                      </c:pt>
                      <c:pt idx="290">
                        <c:v>50.034804999999999</c:v>
                      </c:pt>
                      <c:pt idx="291">
                        <c:v>50.678243000000002</c:v>
                      </c:pt>
                      <c:pt idx="292">
                        <c:v>50.690579</c:v>
                      </c:pt>
                      <c:pt idx="293">
                        <c:v>50.641250999999997</c:v>
                      </c:pt>
                      <c:pt idx="294">
                        <c:v>50.120117999999998</c:v>
                      </c:pt>
                      <c:pt idx="295">
                        <c:v>50.475124999999998</c:v>
                      </c:pt>
                      <c:pt idx="296">
                        <c:v>50.981368000000003</c:v>
                      </c:pt>
                      <c:pt idx="297">
                        <c:v>50.635086999999999</c:v>
                      </c:pt>
                      <c:pt idx="298">
                        <c:v>50.413736999999998</c:v>
                      </c:pt>
                      <c:pt idx="299">
                        <c:v>50.653578000000003</c:v>
                      </c:pt>
                      <c:pt idx="300">
                        <c:v>50.555042999999998</c:v>
                      </c:pt>
                      <c:pt idx="301">
                        <c:v>50.481267000000003</c:v>
                      </c:pt>
                      <c:pt idx="302">
                        <c:v>50.937952000000003</c:v>
                      </c:pt>
                      <c:pt idx="303">
                        <c:v>50.444420999999998</c:v>
                      </c:pt>
                      <c:pt idx="304">
                        <c:v>50.845042999999997</c:v>
                      </c:pt>
                      <c:pt idx="305">
                        <c:v>50.321795000000002</c:v>
                      </c:pt>
                      <c:pt idx="306">
                        <c:v>50.975163000000002</c:v>
                      </c:pt>
                      <c:pt idx="307">
                        <c:v>51.330050999999997</c:v>
                      </c:pt>
                      <c:pt idx="308">
                        <c:v>50.702919000000001</c:v>
                      </c:pt>
                      <c:pt idx="309">
                        <c:v>50.944150999999998</c:v>
                      </c:pt>
                      <c:pt idx="310">
                        <c:v>50.542738999999997</c:v>
                      </c:pt>
                      <c:pt idx="311">
                        <c:v>50.481267000000003</c:v>
                      </c:pt>
                      <c:pt idx="312">
                        <c:v>50.291184999999999</c:v>
                      </c:pt>
                      <c:pt idx="313">
                        <c:v>50.727606999999999</c:v>
                      </c:pt>
                      <c:pt idx="314">
                        <c:v>50.931752000000003</c:v>
                      </c:pt>
                      <c:pt idx="315">
                        <c:v>50.838856</c:v>
                      </c:pt>
                      <c:pt idx="316">
                        <c:v>50.814112999999999</c:v>
                      </c:pt>
                      <c:pt idx="317">
                        <c:v>50.869802999999997</c:v>
                      </c:pt>
                      <c:pt idx="318">
                        <c:v>50.653578000000003</c:v>
                      </c:pt>
                      <c:pt idx="319">
                        <c:v>50.071350000000002</c:v>
                      </c:pt>
                      <c:pt idx="320">
                        <c:v>50.481267000000003</c:v>
                      </c:pt>
                      <c:pt idx="321">
                        <c:v>50.641250999999997</c:v>
                      </c:pt>
                      <c:pt idx="322">
                        <c:v>50.653578000000003</c:v>
                      </c:pt>
                      <c:pt idx="323">
                        <c:v>50.752307000000002</c:v>
                      </c:pt>
                      <c:pt idx="324">
                        <c:v>50.68441</c:v>
                      </c:pt>
                      <c:pt idx="325">
                        <c:v>50.54889</c:v>
                      </c:pt>
                      <c:pt idx="326">
                        <c:v>51.018611</c:v>
                      </c:pt>
                      <c:pt idx="327">
                        <c:v>50.272827999999997</c:v>
                      </c:pt>
                      <c:pt idx="328">
                        <c:v>50.733781</c:v>
                      </c:pt>
                      <c:pt idx="329">
                        <c:v>50.635086999999999</c:v>
                      </c:pt>
                      <c:pt idx="330">
                        <c:v>50.659742999999999</c:v>
                      </c:pt>
                      <c:pt idx="331">
                        <c:v>50.561196000000002</c:v>
                      </c:pt>
                      <c:pt idx="332">
                        <c:v>50.622763999999997</c:v>
                      </c:pt>
                      <c:pt idx="333">
                        <c:v>50.561196000000002</c:v>
                      </c:pt>
                      <c:pt idx="334">
                        <c:v>50.475124999999998</c:v>
                      </c:pt>
                      <c:pt idx="335">
                        <c:v>51.130507999999999</c:v>
                      </c:pt>
                      <c:pt idx="336">
                        <c:v>50.54889</c:v>
                      </c:pt>
                      <c:pt idx="337">
                        <c:v>50.869802999999997</c:v>
                      </c:pt>
                      <c:pt idx="338">
                        <c:v>50.205579</c:v>
                      </c:pt>
                      <c:pt idx="339">
                        <c:v>50.795563000000001</c:v>
                      </c:pt>
                      <c:pt idx="340">
                        <c:v>50.869802999999997</c:v>
                      </c:pt>
                      <c:pt idx="341">
                        <c:v>50.653578000000003</c:v>
                      </c:pt>
                      <c:pt idx="342">
                        <c:v>50.511992999999997</c:v>
                      </c:pt>
                      <c:pt idx="343">
                        <c:v>50.444420999999998</c:v>
                      </c:pt>
                      <c:pt idx="344">
                        <c:v>50.795563000000001</c:v>
                      </c:pt>
                      <c:pt idx="345">
                        <c:v>50.278947000000002</c:v>
                      </c:pt>
                      <c:pt idx="346">
                        <c:v>50.285066999999998</c:v>
                      </c:pt>
                      <c:pt idx="347">
                        <c:v>50.727606999999999</c:v>
                      </c:pt>
                      <c:pt idx="348">
                        <c:v>50.882185999999997</c:v>
                      </c:pt>
                      <c:pt idx="349">
                        <c:v>50.795563000000001</c:v>
                      </c:pt>
                      <c:pt idx="350">
                        <c:v>50.524290000000001</c:v>
                      </c:pt>
                      <c:pt idx="351">
                        <c:v>50.678243000000002</c:v>
                      </c:pt>
                      <c:pt idx="352">
                        <c:v>50.993779000000004</c:v>
                      </c:pt>
                      <c:pt idx="353">
                        <c:v>50.628926</c:v>
                      </c:pt>
                      <c:pt idx="354">
                        <c:v>50.456699999999998</c:v>
                      </c:pt>
                      <c:pt idx="355">
                        <c:v>50.352423000000002</c:v>
                      </c:pt>
                      <c:pt idx="356">
                        <c:v>50.770842000000002</c:v>
                      </c:pt>
                      <c:pt idx="357">
                        <c:v>50.678243000000002</c:v>
                      </c:pt>
                      <c:pt idx="358">
                        <c:v>50.739955999999999</c:v>
                      </c:pt>
                      <c:pt idx="359">
                        <c:v>50.536588000000002</c:v>
                      </c:pt>
                      <c:pt idx="360">
                        <c:v>50.230023000000003</c:v>
                      </c:pt>
                      <c:pt idx="361">
                        <c:v>50.832669000000003</c:v>
                      </c:pt>
                      <c:pt idx="362">
                        <c:v>50.370809000000001</c:v>
                      </c:pt>
                      <c:pt idx="363">
                        <c:v>50.419871999999998</c:v>
                      </c:pt>
                      <c:pt idx="364">
                        <c:v>50.702919000000001</c:v>
                      </c:pt>
                      <c:pt idx="365">
                        <c:v>51.186548000000002</c:v>
                      </c:pt>
                      <c:pt idx="366">
                        <c:v>50.789382000000003</c:v>
                      </c:pt>
                      <c:pt idx="367">
                        <c:v>50.628926</c:v>
                      </c:pt>
                      <c:pt idx="368">
                        <c:v>51.055880999999999</c:v>
                      </c:pt>
                      <c:pt idx="369">
                        <c:v>50.814112999999999</c:v>
                      </c:pt>
                      <c:pt idx="370">
                        <c:v>50.628926</c:v>
                      </c:pt>
                      <c:pt idx="371">
                        <c:v>51.149180999999999</c:v>
                      </c:pt>
                      <c:pt idx="372">
                        <c:v>50.999986</c:v>
                      </c:pt>
                      <c:pt idx="373">
                        <c:v>51.273848000000001</c:v>
                      </c:pt>
                      <c:pt idx="374">
                        <c:v>50.968958000000001</c:v>
                      </c:pt>
                      <c:pt idx="375">
                        <c:v>50.628926</c:v>
                      </c:pt>
                      <c:pt idx="376">
                        <c:v>50.999986</c:v>
                      </c:pt>
                      <c:pt idx="377">
                        <c:v>50.981368000000003</c:v>
                      </c:pt>
                      <c:pt idx="378">
                        <c:v>50.882185999999997</c:v>
                      </c:pt>
                      <c:pt idx="379">
                        <c:v>50.647413999999998</c:v>
                      </c:pt>
                      <c:pt idx="380">
                        <c:v>50.900767999999999</c:v>
                      </c:pt>
                      <c:pt idx="381">
                        <c:v>50.059165</c:v>
                      </c:pt>
                      <c:pt idx="382">
                        <c:v>50.635086999999999</c:v>
                      </c:pt>
                      <c:pt idx="383">
                        <c:v>50.752307000000002</c:v>
                      </c:pt>
                      <c:pt idx="384">
                        <c:v>50.68441</c:v>
                      </c:pt>
                      <c:pt idx="385">
                        <c:v>50.352423000000002</c:v>
                      </c:pt>
                      <c:pt idx="386">
                        <c:v>50.622763999999997</c:v>
                      </c:pt>
                      <c:pt idx="387">
                        <c:v>50.46284</c:v>
                      </c:pt>
                      <c:pt idx="388">
                        <c:v>50.746130999999998</c:v>
                      </c:pt>
                      <c:pt idx="389">
                        <c:v>50.585813999999999</c:v>
                      </c:pt>
                      <c:pt idx="390">
                        <c:v>50.863612000000003</c:v>
                      </c:pt>
                      <c:pt idx="391">
                        <c:v>50.715262000000003</c:v>
                      </c:pt>
                      <c:pt idx="392">
                        <c:v>50.641250999999997</c:v>
                      </c:pt>
                      <c:pt idx="393">
                        <c:v>50.413736999999998</c:v>
                      </c:pt>
                      <c:pt idx="394">
                        <c:v>50.900767999999999</c:v>
                      </c:pt>
                      <c:pt idx="395">
                        <c:v>50.653578000000003</c:v>
                      </c:pt>
                      <c:pt idx="396">
                        <c:v>50.266711000000001</c:v>
                      </c:pt>
                      <c:pt idx="397">
                        <c:v>50.635086999999999</c:v>
                      </c:pt>
                      <c:pt idx="398">
                        <c:v>50.807929000000001</c:v>
                      </c:pt>
                      <c:pt idx="399">
                        <c:v>51.074528999999998</c:v>
                      </c:pt>
                      <c:pt idx="400">
                        <c:v>50.364680999999997</c:v>
                      </c:pt>
                      <c:pt idx="401">
                        <c:v>50.518141999999997</c:v>
                      </c:pt>
                      <c:pt idx="402">
                        <c:v>50.739955999999999</c:v>
                      </c:pt>
                      <c:pt idx="403">
                        <c:v>50.242249999999999</c:v>
                      </c:pt>
                      <c:pt idx="404">
                        <c:v>50.291184999999999</c:v>
                      </c:pt>
                      <c:pt idx="405">
                        <c:v>50.285066999999998</c:v>
                      </c:pt>
                      <c:pt idx="406">
                        <c:v>50.975163000000002</c:v>
                      </c:pt>
                      <c:pt idx="407">
                        <c:v>50.628926</c:v>
                      </c:pt>
                      <c:pt idx="408">
                        <c:v>50.702919000000001</c:v>
                      </c:pt>
                      <c:pt idx="409">
                        <c:v>50.444420999999998</c:v>
                      </c:pt>
                      <c:pt idx="410">
                        <c:v>50.303427999999997</c:v>
                      </c:pt>
                      <c:pt idx="411">
                        <c:v>51.024821000000003</c:v>
                      </c:pt>
                      <c:pt idx="412">
                        <c:v>50.869802999999997</c:v>
                      </c:pt>
                      <c:pt idx="413">
                        <c:v>50.702919000000001</c:v>
                      </c:pt>
                      <c:pt idx="414">
                        <c:v>50.156725999999999</c:v>
                      </c:pt>
                      <c:pt idx="415">
                        <c:v>50.567348000000003</c:v>
                      </c:pt>
                      <c:pt idx="416">
                        <c:v>51.118062000000002</c:v>
                      </c:pt>
                      <c:pt idx="417">
                        <c:v>50.944150999999998</c:v>
                      </c:pt>
                      <c:pt idx="418">
                        <c:v>50.346296000000002</c:v>
                      </c:pt>
                      <c:pt idx="419">
                        <c:v>50.814112999999999</c:v>
                      </c:pt>
                      <c:pt idx="420">
                        <c:v>50.628926</c:v>
                      </c:pt>
                      <c:pt idx="421">
                        <c:v>50.709090000000003</c:v>
                      </c:pt>
                      <c:pt idx="422">
                        <c:v>50.248364000000002</c:v>
                      </c:pt>
                      <c:pt idx="423">
                        <c:v>50.838856</c:v>
                      </c:pt>
                      <c:pt idx="424">
                        <c:v>50.807929000000001</c:v>
                      </c:pt>
                      <c:pt idx="425">
                        <c:v>50.376939999999998</c:v>
                      </c:pt>
                      <c:pt idx="426">
                        <c:v>50.709090000000003</c:v>
                      </c:pt>
                      <c:pt idx="427">
                        <c:v>50.789382000000003</c:v>
                      </c:pt>
                      <c:pt idx="428">
                        <c:v>50.678243000000002</c:v>
                      </c:pt>
                      <c:pt idx="429">
                        <c:v>50.739955999999999</c:v>
                      </c:pt>
                      <c:pt idx="430">
                        <c:v>50.487411000000002</c:v>
                      </c:pt>
                      <c:pt idx="431">
                        <c:v>50.635086999999999</c:v>
                      </c:pt>
                      <c:pt idx="432">
                        <c:v>50.807929000000001</c:v>
                      </c:pt>
                      <c:pt idx="433">
                        <c:v>50.919356999999998</c:v>
                      </c:pt>
                      <c:pt idx="434">
                        <c:v>50.888379</c:v>
                      </c:pt>
                      <c:pt idx="435">
                        <c:v>50.456699999999998</c:v>
                      </c:pt>
                      <c:pt idx="436">
                        <c:v>50.54889</c:v>
                      </c:pt>
                      <c:pt idx="437">
                        <c:v>50.181147000000003</c:v>
                      </c:pt>
                      <c:pt idx="438">
                        <c:v>50.010455999999998</c:v>
                      </c:pt>
                      <c:pt idx="439">
                        <c:v>50.838856</c:v>
                      </c:pt>
                      <c:pt idx="440">
                        <c:v>50.962757000000003</c:v>
                      </c:pt>
                      <c:pt idx="441">
                        <c:v>50.789382000000003</c:v>
                      </c:pt>
                      <c:pt idx="442">
                        <c:v>50.432146000000003</c:v>
                      </c:pt>
                      <c:pt idx="443">
                        <c:v>51.093179999999997</c:v>
                      </c:pt>
                      <c:pt idx="444">
                        <c:v>50.413736999999998</c:v>
                      </c:pt>
                      <c:pt idx="445">
                        <c:v>51.006193000000003</c:v>
                      </c:pt>
                      <c:pt idx="446">
                        <c:v>50.242249999999999</c:v>
                      </c:pt>
                      <c:pt idx="447">
                        <c:v>51.180318999999997</c:v>
                      </c:pt>
                      <c:pt idx="448">
                        <c:v>50.838856</c:v>
                      </c:pt>
                      <c:pt idx="449">
                        <c:v>51.211475999999998</c:v>
                      </c:pt>
                      <c:pt idx="450">
                        <c:v>50.193362</c:v>
                      </c:pt>
                      <c:pt idx="451">
                        <c:v>50.456699999999998</c:v>
                      </c:pt>
                      <c:pt idx="452">
                        <c:v>50.993779000000004</c:v>
                      </c:pt>
                      <c:pt idx="453">
                        <c:v>50.826481999999999</c:v>
                      </c:pt>
                      <c:pt idx="454">
                        <c:v>50.370809000000001</c:v>
                      </c:pt>
                      <c:pt idx="455">
                        <c:v>50.376939999999998</c:v>
                      </c:pt>
                      <c:pt idx="456">
                        <c:v>50.561196000000002</c:v>
                      </c:pt>
                      <c:pt idx="457">
                        <c:v>50.727606999999999</c:v>
                      </c:pt>
                      <c:pt idx="458">
                        <c:v>50.882185999999997</c:v>
                      </c:pt>
                      <c:pt idx="459">
                        <c:v>50.505847000000003</c:v>
                      </c:pt>
                      <c:pt idx="460">
                        <c:v>50.635086999999999</c:v>
                      </c:pt>
                      <c:pt idx="461">
                        <c:v>50.610444000000001</c:v>
                      </c:pt>
                      <c:pt idx="462">
                        <c:v>50.272827999999997</c:v>
                      </c:pt>
                      <c:pt idx="463">
                        <c:v>50.641250999999997</c:v>
                      </c:pt>
                      <c:pt idx="464">
                        <c:v>50.211689</c:v>
                      </c:pt>
                      <c:pt idx="465">
                        <c:v>50.647413999999998</c:v>
                      </c:pt>
                      <c:pt idx="466">
                        <c:v>50.702919000000001</c:v>
                      </c:pt>
                      <c:pt idx="467">
                        <c:v>50.346296000000002</c:v>
                      </c:pt>
                      <c:pt idx="468">
                        <c:v>50.869802999999997</c:v>
                      </c:pt>
                      <c:pt idx="469">
                        <c:v>50.894573000000001</c:v>
                      </c:pt>
                      <c:pt idx="470">
                        <c:v>50.450560000000003</c:v>
                      </c:pt>
                      <c:pt idx="471">
                        <c:v>50.352423000000002</c:v>
                      </c:pt>
                      <c:pt idx="472">
                        <c:v>50.820296999999997</c:v>
                      </c:pt>
                      <c:pt idx="473">
                        <c:v>50.709090000000003</c:v>
                      </c:pt>
                      <c:pt idx="474">
                        <c:v>50.944150999999998</c:v>
                      </c:pt>
                      <c:pt idx="475">
                        <c:v>50.395335000000003</c:v>
                      </c:pt>
                      <c:pt idx="476">
                        <c:v>50.46284</c:v>
                      </c:pt>
                      <c:pt idx="477">
                        <c:v>50.795563000000001</c:v>
                      </c:pt>
                      <c:pt idx="478">
                        <c:v>50.628926</c:v>
                      </c:pt>
                      <c:pt idx="479">
                        <c:v>50.659742999999999</c:v>
                      </c:pt>
                      <c:pt idx="480">
                        <c:v>50.561196000000002</c:v>
                      </c:pt>
                      <c:pt idx="481">
                        <c:v>50.678243000000002</c:v>
                      </c:pt>
                      <c:pt idx="482">
                        <c:v>51.192779999999999</c:v>
                      </c:pt>
                      <c:pt idx="483">
                        <c:v>50.832669000000003</c:v>
                      </c:pt>
                      <c:pt idx="484">
                        <c:v>50.807929000000001</c:v>
                      </c:pt>
                      <c:pt idx="485">
                        <c:v>50.826481999999999</c:v>
                      </c:pt>
                      <c:pt idx="486">
                        <c:v>50.956553</c:v>
                      </c:pt>
                      <c:pt idx="487">
                        <c:v>50.346296000000002</c:v>
                      </c:pt>
                      <c:pt idx="488">
                        <c:v>51.012400999999997</c:v>
                      </c:pt>
                      <c:pt idx="489">
                        <c:v>50.487411000000002</c:v>
                      </c:pt>
                      <c:pt idx="490">
                        <c:v>50.888379</c:v>
                      </c:pt>
                      <c:pt idx="491">
                        <c:v>50.801744999999997</c:v>
                      </c:pt>
                      <c:pt idx="492">
                        <c:v>50.334043999999999</c:v>
                      </c:pt>
                      <c:pt idx="493">
                        <c:v>50.770842000000002</c:v>
                      </c:pt>
                      <c:pt idx="494">
                        <c:v>50.875995000000003</c:v>
                      </c:pt>
                      <c:pt idx="495">
                        <c:v>50.801744999999997</c:v>
                      </c:pt>
                      <c:pt idx="496">
                        <c:v>50.383069999999996</c:v>
                      </c:pt>
                      <c:pt idx="497">
                        <c:v>50.801744999999997</c:v>
                      </c:pt>
                      <c:pt idx="498">
                        <c:v>50.524290000000001</c:v>
                      </c:pt>
                      <c:pt idx="499">
                        <c:v>50.327919000000001</c:v>
                      </c:pt>
                      <c:pt idx="500">
                        <c:v>50.475124999999998</c:v>
                      </c:pt>
                      <c:pt idx="501">
                        <c:v>51.037242999999997</c:v>
                      </c:pt>
                      <c:pt idx="502">
                        <c:v>50.869802999999997</c:v>
                      </c:pt>
                      <c:pt idx="503">
                        <c:v>50.752307000000002</c:v>
                      </c:pt>
                      <c:pt idx="504">
                        <c:v>50.536588000000002</c:v>
                      </c:pt>
                      <c:pt idx="505">
                        <c:v>50.132317999999998</c:v>
                      </c:pt>
                      <c:pt idx="506">
                        <c:v>50.561196000000002</c:v>
                      </c:pt>
                      <c:pt idx="507">
                        <c:v>51.068311999999999</c:v>
                      </c:pt>
                      <c:pt idx="508">
                        <c:v>50.659742999999999</c:v>
                      </c:pt>
                      <c:pt idx="509">
                        <c:v>50.857422</c:v>
                      </c:pt>
                      <c:pt idx="510">
                        <c:v>50.863612000000003</c:v>
                      </c:pt>
                      <c:pt idx="511">
                        <c:v>50.758485</c:v>
                      </c:pt>
                      <c:pt idx="512">
                        <c:v>50.438282000000001</c:v>
                      </c:pt>
                      <c:pt idx="513">
                        <c:v>50.499701000000002</c:v>
                      </c:pt>
                      <c:pt idx="514">
                        <c:v>50.487411000000002</c:v>
                      </c:pt>
                      <c:pt idx="515">
                        <c:v>50.789382000000003</c:v>
                      </c:pt>
                      <c:pt idx="516">
                        <c:v>51.174089000000002</c:v>
                      </c:pt>
                      <c:pt idx="517">
                        <c:v>50.493555999999998</c:v>
                      </c:pt>
                      <c:pt idx="518">
                        <c:v>50.487411000000002</c:v>
                      </c:pt>
                      <c:pt idx="519">
                        <c:v>50.542738999999997</c:v>
                      </c:pt>
                      <c:pt idx="520">
                        <c:v>50.628926</c:v>
                      </c:pt>
                      <c:pt idx="521">
                        <c:v>50.358552000000003</c:v>
                      </c:pt>
                      <c:pt idx="522">
                        <c:v>50.230023000000003</c:v>
                      </c:pt>
                      <c:pt idx="523">
                        <c:v>50.389201999999997</c:v>
                      </c:pt>
                      <c:pt idx="524">
                        <c:v>50.709090000000003</c:v>
                      </c:pt>
                      <c:pt idx="525">
                        <c:v>51.037242999999997</c:v>
                      </c:pt>
                      <c:pt idx="526">
                        <c:v>50.863612000000003</c:v>
                      </c:pt>
                      <c:pt idx="527">
                        <c:v>50.709090000000003</c:v>
                      </c:pt>
                      <c:pt idx="528">
                        <c:v>50.845042999999997</c:v>
                      </c:pt>
                      <c:pt idx="529">
                        <c:v>50.665908999999999</c:v>
                      </c:pt>
                      <c:pt idx="530">
                        <c:v>50.659742999999999</c:v>
                      </c:pt>
                      <c:pt idx="531">
                        <c:v>50.555042999999998</c:v>
                      </c:pt>
                      <c:pt idx="532">
                        <c:v>50.187254000000003</c:v>
                      </c:pt>
                      <c:pt idx="533">
                        <c:v>50.702919000000001</c:v>
                      </c:pt>
                      <c:pt idx="534">
                        <c:v>50.789382000000003</c:v>
                      </c:pt>
                      <c:pt idx="535">
                        <c:v>50.475124999999998</c:v>
                      </c:pt>
                      <c:pt idx="536">
                        <c:v>50.635086999999999</c:v>
                      </c:pt>
                      <c:pt idx="537">
                        <c:v>50.407601999999997</c:v>
                      </c:pt>
                      <c:pt idx="538">
                        <c:v>50.561196000000002</c:v>
                      </c:pt>
                      <c:pt idx="539">
                        <c:v>50.672075</c:v>
                      </c:pt>
                      <c:pt idx="540">
                        <c:v>50.789382000000003</c:v>
                      </c:pt>
                      <c:pt idx="541">
                        <c:v>50.376939999999998</c:v>
                      </c:pt>
                      <c:pt idx="542">
                        <c:v>50.505847000000003</c:v>
                      </c:pt>
                      <c:pt idx="543">
                        <c:v>50.004370999999999</c:v>
                      </c:pt>
                      <c:pt idx="544">
                        <c:v>50.395335000000003</c:v>
                      </c:pt>
                      <c:pt idx="545">
                        <c:v>50.702919000000001</c:v>
                      </c:pt>
                      <c:pt idx="546">
                        <c:v>50.845042999999997</c:v>
                      </c:pt>
                      <c:pt idx="547">
                        <c:v>50.764662000000001</c:v>
                      </c:pt>
                      <c:pt idx="548">
                        <c:v>50.389201999999997</c:v>
                      </c:pt>
                      <c:pt idx="549">
                        <c:v>50.456699999999998</c:v>
                      </c:pt>
                      <c:pt idx="550">
                        <c:v>50.450560000000003</c:v>
                      </c:pt>
                      <c:pt idx="551">
                        <c:v>50.894573000000001</c:v>
                      </c:pt>
                      <c:pt idx="552">
                        <c:v>50.653578000000003</c:v>
                      </c:pt>
                      <c:pt idx="553">
                        <c:v>50.358552000000003</c:v>
                      </c:pt>
                      <c:pt idx="554">
                        <c:v>50.419871999999998</c:v>
                      </c:pt>
                      <c:pt idx="555">
                        <c:v>50.807929000000001</c:v>
                      </c:pt>
                      <c:pt idx="556">
                        <c:v>50.481267000000003</c:v>
                      </c:pt>
                      <c:pt idx="557">
                        <c:v>50.641250999999997</c:v>
                      </c:pt>
                      <c:pt idx="558">
                        <c:v>50.801744999999997</c:v>
                      </c:pt>
                      <c:pt idx="559">
                        <c:v>50.826481999999999</c:v>
                      </c:pt>
                      <c:pt idx="560">
                        <c:v>50.659742999999999</c:v>
                      </c:pt>
                      <c:pt idx="561">
                        <c:v>50.900767999999999</c:v>
                      </c:pt>
                      <c:pt idx="562">
                        <c:v>50.801744999999997</c:v>
                      </c:pt>
                      <c:pt idx="563">
                        <c:v>50.622763999999997</c:v>
                      </c:pt>
                      <c:pt idx="564">
                        <c:v>50.851232000000003</c:v>
                      </c:pt>
                      <c:pt idx="565">
                        <c:v>50.814112999999999</c:v>
                      </c:pt>
                      <c:pt idx="566">
                        <c:v>50.925553999999998</c:v>
                      </c:pt>
                      <c:pt idx="567">
                        <c:v>51.43638</c:v>
                      </c:pt>
                      <c:pt idx="568">
                        <c:v>50.733781</c:v>
                      </c:pt>
                      <c:pt idx="569">
                        <c:v>50.832669000000003</c:v>
                      </c:pt>
                      <c:pt idx="570">
                        <c:v>50.665908999999999</c:v>
                      </c:pt>
                      <c:pt idx="571">
                        <c:v>50.653578000000003</c:v>
                      </c:pt>
                      <c:pt idx="572">
                        <c:v>50.702919000000001</c:v>
                      </c:pt>
                      <c:pt idx="573">
                        <c:v>50.54889</c:v>
                      </c:pt>
                      <c:pt idx="574">
                        <c:v>51.024821000000003</c:v>
                      </c:pt>
                      <c:pt idx="575">
                        <c:v>50.665908999999999</c:v>
                      </c:pt>
                      <c:pt idx="576">
                        <c:v>50.702919000000001</c:v>
                      </c:pt>
                      <c:pt idx="577">
                        <c:v>50.352423000000002</c:v>
                      </c:pt>
                      <c:pt idx="578">
                        <c:v>50.665908999999999</c:v>
                      </c:pt>
                      <c:pt idx="579">
                        <c:v>50.659742999999999</c:v>
                      </c:pt>
                      <c:pt idx="580">
                        <c:v>50.857422</c:v>
                      </c:pt>
                      <c:pt idx="581">
                        <c:v>50.46284</c:v>
                      </c:pt>
                      <c:pt idx="582">
                        <c:v>50.845042999999997</c:v>
                      </c:pt>
                      <c:pt idx="583">
                        <c:v>50.665908999999999</c:v>
                      </c:pt>
                      <c:pt idx="584">
                        <c:v>50.511992999999997</c:v>
                      </c:pt>
                      <c:pt idx="585">
                        <c:v>50.68441</c:v>
                      </c:pt>
                      <c:pt idx="586">
                        <c:v>50.401466999999997</c:v>
                      </c:pt>
                      <c:pt idx="587">
                        <c:v>51.049669000000002</c:v>
                      </c:pt>
                      <c:pt idx="588">
                        <c:v>50.468983000000001</c:v>
                      </c:pt>
                      <c:pt idx="589">
                        <c:v>50.944150999999998</c:v>
                      </c:pt>
                      <c:pt idx="590">
                        <c:v>50.789382000000003</c:v>
                      </c:pt>
                      <c:pt idx="591">
                        <c:v>50.975163000000002</c:v>
                      </c:pt>
                      <c:pt idx="592">
                        <c:v>50.777020999999998</c:v>
                      </c:pt>
                      <c:pt idx="593">
                        <c:v>50.481267000000003</c:v>
                      </c:pt>
                      <c:pt idx="594">
                        <c:v>50.832669000000003</c:v>
                      </c:pt>
                      <c:pt idx="595">
                        <c:v>50.364680999999997</c:v>
                      </c:pt>
                      <c:pt idx="596">
                        <c:v>50.524290000000001</c:v>
                      </c:pt>
                      <c:pt idx="597">
                        <c:v>50.376939999999998</c:v>
                      </c:pt>
                      <c:pt idx="598">
                        <c:v>50.413736999999998</c:v>
                      </c:pt>
                      <c:pt idx="599">
                        <c:v>50.950353</c:v>
                      </c:pt>
                      <c:pt idx="600">
                        <c:v>51.136730999999997</c:v>
                      </c:pt>
                      <c:pt idx="601">
                        <c:v>50.845042999999997</c:v>
                      </c:pt>
                      <c:pt idx="602">
                        <c:v>50.659742999999999</c:v>
                      </c:pt>
                      <c:pt idx="603">
                        <c:v>50.413736999999998</c:v>
                      </c:pt>
                      <c:pt idx="604">
                        <c:v>50.807929000000001</c:v>
                      </c:pt>
                      <c:pt idx="605">
                        <c:v>50.869802999999997</c:v>
                      </c:pt>
                      <c:pt idx="606">
                        <c:v>51.142955000000001</c:v>
                      </c:pt>
                      <c:pt idx="607">
                        <c:v>50.555042999999998</c:v>
                      </c:pt>
                      <c:pt idx="608">
                        <c:v>51.118062000000002</c:v>
                      </c:pt>
                      <c:pt idx="609">
                        <c:v>50.999986</c:v>
                      </c:pt>
                      <c:pt idx="610">
                        <c:v>50.981368000000003</c:v>
                      </c:pt>
                      <c:pt idx="611">
                        <c:v>50.340170000000001</c:v>
                      </c:pt>
                      <c:pt idx="612">
                        <c:v>50.863612000000003</c:v>
                      </c:pt>
                      <c:pt idx="613">
                        <c:v>50.468983000000001</c:v>
                      </c:pt>
                      <c:pt idx="614">
                        <c:v>50.845042999999997</c:v>
                      </c:pt>
                      <c:pt idx="615">
                        <c:v>51.012400999999997</c:v>
                      </c:pt>
                      <c:pt idx="616">
                        <c:v>50.487411000000002</c:v>
                      </c:pt>
                      <c:pt idx="617">
                        <c:v>50.987572999999998</c:v>
                      </c:pt>
                      <c:pt idx="618">
                        <c:v>50.925553999999998</c:v>
                      </c:pt>
                      <c:pt idx="619">
                        <c:v>50.789382000000003</c:v>
                      </c:pt>
                      <c:pt idx="620">
                        <c:v>50.869802999999997</c:v>
                      </c:pt>
                      <c:pt idx="621">
                        <c:v>50.801744999999997</c:v>
                      </c:pt>
                      <c:pt idx="622">
                        <c:v>51.068311999999999</c:v>
                      </c:pt>
                      <c:pt idx="623">
                        <c:v>51.205243000000003</c:v>
                      </c:pt>
                      <c:pt idx="624">
                        <c:v>50.346296000000002</c:v>
                      </c:pt>
                      <c:pt idx="625">
                        <c:v>50.770842000000002</c:v>
                      </c:pt>
                      <c:pt idx="626">
                        <c:v>51.018611</c:v>
                      </c:pt>
                      <c:pt idx="627">
                        <c:v>50.426008000000003</c:v>
                      </c:pt>
                      <c:pt idx="628">
                        <c:v>50.845042999999997</c:v>
                      </c:pt>
                      <c:pt idx="629">
                        <c:v>51.205243000000003</c:v>
                      </c:pt>
                      <c:pt idx="630">
                        <c:v>50.542738999999997</c:v>
                      </c:pt>
                      <c:pt idx="631">
                        <c:v>50.826481999999999</c:v>
                      </c:pt>
                      <c:pt idx="632">
                        <c:v>50.715262000000003</c:v>
                      </c:pt>
                      <c:pt idx="633">
                        <c:v>50.690579</c:v>
                      </c:pt>
                      <c:pt idx="634">
                        <c:v>50.993779000000004</c:v>
                      </c:pt>
                      <c:pt idx="635">
                        <c:v>51.031032000000003</c:v>
                      </c:pt>
                      <c:pt idx="636">
                        <c:v>51.261367999999997</c:v>
                      </c:pt>
                      <c:pt idx="637">
                        <c:v>50.826481999999999</c:v>
                      </c:pt>
                      <c:pt idx="638">
                        <c:v>50.370809000000001</c:v>
                      </c:pt>
                      <c:pt idx="639">
                        <c:v>50.665908999999999</c:v>
                      </c:pt>
                      <c:pt idx="640">
                        <c:v>51.006193000000003</c:v>
                      </c:pt>
                      <c:pt idx="641">
                        <c:v>51.130507999999999</c:v>
                      </c:pt>
                      <c:pt idx="642">
                        <c:v>51.292575999999997</c:v>
                      </c:pt>
                      <c:pt idx="643">
                        <c:v>51.311309999999999</c:v>
                      </c:pt>
                      <c:pt idx="644">
                        <c:v>51.161633000000002</c:v>
                      </c:pt>
                      <c:pt idx="645">
                        <c:v>51.149180999999999</c:v>
                      </c:pt>
                      <c:pt idx="646">
                        <c:v>50.851232000000003</c:v>
                      </c:pt>
                      <c:pt idx="647">
                        <c:v>50.665908999999999</c:v>
                      </c:pt>
                      <c:pt idx="648">
                        <c:v>50.999986</c:v>
                      </c:pt>
                      <c:pt idx="649">
                        <c:v>50.925553999999998</c:v>
                      </c:pt>
                      <c:pt idx="650">
                        <c:v>50.739955999999999</c:v>
                      </c:pt>
                      <c:pt idx="651">
                        <c:v>50.536588000000002</c:v>
                      </c:pt>
                      <c:pt idx="652">
                        <c:v>51.024821000000003</c:v>
                      </c:pt>
                      <c:pt idx="653">
                        <c:v>50.419871999999998</c:v>
                      </c:pt>
                      <c:pt idx="654">
                        <c:v>50.702919000000001</c:v>
                      </c:pt>
                      <c:pt idx="655">
                        <c:v>50.54889</c:v>
                      </c:pt>
                      <c:pt idx="656">
                        <c:v>51.167862</c:v>
                      </c:pt>
                      <c:pt idx="657">
                        <c:v>50.68441</c:v>
                      </c:pt>
                      <c:pt idx="658">
                        <c:v>51.142955000000001</c:v>
                      </c:pt>
                      <c:pt idx="659">
                        <c:v>50.845042999999997</c:v>
                      </c:pt>
                      <c:pt idx="660">
                        <c:v>50.518141999999997</c:v>
                      </c:pt>
                      <c:pt idx="661">
                        <c:v>50.987572999999998</c:v>
                      </c:pt>
                      <c:pt idx="662">
                        <c:v>50.925553999999998</c:v>
                      </c:pt>
                      <c:pt idx="663">
                        <c:v>50.690579</c:v>
                      </c:pt>
                      <c:pt idx="664">
                        <c:v>50.499701000000002</c:v>
                      </c:pt>
                      <c:pt idx="665">
                        <c:v>51.480227999999997</c:v>
                      </c:pt>
                      <c:pt idx="666">
                        <c:v>50.383069999999996</c:v>
                      </c:pt>
                      <c:pt idx="667">
                        <c:v>51.006193000000003</c:v>
                      </c:pt>
                      <c:pt idx="668">
                        <c:v>50.783200999999998</c:v>
                      </c:pt>
                      <c:pt idx="669">
                        <c:v>50.475124999999998</c:v>
                      </c:pt>
                      <c:pt idx="670">
                        <c:v>50.641250999999997</c:v>
                      </c:pt>
                      <c:pt idx="671">
                        <c:v>50.659742999999999</c:v>
                      </c:pt>
                      <c:pt idx="672">
                        <c:v>50.702919000000001</c:v>
                      </c:pt>
                      <c:pt idx="673">
                        <c:v>50.739955999999999</c:v>
                      </c:pt>
                      <c:pt idx="674">
                        <c:v>50.68441</c:v>
                      </c:pt>
                      <c:pt idx="675">
                        <c:v>50.845042999999997</c:v>
                      </c:pt>
                      <c:pt idx="676">
                        <c:v>50.370809000000001</c:v>
                      </c:pt>
                      <c:pt idx="677">
                        <c:v>50.518141999999997</c:v>
                      </c:pt>
                      <c:pt idx="678">
                        <c:v>50.882185999999997</c:v>
                      </c:pt>
                      <c:pt idx="679">
                        <c:v>50.752307000000002</c:v>
                      </c:pt>
                      <c:pt idx="680">
                        <c:v>51.031032000000003</c:v>
                      </c:pt>
                      <c:pt idx="681">
                        <c:v>50.913159999999998</c:v>
                      </c:pt>
                      <c:pt idx="682">
                        <c:v>51.248890000000003</c:v>
                      </c:pt>
                      <c:pt idx="683">
                        <c:v>50.777020999999998</c:v>
                      </c:pt>
                      <c:pt idx="684">
                        <c:v>50.721434000000002</c:v>
                      </c:pt>
                      <c:pt idx="685">
                        <c:v>50.733781</c:v>
                      </c:pt>
                      <c:pt idx="686">
                        <c:v>50.931752000000003</c:v>
                      </c:pt>
                      <c:pt idx="687">
                        <c:v>50.838856</c:v>
                      </c:pt>
                      <c:pt idx="688">
                        <c:v>50.758485</c:v>
                      </c:pt>
                      <c:pt idx="689">
                        <c:v>50.882185999999997</c:v>
                      </c:pt>
                      <c:pt idx="690">
                        <c:v>50.795563000000001</c:v>
                      </c:pt>
                      <c:pt idx="691">
                        <c:v>50.925553999999998</c:v>
                      </c:pt>
                      <c:pt idx="692">
                        <c:v>50.395335000000003</c:v>
                      </c:pt>
                      <c:pt idx="693">
                        <c:v>50.561196000000002</c:v>
                      </c:pt>
                      <c:pt idx="694">
                        <c:v>51.024821000000003</c:v>
                      </c:pt>
                      <c:pt idx="695">
                        <c:v>50.962757000000003</c:v>
                      </c:pt>
                      <c:pt idx="696">
                        <c:v>50.838856</c:v>
                      </c:pt>
                      <c:pt idx="697">
                        <c:v>51.062097000000001</c:v>
                      </c:pt>
                      <c:pt idx="698">
                        <c:v>50.968958000000001</c:v>
                      </c:pt>
                      <c:pt idx="699">
                        <c:v>50.832669000000003</c:v>
                      </c:pt>
                      <c:pt idx="700">
                        <c:v>50.814112999999999</c:v>
                      </c:pt>
                      <c:pt idx="701">
                        <c:v>50.727606999999999</c:v>
                      </c:pt>
                      <c:pt idx="702">
                        <c:v>50.68441</c:v>
                      </c:pt>
                      <c:pt idx="703">
                        <c:v>50.993779000000004</c:v>
                      </c:pt>
                      <c:pt idx="704">
                        <c:v>50.628926</c:v>
                      </c:pt>
                      <c:pt idx="705">
                        <c:v>50.807929000000001</c:v>
                      </c:pt>
                      <c:pt idx="706">
                        <c:v>50.968958000000001</c:v>
                      </c:pt>
                      <c:pt idx="707">
                        <c:v>50.882185999999997</c:v>
                      </c:pt>
                      <c:pt idx="708">
                        <c:v>50.851232000000003</c:v>
                      </c:pt>
                      <c:pt idx="709">
                        <c:v>51.46143</c:v>
                      </c:pt>
                      <c:pt idx="710">
                        <c:v>50.987572999999998</c:v>
                      </c:pt>
                      <c:pt idx="711">
                        <c:v>51.330050999999997</c:v>
                      </c:pt>
                      <c:pt idx="712">
                        <c:v>50.950353</c:v>
                      </c:pt>
                      <c:pt idx="713">
                        <c:v>51.236415999999998</c:v>
                      </c:pt>
                      <c:pt idx="714">
                        <c:v>50.975163000000002</c:v>
                      </c:pt>
                      <c:pt idx="715">
                        <c:v>50.826481999999999</c:v>
                      </c:pt>
                      <c:pt idx="716">
                        <c:v>50.857422</c:v>
                      </c:pt>
                      <c:pt idx="717">
                        <c:v>50.906964000000002</c:v>
                      </c:pt>
                      <c:pt idx="718">
                        <c:v>50.505847000000003</c:v>
                      </c:pt>
                      <c:pt idx="719">
                        <c:v>51.280090000000001</c:v>
                      </c:pt>
                      <c:pt idx="720">
                        <c:v>51.068311999999999</c:v>
                      </c:pt>
                      <c:pt idx="721">
                        <c:v>50.857422</c:v>
                      </c:pt>
                      <c:pt idx="722">
                        <c:v>51.155405999999999</c:v>
                      </c:pt>
                      <c:pt idx="723">
                        <c:v>50.505847000000003</c:v>
                      </c:pt>
                      <c:pt idx="724">
                        <c:v>50.690579</c:v>
                      </c:pt>
                      <c:pt idx="725">
                        <c:v>50.696747999999999</c:v>
                      </c:pt>
                      <c:pt idx="726">
                        <c:v>50.542738999999997</c:v>
                      </c:pt>
                      <c:pt idx="727">
                        <c:v>51.124284000000003</c:v>
                      </c:pt>
                      <c:pt idx="728">
                        <c:v>50.993779000000004</c:v>
                      </c:pt>
                      <c:pt idx="729">
                        <c:v>50.826481999999999</c:v>
                      </c:pt>
                      <c:pt idx="730">
                        <c:v>50.709090000000003</c:v>
                      </c:pt>
                      <c:pt idx="731">
                        <c:v>50.493555999999998</c:v>
                      </c:pt>
                      <c:pt idx="732">
                        <c:v>50.690579</c:v>
                      </c:pt>
                      <c:pt idx="733">
                        <c:v>50.993779000000004</c:v>
                      </c:pt>
                      <c:pt idx="734">
                        <c:v>50.975163000000002</c:v>
                      </c:pt>
                      <c:pt idx="735">
                        <c:v>51.124284000000003</c:v>
                      </c:pt>
                      <c:pt idx="736">
                        <c:v>50.851232000000003</c:v>
                      </c:pt>
                      <c:pt idx="737">
                        <c:v>51.062097000000001</c:v>
                      </c:pt>
                      <c:pt idx="738">
                        <c:v>50.567348000000003</c:v>
                      </c:pt>
                      <c:pt idx="739">
                        <c:v>50.826481999999999</c:v>
                      </c:pt>
                      <c:pt idx="740">
                        <c:v>50.863612000000003</c:v>
                      </c:pt>
                      <c:pt idx="741">
                        <c:v>51.355049000000001</c:v>
                      </c:pt>
                      <c:pt idx="742">
                        <c:v>51.305064999999999</c:v>
                      </c:pt>
                      <c:pt idx="743">
                        <c:v>51.367553000000001</c:v>
                      </c:pt>
                      <c:pt idx="744">
                        <c:v>51.292575999999997</c:v>
                      </c:pt>
                      <c:pt idx="745">
                        <c:v>51.561759000000002</c:v>
                      </c:pt>
                      <c:pt idx="746">
                        <c:v>51.062097000000001</c:v>
                      </c:pt>
                      <c:pt idx="747">
                        <c:v>51.317556000000003</c:v>
                      </c:pt>
                      <c:pt idx="748">
                        <c:v>51.199012000000003</c:v>
                      </c:pt>
                      <c:pt idx="749">
                        <c:v>51.430118</c:v>
                      </c:pt>
                      <c:pt idx="750">
                        <c:v>51.889212000000001</c:v>
                      </c:pt>
                      <c:pt idx="751">
                        <c:v>51.889212000000001</c:v>
                      </c:pt>
                      <c:pt idx="752">
                        <c:v>51.637138</c:v>
                      </c:pt>
                      <c:pt idx="753">
                        <c:v>51.693745</c:v>
                      </c:pt>
                      <c:pt idx="754">
                        <c:v>52.079093</c:v>
                      </c:pt>
                      <c:pt idx="755">
                        <c:v>51.952426000000003</c:v>
                      </c:pt>
                      <c:pt idx="756">
                        <c:v>52.333376999999999</c:v>
                      </c:pt>
                      <c:pt idx="757">
                        <c:v>52.499344999999998</c:v>
                      </c:pt>
                      <c:pt idx="758">
                        <c:v>52.518529999999998</c:v>
                      </c:pt>
                      <c:pt idx="759">
                        <c:v>53.032805000000003</c:v>
                      </c:pt>
                      <c:pt idx="760">
                        <c:v>52.775021000000002</c:v>
                      </c:pt>
                      <c:pt idx="761">
                        <c:v>52.524926999999998</c:v>
                      </c:pt>
                      <c:pt idx="762">
                        <c:v>52.518529999999998</c:v>
                      </c:pt>
                      <c:pt idx="763">
                        <c:v>52.935983</c:v>
                      </c:pt>
                      <c:pt idx="764">
                        <c:v>52.486559999999997</c:v>
                      </c:pt>
                      <c:pt idx="765">
                        <c:v>52.981144</c:v>
                      </c:pt>
                      <c:pt idx="766">
                        <c:v>52.781450999999997</c:v>
                      </c:pt>
                      <c:pt idx="767">
                        <c:v>52.620972999999999</c:v>
                      </c:pt>
                      <c:pt idx="768">
                        <c:v>52.448220999999997</c:v>
                      </c:pt>
                      <c:pt idx="769">
                        <c:v>52.435447000000003</c:v>
                      </c:pt>
                      <c:pt idx="770">
                        <c:v>51.920808999999998</c:v>
                      </c:pt>
                      <c:pt idx="771">
                        <c:v>52.129848000000003</c:v>
                      </c:pt>
                      <c:pt idx="772">
                        <c:v>51.832385000000002</c:v>
                      </c:pt>
                      <c:pt idx="773">
                        <c:v>51.800843</c:v>
                      </c:pt>
                      <c:pt idx="774">
                        <c:v>51.455167000000003</c:v>
                      </c:pt>
                      <c:pt idx="775">
                        <c:v>51.737817</c:v>
                      </c:pt>
                      <c:pt idx="776">
                        <c:v>51.668577999999997</c:v>
                      </c:pt>
                      <c:pt idx="777">
                        <c:v>51.273848000000001</c:v>
                      </c:pt>
                      <c:pt idx="778">
                        <c:v>51.511571000000004</c:v>
                      </c:pt>
                      <c:pt idx="779">
                        <c:v>51.524113</c:v>
                      </c:pt>
                      <c:pt idx="780">
                        <c:v>51.155405999999999</c:v>
                      </c:pt>
                      <c:pt idx="781">
                        <c:v>51.049669000000002</c:v>
                      </c:pt>
                      <c:pt idx="782">
                        <c:v>51.062097000000001</c:v>
                      </c:pt>
                      <c:pt idx="783">
                        <c:v>50.863612000000003</c:v>
                      </c:pt>
                      <c:pt idx="784">
                        <c:v>51.105620000000002</c:v>
                      </c:pt>
                      <c:pt idx="785">
                        <c:v>50.709090000000003</c:v>
                      </c:pt>
                      <c:pt idx="786">
                        <c:v>50.254479000000003</c:v>
                      </c:pt>
                      <c:pt idx="787">
                        <c:v>50.291184999999999</c:v>
                      </c:pt>
                      <c:pt idx="788">
                        <c:v>50.187254000000003</c:v>
                      </c:pt>
                      <c:pt idx="789">
                        <c:v>50.450560000000003</c:v>
                      </c:pt>
                      <c:pt idx="790">
                        <c:v>50.401466999999997</c:v>
                      </c:pt>
                      <c:pt idx="791">
                        <c:v>50.702919000000001</c:v>
                      </c:pt>
                      <c:pt idx="792">
                        <c:v>50.010455999999998</c:v>
                      </c:pt>
                      <c:pt idx="793">
                        <c:v>50.254479000000003</c:v>
                      </c:pt>
                      <c:pt idx="794">
                        <c:v>50.487411000000002</c:v>
                      </c:pt>
                      <c:pt idx="795">
                        <c:v>50.585813999999999</c:v>
                      </c:pt>
                      <c:pt idx="796">
                        <c:v>50.272827999999997</c:v>
                      </c:pt>
                      <c:pt idx="797">
                        <c:v>50.340170000000001</c:v>
                      </c:pt>
                      <c:pt idx="798">
                        <c:v>50.770842000000002</c:v>
                      </c:pt>
                      <c:pt idx="799">
                        <c:v>51.024821000000003</c:v>
                      </c:pt>
                      <c:pt idx="800">
                        <c:v>51.668577999999997</c:v>
                      </c:pt>
                      <c:pt idx="801">
                        <c:v>51.984063999999996</c:v>
                      </c:pt>
                      <c:pt idx="802">
                        <c:v>52.072752999999999</c:v>
                      </c:pt>
                      <c:pt idx="803">
                        <c:v>51.952426000000003</c:v>
                      </c:pt>
                      <c:pt idx="804">
                        <c:v>52.339751</c:v>
                      </c:pt>
                      <c:pt idx="805">
                        <c:v>52.807172999999999</c:v>
                      </c:pt>
                      <c:pt idx="806">
                        <c:v>52.865098000000003</c:v>
                      </c:pt>
                      <c:pt idx="807">
                        <c:v>52.653027999999999</c:v>
                      </c:pt>
                      <c:pt idx="808">
                        <c:v>53.006968000000001</c:v>
                      </c:pt>
                      <c:pt idx="809">
                        <c:v>53.129809000000002</c:v>
                      </c:pt>
                      <c:pt idx="810">
                        <c:v>53.116864</c:v>
                      </c:pt>
                      <c:pt idx="811">
                        <c:v>53.058653999999997</c:v>
                      </c:pt>
                      <c:pt idx="812">
                        <c:v>52.505738999999998</c:v>
                      </c:pt>
                      <c:pt idx="813">
                        <c:v>52.467385999999998</c:v>
                      </c:pt>
                      <c:pt idx="814">
                        <c:v>52.180653999999997</c:v>
                      </c:pt>
                      <c:pt idx="815">
                        <c:v>52.180653999999997</c:v>
                      </c:pt>
                      <c:pt idx="816">
                        <c:v>51.826076</c:v>
                      </c:pt>
                      <c:pt idx="817">
                        <c:v>51.851320000000001</c:v>
                      </c:pt>
                      <c:pt idx="818">
                        <c:v>51.492762999999997</c:v>
                      </c:pt>
                      <c:pt idx="819">
                        <c:v>51.467695999999997</c:v>
                      </c:pt>
                      <c:pt idx="820">
                        <c:v>50.925553999999998</c:v>
                      </c:pt>
                      <c:pt idx="821">
                        <c:v>50.542738999999997</c:v>
                      </c:pt>
                      <c:pt idx="822">
                        <c:v>50.530437999999997</c:v>
                      </c:pt>
                      <c:pt idx="823">
                        <c:v>50.376939999999998</c:v>
                      </c:pt>
                      <c:pt idx="824">
                        <c:v>50.114021000000001</c:v>
                      </c:pt>
                      <c:pt idx="825">
                        <c:v>50.083537</c:v>
                      </c:pt>
                      <c:pt idx="826">
                        <c:v>49.888891999999998</c:v>
                      </c:pt>
                      <c:pt idx="827">
                        <c:v>50.364680999999997</c:v>
                      </c:pt>
                      <c:pt idx="828">
                        <c:v>49.501874000000001</c:v>
                      </c:pt>
                      <c:pt idx="829">
                        <c:v>49.725251</c:v>
                      </c:pt>
                      <c:pt idx="830">
                        <c:v>49.634571000000001</c:v>
                      </c:pt>
                      <c:pt idx="831">
                        <c:v>49.219571000000002</c:v>
                      </c:pt>
                      <c:pt idx="832">
                        <c:v>48.962699999999998</c:v>
                      </c:pt>
                      <c:pt idx="833">
                        <c:v>48.594673</c:v>
                      </c:pt>
                      <c:pt idx="834">
                        <c:v>48.956743000000003</c:v>
                      </c:pt>
                      <c:pt idx="835">
                        <c:v>48.831795</c:v>
                      </c:pt>
                      <c:pt idx="836">
                        <c:v>48.707163000000001</c:v>
                      </c:pt>
                      <c:pt idx="837">
                        <c:v>48.317511000000003</c:v>
                      </c:pt>
                      <c:pt idx="838">
                        <c:v>48.065306</c:v>
                      </c:pt>
                      <c:pt idx="839">
                        <c:v>48.317511000000003</c:v>
                      </c:pt>
                      <c:pt idx="840">
                        <c:v>48.488340000000001</c:v>
                      </c:pt>
                      <c:pt idx="841">
                        <c:v>48.553294000000001</c:v>
                      </c:pt>
                      <c:pt idx="842">
                        <c:v>48.772407000000001</c:v>
                      </c:pt>
                      <c:pt idx="843">
                        <c:v>48.123842000000003</c:v>
                      </c:pt>
                      <c:pt idx="844">
                        <c:v>48.200043999999998</c:v>
                      </c:pt>
                      <c:pt idx="845">
                        <c:v>48.517854999999997</c:v>
                      </c:pt>
                      <c:pt idx="846">
                        <c:v>48.784278</c:v>
                      </c:pt>
                      <c:pt idx="847">
                        <c:v>48.529665000000001</c:v>
                      </c:pt>
                      <c:pt idx="848">
                        <c:v>48.879356999999999</c:v>
                      </c:pt>
                      <c:pt idx="849">
                        <c:v>48.938873000000001</c:v>
                      </c:pt>
                      <c:pt idx="850">
                        <c:v>48.500143999999999</c:v>
                      </c:pt>
                      <c:pt idx="851">
                        <c:v>49.501874000000001</c:v>
                      </c:pt>
                      <c:pt idx="852">
                        <c:v>49.477786000000002</c:v>
                      </c:pt>
                      <c:pt idx="853">
                        <c:v>50.071350000000002</c:v>
                      </c:pt>
                      <c:pt idx="854">
                        <c:v>49.998286</c:v>
                      </c:pt>
                      <c:pt idx="855">
                        <c:v>50.205579</c:v>
                      </c:pt>
                      <c:pt idx="856">
                        <c:v>50.407601999999997</c:v>
                      </c:pt>
                      <c:pt idx="857">
                        <c:v>50.413736999999998</c:v>
                      </c:pt>
                      <c:pt idx="858">
                        <c:v>50.659742999999999</c:v>
                      </c:pt>
                      <c:pt idx="859">
                        <c:v>50.758485</c:v>
                      </c:pt>
                      <c:pt idx="860">
                        <c:v>51.230179999999997</c:v>
                      </c:pt>
                      <c:pt idx="861">
                        <c:v>50.826481999999999</c:v>
                      </c:pt>
                      <c:pt idx="862">
                        <c:v>51.511571000000004</c:v>
                      </c:pt>
                      <c:pt idx="863">
                        <c:v>51.769320999999998</c:v>
                      </c:pt>
                      <c:pt idx="864">
                        <c:v>51.211475999999998</c:v>
                      </c:pt>
                      <c:pt idx="865">
                        <c:v>51.486494</c:v>
                      </c:pt>
                      <c:pt idx="866">
                        <c:v>52.072752999999999</c:v>
                      </c:pt>
                      <c:pt idx="867">
                        <c:v>51.348798000000002</c:v>
                      </c:pt>
                      <c:pt idx="868">
                        <c:v>51.448903999999999</c:v>
                      </c:pt>
                      <c:pt idx="869">
                        <c:v>51.933453999999998</c:v>
                      </c:pt>
                      <c:pt idx="870">
                        <c:v>52.282418</c:v>
                      </c:pt>
                      <c:pt idx="871">
                        <c:v>51.750416000000001</c:v>
                      </c:pt>
                      <c:pt idx="872">
                        <c:v>52.429062000000002</c:v>
                      </c:pt>
                      <c:pt idx="873">
                        <c:v>52.429062000000002</c:v>
                      </c:pt>
                      <c:pt idx="874">
                        <c:v>52.333376999999999</c:v>
                      </c:pt>
                      <c:pt idx="875">
                        <c:v>52.448220999999997</c:v>
                      </c:pt>
                      <c:pt idx="876">
                        <c:v>52.333376999999999</c:v>
                      </c:pt>
                      <c:pt idx="877">
                        <c:v>52.659441999999999</c:v>
                      </c:pt>
                      <c:pt idx="878">
                        <c:v>52.640203</c:v>
                      </c:pt>
                      <c:pt idx="879">
                        <c:v>52.852221</c:v>
                      </c:pt>
                      <c:pt idx="880">
                        <c:v>52.499344999999998</c:v>
                      </c:pt>
                      <c:pt idx="881">
                        <c:v>52.929535999999999</c:v>
                      </c:pt>
                      <c:pt idx="882">
                        <c:v>52.948883000000002</c:v>
                      </c:pt>
                      <c:pt idx="883">
                        <c:v>52.832909000000001</c:v>
                      </c:pt>
                      <c:pt idx="884">
                        <c:v>52.871538999999999</c:v>
                      </c:pt>
                      <c:pt idx="885">
                        <c:v>52.961784999999999</c:v>
                      </c:pt>
                      <c:pt idx="886">
                        <c:v>52.839345999999999</c:v>
                      </c:pt>
                      <c:pt idx="887">
                        <c:v>53.220511999999999</c:v>
                      </c:pt>
                      <c:pt idx="888">
                        <c:v>53.090985000000003</c:v>
                      </c:pt>
                      <c:pt idx="889">
                        <c:v>53.019883999999998</c:v>
                      </c:pt>
                      <c:pt idx="890">
                        <c:v>53.136282999999999</c:v>
                      </c:pt>
                      <c:pt idx="891">
                        <c:v>52.601748999999998</c:v>
                      </c:pt>
                      <c:pt idx="892">
                        <c:v>53.116864</c:v>
                      </c:pt>
                      <c:pt idx="893">
                        <c:v>52.550521000000003</c:v>
                      </c:pt>
                      <c:pt idx="894">
                        <c:v>52.871538999999999</c:v>
                      </c:pt>
                      <c:pt idx="895">
                        <c:v>52.910195000000002</c:v>
                      </c:pt>
                      <c:pt idx="896">
                        <c:v>52.537723</c:v>
                      </c:pt>
                      <c:pt idx="897">
                        <c:v>52.974690000000002</c:v>
                      </c:pt>
                      <c:pt idx="898">
                        <c:v>52.994055000000003</c:v>
                      </c:pt>
                      <c:pt idx="899">
                        <c:v>52.307892000000002</c:v>
                      </c:pt>
                      <c:pt idx="900">
                        <c:v>52.877979000000003</c:v>
                      </c:pt>
                      <c:pt idx="901">
                        <c:v>51.990392999999997</c:v>
                      </c:pt>
                      <c:pt idx="902">
                        <c:v>52.327004000000002</c:v>
                      </c:pt>
                      <c:pt idx="903">
                        <c:v>52.499344999999998</c:v>
                      </c:pt>
                      <c:pt idx="904">
                        <c:v>53.506625</c:v>
                      </c:pt>
                      <c:pt idx="905">
                        <c:v>53.298385000000003</c:v>
                      </c:pt>
                      <c:pt idx="906">
                        <c:v>52.923088</c:v>
                      </c:pt>
                      <c:pt idx="907">
                        <c:v>53.052191000000001</c:v>
                      </c:pt>
                      <c:pt idx="908">
                        <c:v>54.381234999999997</c:v>
                      </c:pt>
                      <c:pt idx="909">
                        <c:v>53.317872000000001</c:v>
                      </c:pt>
                      <c:pt idx="910">
                        <c:v>55.507460000000002</c:v>
                      </c:pt>
                      <c:pt idx="911">
                        <c:v>55.582053999999999</c:v>
                      </c:pt>
                      <c:pt idx="912">
                        <c:v>57.215330000000002</c:v>
                      </c:pt>
                      <c:pt idx="913">
                        <c:v>57.201335</c:v>
                      </c:pt>
                      <c:pt idx="914">
                        <c:v>57.926895000000002</c:v>
                      </c:pt>
                      <c:pt idx="915">
                        <c:v>59.847124999999998</c:v>
                      </c:pt>
                      <c:pt idx="916">
                        <c:v>62.250118000000001</c:v>
                      </c:pt>
                      <c:pt idx="917">
                        <c:v>62.968418</c:v>
                      </c:pt>
                      <c:pt idx="918">
                        <c:v>63.814245</c:v>
                      </c:pt>
                      <c:pt idx="919">
                        <c:v>67.479865000000004</c:v>
                      </c:pt>
                      <c:pt idx="920">
                        <c:v>67.286771999999999</c:v>
                      </c:pt>
                      <c:pt idx="921">
                        <c:v>69.655538000000007</c:v>
                      </c:pt>
                      <c:pt idx="922">
                        <c:v>68.866825000000006</c:v>
                      </c:pt>
                      <c:pt idx="923">
                        <c:v>70.075811000000002</c:v>
                      </c:pt>
                      <c:pt idx="924">
                        <c:v>71.300775000000002</c:v>
                      </c:pt>
                      <c:pt idx="925">
                        <c:v>71.48039</c:v>
                      </c:pt>
                      <c:pt idx="926">
                        <c:v>71.723721999999995</c:v>
                      </c:pt>
                      <c:pt idx="927">
                        <c:v>70.889675999999994</c:v>
                      </c:pt>
                      <c:pt idx="928">
                        <c:v>70.987727000000007</c:v>
                      </c:pt>
                      <c:pt idx="929">
                        <c:v>70.747337999999999</c:v>
                      </c:pt>
                      <c:pt idx="930">
                        <c:v>69.463898</c:v>
                      </c:pt>
                      <c:pt idx="931">
                        <c:v>68.909889000000007</c:v>
                      </c:pt>
                      <c:pt idx="932">
                        <c:v>67.253253999999998</c:v>
                      </c:pt>
                      <c:pt idx="933">
                        <c:v>66.727895000000004</c:v>
                      </c:pt>
                      <c:pt idx="934">
                        <c:v>66.108596000000006</c:v>
                      </c:pt>
                      <c:pt idx="935">
                        <c:v>65.715697000000006</c:v>
                      </c:pt>
                      <c:pt idx="936">
                        <c:v>64.313543999999993</c:v>
                      </c:pt>
                      <c:pt idx="937">
                        <c:v>64.361326000000005</c:v>
                      </c:pt>
                      <c:pt idx="938">
                        <c:v>64.091092000000003</c:v>
                      </c:pt>
                      <c:pt idx="939">
                        <c:v>63.272396000000001</c:v>
                      </c:pt>
                      <c:pt idx="940">
                        <c:v>63.131894000000003</c:v>
                      </c:pt>
                      <c:pt idx="941">
                        <c:v>63.225523000000003</c:v>
                      </c:pt>
                      <c:pt idx="942">
                        <c:v>63.131894000000003</c:v>
                      </c:pt>
                      <c:pt idx="943">
                        <c:v>62.234771000000002</c:v>
                      </c:pt>
                      <c:pt idx="944">
                        <c:v>61.860092000000002</c:v>
                      </c:pt>
                      <c:pt idx="945">
                        <c:v>61.336722999999999</c:v>
                      </c:pt>
                      <c:pt idx="946">
                        <c:v>60.016387999999999</c:v>
                      </c:pt>
                      <c:pt idx="947">
                        <c:v>60.878112999999999</c:v>
                      </c:pt>
                      <c:pt idx="948">
                        <c:v>60.112291999999997</c:v>
                      </c:pt>
                      <c:pt idx="949">
                        <c:v>59.861821999999997</c:v>
                      </c:pt>
                      <c:pt idx="950">
                        <c:v>59.444476999999999</c:v>
                      </c:pt>
                      <c:pt idx="951">
                        <c:v>58.147202</c:v>
                      </c:pt>
                      <c:pt idx="952">
                        <c:v>58.182820999999997</c:v>
                      </c:pt>
                      <c:pt idx="953">
                        <c:v>57.615743999999999</c:v>
                      </c:pt>
                      <c:pt idx="954">
                        <c:v>56.894365000000001</c:v>
                      </c:pt>
                      <c:pt idx="955">
                        <c:v>56.271939000000003</c:v>
                      </c:pt>
                      <c:pt idx="956">
                        <c:v>55.854196999999999</c:v>
                      </c:pt>
                      <c:pt idx="957">
                        <c:v>55.888314999999999</c:v>
                      </c:pt>
                      <c:pt idx="958">
                        <c:v>55.717950000000002</c:v>
                      </c:pt>
                      <c:pt idx="959">
                        <c:v>55.582053999999999</c:v>
                      </c:pt>
                      <c:pt idx="960">
                        <c:v>55.189933000000003</c:v>
                      </c:pt>
                      <c:pt idx="961">
                        <c:v>55.588839999999998</c:v>
                      </c:pt>
                      <c:pt idx="962">
                        <c:v>55.062114999999999</c:v>
                      </c:pt>
                      <c:pt idx="963">
                        <c:v>55.399149999999999</c:v>
                      </c:pt>
                      <c:pt idx="964">
                        <c:v>55.704343000000001</c:v>
                      </c:pt>
                      <c:pt idx="965">
                        <c:v>55.257331000000001</c:v>
                      </c:pt>
                      <c:pt idx="966">
                        <c:v>55.575268000000001</c:v>
                      </c:pt>
                      <c:pt idx="967">
                        <c:v>54.860931999999998</c:v>
                      </c:pt>
                      <c:pt idx="968">
                        <c:v>54.693868999999999</c:v>
                      </c:pt>
                      <c:pt idx="969">
                        <c:v>54.988258000000002</c:v>
                      </c:pt>
                      <c:pt idx="970">
                        <c:v>54.507393</c:v>
                      </c:pt>
                      <c:pt idx="971">
                        <c:v>54.660521000000003</c:v>
                      </c:pt>
                      <c:pt idx="972">
                        <c:v>54.308335</c:v>
                      </c:pt>
                      <c:pt idx="973">
                        <c:v>53.434947000000001</c:v>
                      </c:pt>
                      <c:pt idx="974">
                        <c:v>53.617595000000001</c:v>
                      </c:pt>
                      <c:pt idx="975">
                        <c:v>53.006968000000001</c:v>
                      </c:pt>
                      <c:pt idx="976">
                        <c:v>53.239967999999998</c:v>
                      </c:pt>
                      <c:pt idx="977">
                        <c:v>52.884421000000003</c:v>
                      </c:pt>
                      <c:pt idx="978">
                        <c:v>53.317872000000001</c:v>
                      </c:pt>
                      <c:pt idx="979">
                        <c:v>52.601748999999998</c:v>
                      </c:pt>
                      <c:pt idx="980">
                        <c:v>52.505738999999998</c:v>
                      </c:pt>
                      <c:pt idx="981">
                        <c:v>52.467385999999998</c:v>
                      </c:pt>
                      <c:pt idx="982">
                        <c:v>52.633792</c:v>
                      </c:pt>
                      <c:pt idx="983">
                        <c:v>52.588937000000001</c:v>
                      </c:pt>
                      <c:pt idx="984">
                        <c:v>52.601748999999998</c:v>
                      </c:pt>
                      <c:pt idx="985">
                        <c:v>52.397146999999997</c:v>
                      </c:pt>
                      <c:pt idx="986">
                        <c:v>52.085434999999997</c:v>
                      </c:pt>
                      <c:pt idx="987">
                        <c:v>52.053735000000003</c:v>
                      </c:pt>
                      <c:pt idx="988">
                        <c:v>51.80715</c:v>
                      </c:pt>
                      <c:pt idx="989">
                        <c:v>51.965079000000003</c:v>
                      </c:pt>
                      <c:pt idx="990">
                        <c:v>51.624567999999996</c:v>
                      </c:pt>
                      <c:pt idx="991">
                        <c:v>51.336298999999997</c:v>
                      </c:pt>
                      <c:pt idx="992">
                        <c:v>51.298819000000002</c:v>
                      </c:pt>
                      <c:pt idx="993">
                        <c:v>51.467695999999997</c:v>
                      </c:pt>
                      <c:pt idx="994">
                        <c:v>51.423858000000003</c:v>
                      </c:pt>
                      <c:pt idx="995">
                        <c:v>51.336298999999997</c:v>
                      </c:pt>
                      <c:pt idx="996">
                        <c:v>51.549208</c:v>
                      </c:pt>
                      <c:pt idx="997">
                        <c:v>51.411341</c:v>
                      </c:pt>
                      <c:pt idx="998">
                        <c:v>51.895530999999998</c:v>
                      </c:pt>
                      <c:pt idx="999">
                        <c:v>52.346125000000001</c:v>
                      </c:pt>
                      <c:pt idx="1000">
                        <c:v>51.990392999999997</c:v>
                      </c:pt>
                      <c:pt idx="1001">
                        <c:v>52.327004000000002</c:v>
                      </c:pt>
                      <c:pt idx="1002">
                        <c:v>52.556922</c:v>
                      </c:pt>
                      <c:pt idx="1003">
                        <c:v>52.460996999999999</c:v>
                      </c:pt>
                      <c:pt idx="1004">
                        <c:v>52.333376999999999</c:v>
                      </c:pt>
                      <c:pt idx="1005">
                        <c:v>53.019883999999998</c:v>
                      </c:pt>
                      <c:pt idx="1006">
                        <c:v>53.181620000000002</c:v>
                      </c:pt>
                      <c:pt idx="1007">
                        <c:v>54.044108000000001</c:v>
                      </c:pt>
                      <c:pt idx="1008">
                        <c:v>53.226996999999997</c:v>
                      </c:pt>
                      <c:pt idx="1009">
                        <c:v>54.136436000000003</c:v>
                      </c:pt>
                      <c:pt idx="1010">
                        <c:v>54.533991</c:v>
                      </c:pt>
                      <c:pt idx="1011">
                        <c:v>54.487453000000002</c:v>
                      </c:pt>
                      <c:pt idx="1012">
                        <c:v>54.934609000000002</c:v>
                      </c:pt>
                      <c:pt idx="1013">
                        <c:v>55.324817000000003</c:v>
                      </c:pt>
                      <c:pt idx="1014">
                        <c:v>55.779217000000003</c:v>
                      </c:pt>
                      <c:pt idx="1015">
                        <c:v>54.974840999999998</c:v>
                      </c:pt>
                      <c:pt idx="1016">
                        <c:v>56.734605000000002</c:v>
                      </c:pt>
                      <c:pt idx="1017">
                        <c:v>56.141469000000001</c:v>
                      </c:pt>
                      <c:pt idx="1018">
                        <c:v>57.138401000000002</c:v>
                      </c:pt>
                      <c:pt idx="1019">
                        <c:v>57.159370000000003</c:v>
                      </c:pt>
                      <c:pt idx="1020">
                        <c:v>56.540759999999999</c:v>
                      </c:pt>
                      <c:pt idx="1021">
                        <c:v>56.894365000000001</c:v>
                      </c:pt>
                      <c:pt idx="1022">
                        <c:v>57.496008000000003</c:v>
                      </c:pt>
                      <c:pt idx="1023">
                        <c:v>57.138401000000002</c:v>
                      </c:pt>
                      <c:pt idx="1024">
                        <c:v>57.320411999999997</c:v>
                      </c:pt>
                      <c:pt idx="1025">
                        <c:v>57.180348000000002</c:v>
                      </c:pt>
                      <c:pt idx="1026">
                        <c:v>56.492410999999997</c:v>
                      </c:pt>
                      <c:pt idx="1027">
                        <c:v>57.068562999999997</c:v>
                      </c:pt>
                      <c:pt idx="1028">
                        <c:v>56.513126</c:v>
                      </c:pt>
                      <c:pt idx="1029">
                        <c:v>55.963448999999997</c:v>
                      </c:pt>
                      <c:pt idx="1030">
                        <c:v>56.409626000000003</c:v>
                      </c:pt>
                      <c:pt idx="1031">
                        <c:v>55.867840000000001</c:v>
                      </c:pt>
                      <c:pt idx="1032">
                        <c:v>55.446508999999999</c:v>
                      </c:pt>
                      <c:pt idx="1033">
                        <c:v>55.697541999999999</c:v>
                      </c:pt>
                      <c:pt idx="1034">
                        <c:v>55.527793000000003</c:v>
                      </c:pt>
                      <c:pt idx="1035">
                        <c:v>55.365349000000002</c:v>
                      </c:pt>
                      <c:pt idx="1036">
                        <c:v>54.275233999999998</c:v>
                      </c:pt>
                      <c:pt idx="1037">
                        <c:v>54.123235000000001</c:v>
                      </c:pt>
                      <c:pt idx="1038">
                        <c:v>54.374603999999998</c:v>
                      </c:pt>
                      <c:pt idx="1039">
                        <c:v>54.367972999999999</c:v>
                      </c:pt>
                      <c:pt idx="1040">
                        <c:v>53.840255999999997</c:v>
                      </c:pt>
                      <c:pt idx="1041">
                        <c:v>53.474030999999997</c:v>
                      </c:pt>
                      <c:pt idx="1042">
                        <c:v>53.820569999999996</c:v>
                      </c:pt>
                      <c:pt idx="1043">
                        <c:v>53.591462999999997</c:v>
                      </c:pt>
                      <c:pt idx="1044">
                        <c:v>53.689528000000003</c:v>
                      </c:pt>
                      <c:pt idx="1045">
                        <c:v>53.722256000000002</c:v>
                      </c:pt>
                      <c:pt idx="1046">
                        <c:v>54.024346000000001</c:v>
                      </c:pt>
                      <c:pt idx="1047">
                        <c:v>53.814010000000003</c:v>
                      </c:pt>
                      <c:pt idx="1048">
                        <c:v>53.800893000000002</c:v>
                      </c:pt>
                      <c:pt idx="1049">
                        <c:v>53.643740999999999</c:v>
                      </c:pt>
                      <c:pt idx="1050">
                        <c:v>52.903751</c:v>
                      </c:pt>
                      <c:pt idx="1051">
                        <c:v>53.311374999999998</c:v>
                      </c:pt>
                      <c:pt idx="1052">
                        <c:v>53.168661999999998</c:v>
                      </c:pt>
                      <c:pt idx="1053">
                        <c:v>53.617595000000001</c:v>
                      </c:pt>
                      <c:pt idx="1054">
                        <c:v>54.156241000000001</c:v>
                      </c:pt>
                      <c:pt idx="1055">
                        <c:v>53.669899999999998</c:v>
                      </c:pt>
                      <c:pt idx="1056">
                        <c:v>53.454486000000003</c:v>
                      </c:pt>
                      <c:pt idx="1057">
                        <c:v>53.728805000000001</c:v>
                      </c:pt>
                      <c:pt idx="1058">
                        <c:v>53.188099000000001</c:v>
                      </c:pt>
                      <c:pt idx="1059">
                        <c:v>53.624130999999998</c:v>
                      </c:pt>
                      <c:pt idx="1060">
                        <c:v>53.103923999999999</c:v>
                      </c:pt>
                      <c:pt idx="1061">
                        <c:v>53.474030999999997</c:v>
                      </c:pt>
                      <c:pt idx="1062">
                        <c:v>53.298385000000003</c:v>
                      </c:pt>
                      <c:pt idx="1063">
                        <c:v>53.188099000000001</c:v>
                      </c:pt>
                      <c:pt idx="1064">
                        <c:v>52.948883000000002</c:v>
                      </c:pt>
                      <c:pt idx="1065">
                        <c:v>52.524926999999998</c:v>
                      </c:pt>
                      <c:pt idx="1066">
                        <c:v>52.518529999999998</c:v>
                      </c:pt>
                      <c:pt idx="1067">
                        <c:v>52.678685999999999</c:v>
                      </c:pt>
                      <c:pt idx="1068">
                        <c:v>52.852221</c:v>
                      </c:pt>
                      <c:pt idx="1069">
                        <c:v>52.550521000000003</c:v>
                      </c:pt>
                      <c:pt idx="1070">
                        <c:v>52.871538999999999</c:v>
                      </c:pt>
                      <c:pt idx="1071">
                        <c:v>52.653027999999999</c:v>
                      </c:pt>
                      <c:pt idx="1072">
                        <c:v>52.640203</c:v>
                      </c:pt>
                      <c:pt idx="1073">
                        <c:v>52.339751</c:v>
                      </c:pt>
                      <c:pt idx="1074">
                        <c:v>52.352499999999999</c:v>
                      </c:pt>
                      <c:pt idx="1075">
                        <c:v>52.499344999999998</c:v>
                      </c:pt>
                      <c:pt idx="1076">
                        <c:v>52.314261999999999</c:v>
                      </c:pt>
                      <c:pt idx="1077">
                        <c:v>52.518529999999998</c:v>
                      </c:pt>
                      <c:pt idx="1078">
                        <c:v>52.672269999999997</c:v>
                      </c:pt>
                      <c:pt idx="1079">
                        <c:v>52.646614999999997</c:v>
                      </c:pt>
                      <c:pt idx="1080">
                        <c:v>53.058653999999997</c:v>
                      </c:pt>
                      <c:pt idx="1081">
                        <c:v>53.226996999999997</c:v>
                      </c:pt>
                      <c:pt idx="1082">
                        <c:v>53.350364999999996</c:v>
                      </c:pt>
                      <c:pt idx="1083">
                        <c:v>52.762166000000001</c:v>
                      </c:pt>
                      <c:pt idx="1084">
                        <c:v>53.552289000000002</c:v>
                      </c:pt>
                      <c:pt idx="1085">
                        <c:v>53.597994</c:v>
                      </c:pt>
                      <c:pt idx="1086">
                        <c:v>53.116864</c:v>
                      </c:pt>
                      <c:pt idx="1087">
                        <c:v>53.265923000000001</c:v>
                      </c:pt>
                      <c:pt idx="1088">
                        <c:v>53.755007999999997</c:v>
                      </c:pt>
                      <c:pt idx="1089">
                        <c:v>54.129834000000002</c:v>
                      </c:pt>
                      <c:pt idx="1090">
                        <c:v>53.787778000000003</c:v>
                      </c:pt>
                      <c:pt idx="1091">
                        <c:v>54.867624999999997</c:v>
                      </c:pt>
                      <c:pt idx="1092">
                        <c:v>54.580571999999997</c:v>
                      </c:pt>
                      <c:pt idx="1093">
                        <c:v>54.533991</c:v>
                      </c:pt>
                      <c:pt idx="1094">
                        <c:v>54.753950000000003</c:v>
                      </c:pt>
                      <c:pt idx="1095">
                        <c:v>54.55395</c:v>
                      </c:pt>
                      <c:pt idx="1096">
                        <c:v>54.860931999999998</c:v>
                      </c:pt>
                      <c:pt idx="1097">
                        <c:v>54.474164999999999</c:v>
                      </c:pt>
                      <c:pt idx="1098">
                        <c:v>54.667189999999998</c:v>
                      </c:pt>
                      <c:pt idx="1099">
                        <c:v>55.385626999999999</c:v>
                      </c:pt>
                      <c:pt idx="1100">
                        <c:v>55.270820999999998</c:v>
                      </c:pt>
                      <c:pt idx="1101">
                        <c:v>54.707214</c:v>
                      </c:pt>
                      <c:pt idx="1102">
                        <c:v>54.348086000000002</c:v>
                      </c:pt>
                      <c:pt idx="1103">
                        <c:v>54.968133999999999</c:v>
                      </c:pt>
                      <c:pt idx="1104">
                        <c:v>54.667189999999998</c:v>
                      </c:pt>
                      <c:pt idx="1105">
                        <c:v>55.062114999999999</c:v>
                      </c:pt>
                      <c:pt idx="1106">
                        <c:v>54.162844999999997</c:v>
                      </c:pt>
                      <c:pt idx="1107">
                        <c:v>54.680528000000002</c:v>
                      </c:pt>
                      <c:pt idx="1108">
                        <c:v>55.257331000000001</c:v>
                      </c:pt>
                      <c:pt idx="1109">
                        <c:v>54.981549000000001</c:v>
                      </c:pt>
                      <c:pt idx="1110">
                        <c:v>54.401133999999999</c:v>
                      </c:pt>
                      <c:pt idx="1111">
                        <c:v>53.945369999999997</c:v>
                      </c:pt>
                      <c:pt idx="1112">
                        <c:v>53.879648000000003</c:v>
                      </c:pt>
                      <c:pt idx="1113">
                        <c:v>54.361342999999998</c:v>
                      </c:pt>
                      <c:pt idx="1114">
                        <c:v>54.044108000000001</c:v>
                      </c:pt>
                      <c:pt idx="1115">
                        <c:v>54.116636999999997</c:v>
                      </c:pt>
                      <c:pt idx="1116">
                        <c:v>53.584932000000002</c:v>
                      </c:pt>
                      <c:pt idx="1117">
                        <c:v>53.013426000000003</c:v>
                      </c:pt>
                      <c:pt idx="1118">
                        <c:v>52.929535999999999</c:v>
                      </c:pt>
                      <c:pt idx="1119">
                        <c:v>52.384386999999997</c:v>
                      </c:pt>
                      <c:pt idx="1120">
                        <c:v>52.288786000000002</c:v>
                      </c:pt>
                      <c:pt idx="1121">
                        <c:v>51.756717000000002</c:v>
                      </c:pt>
                      <c:pt idx="1122">
                        <c:v>51.267608000000003</c:v>
                      </c:pt>
                      <c:pt idx="1123">
                        <c:v>50.820296999999997</c:v>
                      </c:pt>
                      <c:pt idx="1124">
                        <c:v>50.413736999999998</c:v>
                      </c:pt>
                      <c:pt idx="1125">
                        <c:v>49.441673999999999</c:v>
                      </c:pt>
                      <c:pt idx="1126">
                        <c:v>49.834285999999999</c:v>
                      </c:pt>
                      <c:pt idx="1127">
                        <c:v>49.082008999999999</c:v>
                      </c:pt>
                      <c:pt idx="1128">
                        <c:v>49.237543000000002</c:v>
                      </c:pt>
                      <c:pt idx="1129">
                        <c:v>48.873407999999998</c:v>
                      </c:pt>
                      <c:pt idx="1130">
                        <c:v>49.135792000000002</c:v>
                      </c:pt>
                      <c:pt idx="1131">
                        <c:v>49.219571000000002</c:v>
                      </c:pt>
                      <c:pt idx="1132">
                        <c:v>48.488340000000001</c:v>
                      </c:pt>
                      <c:pt idx="1133">
                        <c:v>48.370463999999998</c:v>
                      </c:pt>
                      <c:pt idx="1134">
                        <c:v>48.194178999999998</c:v>
                      </c:pt>
                      <c:pt idx="1135">
                        <c:v>48.335155999999998</c:v>
                      </c:pt>
                      <c:pt idx="1136">
                        <c:v>48.205911999999998</c:v>
                      </c:pt>
                      <c:pt idx="1137">
                        <c:v>48.382238999999998</c:v>
                      </c:pt>
                      <c:pt idx="1138">
                        <c:v>48.246997999999998</c:v>
                      </c:pt>
                      <c:pt idx="1139">
                        <c:v>48.370463999999998</c:v>
                      </c:pt>
                      <c:pt idx="1140">
                        <c:v>48.200043999999998</c:v>
                      </c:pt>
                      <c:pt idx="1141">
                        <c:v>48.382238999999998</c:v>
                      </c:pt>
                      <c:pt idx="1142">
                        <c:v>48.665689</c:v>
                      </c:pt>
                      <c:pt idx="1143">
                        <c:v>48.376350000000002</c:v>
                      </c:pt>
                      <c:pt idx="1144">
                        <c:v>48.523758000000001</c:v>
                      </c:pt>
                      <c:pt idx="1145">
                        <c:v>48.588759000000003</c:v>
                      </c:pt>
                      <c:pt idx="1146">
                        <c:v>48.346921999999999</c:v>
                      </c:pt>
                      <c:pt idx="1147">
                        <c:v>48.541477</c:v>
                      </c:pt>
                      <c:pt idx="1148">
                        <c:v>48.305751000000001</c:v>
                      </c:pt>
                      <c:pt idx="1149">
                        <c:v>48.547386000000003</c:v>
                      </c:pt>
                      <c:pt idx="1150">
                        <c:v>48.867460999999999</c:v>
                      </c:pt>
                      <c:pt idx="1151">
                        <c:v>48.802090999999997</c:v>
                      </c:pt>
                      <c:pt idx="1152">
                        <c:v>48.671612000000003</c:v>
                      </c:pt>
                      <c:pt idx="1153">
                        <c:v>48.891254000000004</c:v>
                      </c:pt>
                      <c:pt idx="1154">
                        <c:v>48.843679999999999</c:v>
                      </c:pt>
                      <c:pt idx="1155">
                        <c:v>49.519948999999997</c:v>
                      </c:pt>
                      <c:pt idx="1156">
                        <c:v>49.237543000000002</c:v>
                      </c:pt>
                      <c:pt idx="1157">
                        <c:v>49.297494</c:v>
                      </c:pt>
                      <c:pt idx="1158">
                        <c:v>49.574210000000001</c:v>
                      </c:pt>
                      <c:pt idx="1159">
                        <c:v>49.417614999999998</c:v>
                      </c:pt>
                      <c:pt idx="1160">
                        <c:v>49.550086</c:v>
                      </c:pt>
                      <c:pt idx="1161">
                        <c:v>50.150624000000001</c:v>
                      </c:pt>
                      <c:pt idx="1162">
                        <c:v>50.906964000000002</c:v>
                      </c:pt>
                      <c:pt idx="1163">
                        <c:v>50.696747999999999</c:v>
                      </c:pt>
                      <c:pt idx="1164">
                        <c:v>50.401466999999997</c:v>
                      </c:pt>
                      <c:pt idx="1165">
                        <c:v>50.807929000000001</c:v>
                      </c:pt>
                      <c:pt idx="1166">
                        <c:v>51.174089000000002</c:v>
                      </c:pt>
                      <c:pt idx="1167">
                        <c:v>51.286332000000002</c:v>
                      </c:pt>
                      <c:pt idx="1168">
                        <c:v>51.813457999999997</c:v>
                      </c:pt>
                      <c:pt idx="1169">
                        <c:v>51.908168000000003</c:v>
                      </c:pt>
                      <c:pt idx="1170">
                        <c:v>51.939777999999997</c:v>
                      </c:pt>
                      <c:pt idx="1171">
                        <c:v>52.537723</c:v>
                      </c:pt>
                      <c:pt idx="1172">
                        <c:v>52.512135000000001</c:v>
                      </c:pt>
                      <c:pt idx="1173">
                        <c:v>52.473776000000001</c:v>
                      </c:pt>
                      <c:pt idx="1174">
                        <c:v>52.742890000000003</c:v>
                      </c:pt>
                      <c:pt idx="1175">
                        <c:v>52.416293000000003</c:v>
                      </c:pt>
                      <c:pt idx="1176">
                        <c:v>53.110393999999999</c:v>
                      </c:pt>
                      <c:pt idx="1177">
                        <c:v>53.116864</c:v>
                      </c:pt>
                      <c:pt idx="1178">
                        <c:v>52.807172999999999</c:v>
                      </c:pt>
                      <c:pt idx="1179">
                        <c:v>53.337364999999998</c:v>
                      </c:pt>
                      <c:pt idx="1180">
                        <c:v>53.382880999999998</c:v>
                      </c:pt>
                      <c:pt idx="1181">
                        <c:v>53.214027999999999</c:v>
                      </c:pt>
                      <c:pt idx="1182">
                        <c:v>53.194580999999999</c:v>
                      </c:pt>
                      <c:pt idx="1183">
                        <c:v>53.676440999999997</c:v>
                      </c:pt>
                      <c:pt idx="1184">
                        <c:v>53.454486000000003</c:v>
                      </c:pt>
                      <c:pt idx="1185">
                        <c:v>53.207545000000003</c:v>
                      </c:pt>
                      <c:pt idx="1186">
                        <c:v>53.090985000000003</c:v>
                      </c:pt>
                      <c:pt idx="1187">
                        <c:v>53.487067000000003</c:v>
                      </c:pt>
                      <c:pt idx="1188">
                        <c:v>53.291891999999997</c:v>
                      </c:pt>
                      <c:pt idx="1189">
                        <c:v>53.859948000000003</c:v>
                      </c:pt>
                      <c:pt idx="1190">
                        <c:v>53.317872000000001</c:v>
                      </c:pt>
                      <c:pt idx="1191">
                        <c:v>53.382880999999998</c:v>
                      </c:pt>
                      <c:pt idx="1192">
                        <c:v>53.421925000000002</c:v>
                      </c:pt>
                      <c:pt idx="1193">
                        <c:v>53.571871999999999</c:v>
                      </c:pt>
                      <c:pt idx="1194">
                        <c:v>53.168661999999998</c:v>
                      </c:pt>
                      <c:pt idx="1195">
                        <c:v>53.252943999999999</c:v>
                      </c:pt>
                      <c:pt idx="1196">
                        <c:v>53.709162999999997</c:v>
                      </c:pt>
                      <c:pt idx="1197">
                        <c:v>52.582532</c:v>
                      </c:pt>
                      <c:pt idx="1198">
                        <c:v>53.539239000000002</c:v>
                      </c:pt>
                      <c:pt idx="1199">
                        <c:v>53.337364999999998</c:v>
                      </c:pt>
                      <c:pt idx="1200">
                        <c:v>53.272413999999998</c:v>
                      </c:pt>
                      <c:pt idx="1201">
                        <c:v>53.285398000000001</c:v>
                      </c:pt>
                      <c:pt idx="1202">
                        <c:v>53.343865000000001</c:v>
                      </c:pt>
                      <c:pt idx="1203">
                        <c:v>53.278905000000002</c:v>
                      </c:pt>
                      <c:pt idx="1204">
                        <c:v>53.447972</c:v>
                      </c:pt>
                      <c:pt idx="1205">
                        <c:v>53.311374999999998</c:v>
                      </c:pt>
                      <c:pt idx="1206">
                        <c:v>53.539239000000002</c:v>
                      </c:pt>
                      <c:pt idx="1207">
                        <c:v>53.755007999999997</c:v>
                      </c:pt>
                      <c:pt idx="1208">
                        <c:v>53.188099000000001</c:v>
                      </c:pt>
                      <c:pt idx="1209">
                        <c:v>53.408906999999999</c:v>
                      </c:pt>
                      <c:pt idx="1210">
                        <c:v>53.676440999999997</c:v>
                      </c:pt>
                      <c:pt idx="1211">
                        <c:v>53.454486000000003</c:v>
                      </c:pt>
                      <c:pt idx="1212">
                        <c:v>53.676440999999997</c:v>
                      </c:pt>
                      <c:pt idx="1213">
                        <c:v>53.932217999999999</c:v>
                      </c:pt>
                      <c:pt idx="1214">
                        <c:v>53.932217999999999</c:v>
                      </c:pt>
                      <c:pt idx="1215">
                        <c:v>53.768113</c:v>
                      </c:pt>
                      <c:pt idx="1216">
                        <c:v>54.500745000000002</c:v>
                      </c:pt>
                      <c:pt idx="1217">
                        <c:v>54.394500000000001</c:v>
                      </c:pt>
                      <c:pt idx="1218">
                        <c:v>53.840255999999997</c:v>
                      </c:pt>
                      <c:pt idx="1219">
                        <c:v>54.156241000000001</c:v>
                      </c:pt>
                      <c:pt idx="1220">
                        <c:v>54.255383000000002</c:v>
                      </c:pt>
                      <c:pt idx="1221">
                        <c:v>54.017760000000003</c:v>
                      </c:pt>
                      <c:pt idx="1222">
                        <c:v>54.600546999999999</c:v>
                      </c:pt>
                      <c:pt idx="1223">
                        <c:v>54.321582999999997</c:v>
                      </c:pt>
                      <c:pt idx="1224">
                        <c:v>54.011175000000001</c:v>
                      </c:pt>
                      <c:pt idx="1225">
                        <c:v>53.866515</c:v>
                      </c:pt>
                      <c:pt idx="1226">
                        <c:v>54.209091999999998</c:v>
                      </c:pt>
                      <c:pt idx="1227">
                        <c:v>54.030932</c:v>
                      </c:pt>
                      <c:pt idx="1228">
                        <c:v>54.176053000000003</c:v>
                      </c:pt>
                      <c:pt idx="1229">
                        <c:v>54.037520000000001</c:v>
                      </c:pt>
                      <c:pt idx="1230">
                        <c:v>53.853383999999998</c:v>
                      </c:pt>
                      <c:pt idx="1231">
                        <c:v>54.156241000000001</c:v>
                      </c:pt>
                      <c:pt idx="1232">
                        <c:v>53.513145000000002</c:v>
                      </c:pt>
                      <c:pt idx="1233">
                        <c:v>53.965102000000002</c:v>
                      </c:pt>
                      <c:pt idx="1234">
                        <c:v>54.136436000000003</c:v>
                      </c:pt>
                      <c:pt idx="1235">
                        <c:v>53.951946</c:v>
                      </c:pt>
                      <c:pt idx="1236">
                        <c:v>53.722256000000002</c:v>
                      </c:pt>
                      <c:pt idx="1237">
                        <c:v>53.239967999999998</c:v>
                      </c:pt>
                      <c:pt idx="1238">
                        <c:v>53.558816</c:v>
                      </c:pt>
                      <c:pt idx="1239">
                        <c:v>53.330866999999998</c:v>
                      </c:pt>
                      <c:pt idx="1240">
                        <c:v>53.330866999999998</c:v>
                      </c:pt>
                      <c:pt idx="1241">
                        <c:v>53.853383999999998</c:v>
                      </c:pt>
                      <c:pt idx="1242">
                        <c:v>53.945369999999997</c:v>
                      </c:pt>
                      <c:pt idx="1243">
                        <c:v>53.820569999999996</c:v>
                      </c:pt>
                      <c:pt idx="1244">
                        <c:v>54.600546999999999</c:v>
                      </c:pt>
                      <c:pt idx="1245">
                        <c:v>54.110039999999998</c:v>
                      </c:pt>
                      <c:pt idx="1246">
                        <c:v>54.00459</c:v>
                      </c:pt>
                      <c:pt idx="1247">
                        <c:v>53.656818000000001</c:v>
                      </c:pt>
                      <c:pt idx="1248">
                        <c:v>53.991425</c:v>
                      </c:pt>
                      <c:pt idx="1249">
                        <c:v>54.600546999999999</c:v>
                      </c:pt>
                      <c:pt idx="1250">
                        <c:v>54.533991</c:v>
                      </c:pt>
                      <c:pt idx="1251">
                        <c:v>54.653855</c:v>
                      </c:pt>
                      <c:pt idx="1252">
                        <c:v>54.474164999999999</c:v>
                      </c:pt>
                      <c:pt idx="1253">
                        <c:v>54.820788</c:v>
                      </c:pt>
                      <c:pt idx="1254">
                        <c:v>54.700541000000001</c:v>
                      </c:pt>
                      <c:pt idx="1255">
                        <c:v>55.102445000000003</c:v>
                      </c:pt>
                      <c:pt idx="1256">
                        <c:v>54.740592999999997</c:v>
                      </c:pt>
                      <c:pt idx="1257">
                        <c:v>54.447595999999997</c:v>
                      </c:pt>
                      <c:pt idx="1258">
                        <c:v>54.994968</c:v>
                      </c:pt>
                      <c:pt idx="1259">
                        <c:v>54.981549000000001</c:v>
                      </c:pt>
                      <c:pt idx="1260">
                        <c:v>54.348086000000002</c:v>
                      </c:pt>
                      <c:pt idx="1261">
                        <c:v>54.480806999999999</c:v>
                      </c:pt>
                      <c:pt idx="1262">
                        <c:v>54.720564000000003</c:v>
                      </c:pt>
                      <c:pt idx="1263">
                        <c:v>54.834166000000003</c:v>
                      </c:pt>
                      <c:pt idx="1264">
                        <c:v>55.176464000000003</c:v>
                      </c:pt>
                      <c:pt idx="1265">
                        <c:v>54.627194000000003</c:v>
                      </c:pt>
                      <c:pt idx="1266">
                        <c:v>54.103442999999999</c:v>
                      </c:pt>
                      <c:pt idx="1267">
                        <c:v>54.156241000000001</c:v>
                      </c:pt>
                      <c:pt idx="1268">
                        <c:v>54.567259999999997</c:v>
                      </c:pt>
                      <c:pt idx="1269">
                        <c:v>54.533991</c:v>
                      </c:pt>
                      <c:pt idx="1270">
                        <c:v>54.647188</c:v>
                      </c:pt>
                      <c:pt idx="1271">
                        <c:v>54.794043000000002</c:v>
                      </c:pt>
                      <c:pt idx="1272">
                        <c:v>54.169449</c:v>
                      </c:pt>
                      <c:pt idx="1273">
                        <c:v>54.407769000000002</c:v>
                      </c:pt>
                      <c:pt idx="1274">
                        <c:v>54.090251000000002</c:v>
                      </c:pt>
                      <c:pt idx="1275">
                        <c:v>54.580571999999997</c:v>
                      </c:pt>
                      <c:pt idx="1276">
                        <c:v>54.215704000000002</c:v>
                      </c:pt>
                      <c:pt idx="1277">
                        <c:v>54.454236999999999</c:v>
                      </c:pt>
                      <c:pt idx="1278">
                        <c:v>54.301712999999999</c:v>
                      </c:pt>
                      <c:pt idx="1279">
                        <c:v>54.011175000000001</c:v>
                      </c:pt>
                      <c:pt idx="1280">
                        <c:v>54.182661000000003</c:v>
                      </c:pt>
                      <c:pt idx="1281">
                        <c:v>54.354714000000001</c:v>
                      </c:pt>
                      <c:pt idx="1282">
                        <c:v>54.687198000000002</c:v>
                      </c:pt>
                      <c:pt idx="1283">
                        <c:v>54.667189999999998</c:v>
                      </c:pt>
                      <c:pt idx="1284">
                        <c:v>54.46752</c:v>
                      </c:pt>
                      <c:pt idx="1285">
                        <c:v>54.927908000000002</c:v>
                      </c:pt>
                      <c:pt idx="1286">
                        <c:v>54.520690000000002</c:v>
                      </c:pt>
                      <c:pt idx="1287">
                        <c:v>54.547296000000003</c:v>
                      </c:pt>
                      <c:pt idx="1288">
                        <c:v>54.334833000000003</c:v>
                      </c:pt>
                      <c:pt idx="1289">
                        <c:v>55.068835999999997</c:v>
                      </c:pt>
                      <c:pt idx="1290">
                        <c:v>54.914506000000003</c:v>
                      </c:pt>
                      <c:pt idx="1291">
                        <c:v>54.894409000000003</c:v>
                      </c:pt>
                      <c:pt idx="1292">
                        <c:v>54.255383000000002</c:v>
                      </c:pt>
                      <c:pt idx="1293">
                        <c:v>54.600546999999999</c:v>
                      </c:pt>
                      <c:pt idx="1294">
                        <c:v>54.480806999999999</c:v>
                      </c:pt>
                      <c:pt idx="1295">
                        <c:v>55.088997999999997</c:v>
                      </c:pt>
                      <c:pt idx="1296">
                        <c:v>54.693868999999999</c:v>
                      </c:pt>
                      <c:pt idx="1297">
                        <c:v>55.095722000000002</c:v>
                      </c:pt>
                      <c:pt idx="1298">
                        <c:v>55.015104000000001</c:v>
                      </c:pt>
                      <c:pt idx="1299">
                        <c:v>54.713887999999997</c:v>
                      </c:pt>
                      <c:pt idx="1300">
                        <c:v>54.834166000000003</c:v>
                      </c:pt>
                      <c:pt idx="1301">
                        <c:v>54.954720999999999</c:v>
                      </c:pt>
                      <c:pt idx="1302">
                        <c:v>54.988258000000002</c:v>
                      </c:pt>
                      <c:pt idx="1303">
                        <c:v>55.149535999999998</c:v>
                      </c:pt>
                      <c:pt idx="1304">
                        <c:v>54.794043000000002</c:v>
                      </c:pt>
                      <c:pt idx="1305">
                        <c:v>55.028531000000001</c:v>
                      </c:pt>
                      <c:pt idx="1306">
                        <c:v>55.142806</c:v>
                      </c:pt>
                      <c:pt idx="1307">
                        <c:v>54.847546999999999</c:v>
                      </c:pt>
                      <c:pt idx="1308">
                        <c:v>54.847546999999999</c:v>
                      </c:pt>
                      <c:pt idx="1309">
                        <c:v>55.176464000000003</c:v>
                      </c:pt>
                      <c:pt idx="1310">
                        <c:v>54.514042000000003</c:v>
                      </c:pt>
                      <c:pt idx="1311">
                        <c:v>54.753950000000003</c:v>
                      </c:pt>
                      <c:pt idx="1312">
                        <c:v>54.927908000000002</c:v>
                      </c:pt>
                      <c:pt idx="1313">
                        <c:v>55.055396000000002</c:v>
                      </c:pt>
                      <c:pt idx="1314">
                        <c:v>55.015104000000001</c:v>
                      </c:pt>
                      <c:pt idx="1315">
                        <c:v>54.713887999999997</c:v>
                      </c:pt>
                      <c:pt idx="1316">
                        <c:v>54.934609000000002</c:v>
                      </c:pt>
                      <c:pt idx="1317">
                        <c:v>55.324817000000003</c:v>
                      </c:pt>
                      <c:pt idx="1318">
                        <c:v>55.122621000000002</c:v>
                      </c:pt>
                      <c:pt idx="1319">
                        <c:v>55.062114999999999</c:v>
                      </c:pt>
                      <c:pt idx="1320">
                        <c:v>55.615994000000001</c:v>
                      </c:pt>
                      <c:pt idx="1321">
                        <c:v>55.015104000000001</c:v>
                      </c:pt>
                      <c:pt idx="1322">
                        <c:v>55.142806</c:v>
                      </c:pt>
                      <c:pt idx="1323">
                        <c:v>55.223621000000001</c:v>
                      </c:pt>
                      <c:pt idx="1324">
                        <c:v>55.527793000000003</c:v>
                      </c:pt>
                      <c:pt idx="1325">
                        <c:v>55.582053999999999</c:v>
                      </c:pt>
                      <c:pt idx="1326">
                        <c:v>55.724753</c:v>
                      </c:pt>
                      <c:pt idx="1327">
                        <c:v>55.156267</c:v>
                      </c:pt>
                      <c:pt idx="1328">
                        <c:v>55.588839999999998</c:v>
                      </c:pt>
                      <c:pt idx="1329">
                        <c:v>55.392387999999997</c:v>
                      </c:pt>
                      <c:pt idx="1330">
                        <c:v>55.541353000000001</c:v>
                      </c:pt>
                      <c:pt idx="1331">
                        <c:v>55.786028999999999</c:v>
                      </c:pt>
                      <c:pt idx="1332">
                        <c:v>54.927908000000002</c:v>
                      </c:pt>
                      <c:pt idx="1333">
                        <c:v>55.426206999999998</c:v>
                      </c:pt>
                      <c:pt idx="1334">
                        <c:v>55.156267</c:v>
                      </c:pt>
                      <c:pt idx="1335">
                        <c:v>55.588839999999998</c:v>
                      </c:pt>
                      <c:pt idx="1336">
                        <c:v>54.907806000000001</c:v>
                      </c:pt>
                      <c:pt idx="1337">
                        <c:v>55.595627</c:v>
                      </c:pt>
                      <c:pt idx="1338">
                        <c:v>55.277568000000002</c:v>
                      </c:pt>
                      <c:pt idx="1339">
                        <c:v>55.189933000000003</c:v>
                      </c:pt>
                      <c:pt idx="1340">
                        <c:v>55.534573000000002</c:v>
                      </c:pt>
                      <c:pt idx="1341">
                        <c:v>55.405912999999998</c:v>
                      </c:pt>
                      <c:pt idx="1342">
                        <c:v>55.929284000000003</c:v>
                      </c:pt>
                      <c:pt idx="1343">
                        <c:v>55.541353000000001</c:v>
                      </c:pt>
                      <c:pt idx="1344">
                        <c:v>55.237102999999998</c:v>
                      </c:pt>
                      <c:pt idx="1345">
                        <c:v>55.365349000000002</c:v>
                      </c:pt>
                      <c:pt idx="1346">
                        <c:v>54.807414000000001</c:v>
                      </c:pt>
                      <c:pt idx="1347">
                        <c:v>55.237102999999998</c:v>
                      </c:pt>
                      <c:pt idx="1348">
                        <c:v>55.250588</c:v>
                      </c:pt>
                      <c:pt idx="1349">
                        <c:v>55.582053999999999</c:v>
                      </c:pt>
                      <c:pt idx="1350">
                        <c:v>54.700541000000001</c:v>
                      </c:pt>
                      <c:pt idx="1351">
                        <c:v>55.041963000000003</c:v>
                      </c:pt>
                      <c:pt idx="1352">
                        <c:v>54.707214</c:v>
                      </c:pt>
                      <c:pt idx="1353">
                        <c:v>54.941313000000001</c:v>
                      </c:pt>
                      <c:pt idx="1354">
                        <c:v>55.149535999999998</c:v>
                      </c:pt>
                      <c:pt idx="1355">
                        <c:v>55.385626999999999</c:v>
                      </c:pt>
                      <c:pt idx="1356">
                        <c:v>55.270820999999998</c:v>
                      </c:pt>
                      <c:pt idx="1357">
                        <c:v>55.028531000000001</c:v>
                      </c:pt>
                      <c:pt idx="1358">
                        <c:v>54.867624999999997</c:v>
                      </c:pt>
                      <c:pt idx="1359">
                        <c:v>55.500684999999997</c:v>
                      </c:pt>
                      <c:pt idx="1360">
                        <c:v>54.981549000000001</c:v>
                      </c:pt>
                      <c:pt idx="1361">
                        <c:v>55.041963000000003</c:v>
                      </c:pt>
                      <c:pt idx="1362">
                        <c:v>55.142806</c:v>
                      </c:pt>
                      <c:pt idx="1363">
                        <c:v>55.169730999999999</c:v>
                      </c:pt>
                      <c:pt idx="1364">
                        <c:v>54.787359000000002</c:v>
                      </c:pt>
                      <c:pt idx="1365">
                        <c:v>55.237102999999998</c:v>
                      </c:pt>
                      <c:pt idx="1366">
                        <c:v>55.203406999999999</c:v>
                      </c:pt>
                      <c:pt idx="1367">
                        <c:v>55.534573000000002</c:v>
                      </c:pt>
                      <c:pt idx="1368">
                        <c:v>55.833737999999997</c:v>
                      </c:pt>
                      <c:pt idx="1369">
                        <c:v>55.075555999999999</c:v>
                      </c:pt>
                      <c:pt idx="1370">
                        <c:v>55.779217000000003</c:v>
                      </c:pt>
                      <c:pt idx="1371">
                        <c:v>55.304561999999997</c:v>
                      </c:pt>
                      <c:pt idx="1372">
                        <c:v>55.731558999999997</c:v>
                      </c:pt>
                      <c:pt idx="1373">
                        <c:v>55.156267</c:v>
                      </c:pt>
                      <c:pt idx="1374">
                        <c:v>55.649957000000001</c:v>
                      </c:pt>
                      <c:pt idx="1375">
                        <c:v>55.055396000000002</c:v>
                      </c:pt>
                      <c:pt idx="1376">
                        <c:v>55.068835999999997</c:v>
                      </c:pt>
                      <c:pt idx="1377">
                        <c:v>55.500684999999997</c:v>
                      </c:pt>
                      <c:pt idx="1378">
                        <c:v>55.629576999999998</c:v>
                      </c:pt>
                      <c:pt idx="1379">
                        <c:v>55.609205000000003</c:v>
                      </c:pt>
                      <c:pt idx="1380">
                        <c:v>55.331569999999999</c:v>
                      </c:pt>
                      <c:pt idx="1381">
                        <c:v>55.176464000000003</c:v>
                      </c:pt>
                      <c:pt idx="1382">
                        <c:v>55.534573000000002</c:v>
                      </c:pt>
                      <c:pt idx="1383">
                        <c:v>55.405912999999998</c:v>
                      </c:pt>
                      <c:pt idx="1384">
                        <c:v>55.493909000000002</c:v>
                      </c:pt>
                      <c:pt idx="1385">
                        <c:v>55.636369999999999</c:v>
                      </c:pt>
                      <c:pt idx="1386">
                        <c:v>55.493909000000002</c:v>
                      </c:pt>
                      <c:pt idx="1387">
                        <c:v>55.041963000000003</c:v>
                      </c:pt>
                      <c:pt idx="1388">
                        <c:v>55.568483000000001</c:v>
                      </c:pt>
                      <c:pt idx="1389">
                        <c:v>55.561698999999997</c:v>
                      </c:pt>
                      <c:pt idx="1390">
                        <c:v>55.291063000000001</c:v>
                      </c:pt>
                      <c:pt idx="1391">
                        <c:v>56.114041999999998</c:v>
                      </c:pt>
                      <c:pt idx="1392">
                        <c:v>55.615994000000001</c:v>
                      </c:pt>
                      <c:pt idx="1393">
                        <c:v>55.717950000000002</c:v>
                      </c:pt>
                      <c:pt idx="1394">
                        <c:v>55.527793000000003</c:v>
                      </c:pt>
                      <c:pt idx="1395">
                        <c:v>55.419440999999999</c:v>
                      </c:pt>
                      <c:pt idx="1396">
                        <c:v>55.385626999999999</c:v>
                      </c:pt>
                      <c:pt idx="1397">
                        <c:v>55.008391000000003</c:v>
                      </c:pt>
                      <c:pt idx="1398">
                        <c:v>55.575268000000001</c:v>
                      </c:pt>
                      <c:pt idx="1399">
                        <c:v>55.677143999999998</c:v>
                      </c:pt>
                      <c:pt idx="1400">
                        <c:v>55.541353000000001</c:v>
                      </c:pt>
                      <c:pt idx="1401">
                        <c:v>55.840555999999999</c:v>
                      </c:pt>
                      <c:pt idx="1402">
                        <c:v>55.507460000000002</c:v>
                      </c:pt>
                      <c:pt idx="1403">
                        <c:v>56.072927999999997</c:v>
                      </c:pt>
                      <c:pt idx="1404">
                        <c:v>55.575268000000001</c:v>
                      </c:pt>
                      <c:pt idx="1405">
                        <c:v>54.814100000000003</c:v>
                      </c:pt>
                      <c:pt idx="1406">
                        <c:v>55.507460000000002</c:v>
                      </c:pt>
                      <c:pt idx="1407">
                        <c:v>55.575268000000001</c:v>
                      </c:pt>
                      <c:pt idx="1408">
                        <c:v>56.162047000000001</c:v>
                      </c:pt>
                      <c:pt idx="1409">
                        <c:v>55.270820999999998</c:v>
                      </c:pt>
                      <c:pt idx="1410">
                        <c:v>55.028531000000001</c:v>
                      </c:pt>
                      <c:pt idx="1411">
                        <c:v>55.731558999999997</c:v>
                      </c:pt>
                      <c:pt idx="1412">
                        <c:v>56.018160000000002</c:v>
                      </c:pt>
                      <c:pt idx="1413">
                        <c:v>55.908794999999998</c:v>
                      </c:pt>
                      <c:pt idx="1414">
                        <c:v>55.711145999999999</c:v>
                      </c:pt>
                      <c:pt idx="1415">
                        <c:v>55.751978000000001</c:v>
                      </c:pt>
                      <c:pt idx="1416">
                        <c:v>55.786028999999999</c:v>
                      </c:pt>
                      <c:pt idx="1417">
                        <c:v>55.412677000000002</c:v>
                      </c:pt>
                      <c:pt idx="1418">
                        <c:v>55.765596000000002</c:v>
                      </c:pt>
                      <c:pt idx="1419">
                        <c:v>55.792841000000003</c:v>
                      </c:pt>
                      <c:pt idx="1420">
                        <c:v>55.792841000000003</c:v>
                      </c:pt>
                      <c:pt idx="1421">
                        <c:v>56.066079000000002</c:v>
                      </c:pt>
                      <c:pt idx="1422">
                        <c:v>55.901966999999999</c:v>
                      </c:pt>
                      <c:pt idx="1423">
                        <c:v>55.765596000000002</c:v>
                      </c:pt>
                      <c:pt idx="1424">
                        <c:v>55.895139</c:v>
                      </c:pt>
                      <c:pt idx="1425">
                        <c:v>55.602415000000001</c:v>
                      </c:pt>
                      <c:pt idx="1426">
                        <c:v>56.038691</c:v>
                      </c:pt>
                      <c:pt idx="1427">
                        <c:v>55.847377000000002</c:v>
                      </c:pt>
                      <c:pt idx="1428">
                        <c:v>56.052384000000004</c:v>
                      </c:pt>
                      <c:pt idx="1429">
                        <c:v>55.731558999999997</c:v>
                      </c:pt>
                      <c:pt idx="1430">
                        <c:v>55.751978000000001</c:v>
                      </c:pt>
                      <c:pt idx="1431">
                        <c:v>56.004477000000001</c:v>
                      </c:pt>
                      <c:pt idx="1432">
                        <c:v>55.799655999999999</c:v>
                      </c:pt>
                      <c:pt idx="1433">
                        <c:v>56.059230999999997</c:v>
                      </c:pt>
                      <c:pt idx="1434">
                        <c:v>55.738363999999997</c:v>
                      </c:pt>
                      <c:pt idx="1435">
                        <c:v>56.182634999999998</c:v>
                      </c:pt>
                      <c:pt idx="1436">
                        <c:v>56.093480999999997</c:v>
                      </c:pt>
                      <c:pt idx="1437">
                        <c:v>56.045537000000003</c:v>
                      </c:pt>
                      <c:pt idx="1438">
                        <c:v>55.514237000000001</c:v>
                      </c:pt>
                      <c:pt idx="1439">
                        <c:v>56.175770999999997</c:v>
                      </c:pt>
                      <c:pt idx="1440">
                        <c:v>55.867840000000001</c:v>
                      </c:pt>
                      <c:pt idx="1441">
                        <c:v>56.313208000000003</c:v>
                      </c:pt>
                      <c:pt idx="1442">
                        <c:v>56.168908999999999</c:v>
                      </c:pt>
                      <c:pt idx="1443">
                        <c:v>56.423414000000001</c:v>
                      </c:pt>
                      <c:pt idx="1444">
                        <c:v>56.313208000000003</c:v>
                      </c:pt>
                      <c:pt idx="1445">
                        <c:v>56.052384000000004</c:v>
                      </c:pt>
                      <c:pt idx="1446">
                        <c:v>56.278815999999999</c:v>
                      </c:pt>
                      <c:pt idx="1447">
                        <c:v>56.285691</c:v>
                      </c:pt>
                      <c:pt idx="1448">
                        <c:v>55.745170999999999</c:v>
                      </c:pt>
                      <c:pt idx="1449">
                        <c:v>56.409626000000003</c:v>
                      </c:pt>
                      <c:pt idx="1450">
                        <c:v>55.922452999999997</c:v>
                      </c:pt>
                      <c:pt idx="1451">
                        <c:v>55.697541999999999</c:v>
                      </c:pt>
                      <c:pt idx="1452">
                        <c:v>55.861018999999999</c:v>
                      </c:pt>
                      <c:pt idx="1453">
                        <c:v>56.210098000000002</c:v>
                      </c:pt>
                      <c:pt idx="1454">
                        <c:v>55.697541999999999</c:v>
                      </c:pt>
                      <c:pt idx="1455">
                        <c:v>56.244444999999999</c:v>
                      </c:pt>
                      <c:pt idx="1456">
                        <c:v>56.285691</c:v>
                      </c:pt>
                      <c:pt idx="1457">
                        <c:v>56.182634999999998</c:v>
                      </c:pt>
                      <c:pt idx="1458">
                        <c:v>56.810951000000003</c:v>
                      </c:pt>
                      <c:pt idx="1459">
                        <c:v>55.847377000000002</c:v>
                      </c:pt>
                      <c:pt idx="1460">
                        <c:v>56.107187000000003</c:v>
                      </c:pt>
                      <c:pt idx="1461">
                        <c:v>56.052384000000004</c:v>
                      </c:pt>
                      <c:pt idx="1462">
                        <c:v>56.120896000000002</c:v>
                      </c:pt>
                      <c:pt idx="1463">
                        <c:v>55.942946999999997</c:v>
                      </c:pt>
                      <c:pt idx="1464">
                        <c:v>56.409626000000003</c:v>
                      </c:pt>
                      <c:pt idx="1465">
                        <c:v>56.423414000000001</c:v>
                      </c:pt>
                      <c:pt idx="1466">
                        <c:v>56.251317</c:v>
                      </c:pt>
                      <c:pt idx="1467">
                        <c:v>56.175770999999997</c:v>
                      </c:pt>
                      <c:pt idx="1468">
                        <c:v>56.423414000000001</c:v>
                      </c:pt>
                      <c:pt idx="1469">
                        <c:v>56.141469000000001</c:v>
                      </c:pt>
                      <c:pt idx="1470">
                        <c:v>55.649957000000001</c:v>
                      </c:pt>
                      <c:pt idx="1471">
                        <c:v>56.196365</c:v>
                      </c:pt>
                      <c:pt idx="1472">
                        <c:v>55.915624000000001</c:v>
                      </c:pt>
                      <c:pt idx="1473">
                        <c:v>56.141469000000001</c:v>
                      </c:pt>
                      <c:pt idx="1474">
                        <c:v>56.313208000000003</c:v>
                      </c:pt>
                      <c:pt idx="1475">
                        <c:v>55.942946999999997</c:v>
                      </c:pt>
                      <c:pt idx="1476">
                        <c:v>56.306328000000001</c:v>
                      </c:pt>
                      <c:pt idx="1477">
                        <c:v>56.059230999999997</c:v>
                      </c:pt>
                      <c:pt idx="1478">
                        <c:v>56.066079000000002</c:v>
                      </c:pt>
                      <c:pt idx="1479">
                        <c:v>56.223833999999997</c:v>
                      </c:pt>
                      <c:pt idx="1480">
                        <c:v>56.134610000000002</c:v>
                      </c:pt>
                      <c:pt idx="1481">
                        <c:v>55.929284000000003</c:v>
                      </c:pt>
                      <c:pt idx="1482">
                        <c:v>56.416519999999998</c:v>
                      </c:pt>
                      <c:pt idx="1483">
                        <c:v>56.093480999999997</c:v>
                      </c:pt>
                      <c:pt idx="1484">
                        <c:v>56.540759999999999</c:v>
                      </c:pt>
                      <c:pt idx="1485">
                        <c:v>55.956614000000002</c:v>
                      </c:pt>
                      <c:pt idx="1486">
                        <c:v>56.416519999999998</c:v>
                      </c:pt>
                      <c:pt idx="1487">
                        <c:v>56.313208000000003</c:v>
                      </c:pt>
                      <c:pt idx="1488">
                        <c:v>56.602991000000003</c:v>
                      </c:pt>
                      <c:pt idx="1489">
                        <c:v>56.162047000000001</c:v>
                      </c:pt>
                      <c:pt idx="1490">
                        <c:v>56.148325999999997</c:v>
                      </c:pt>
                      <c:pt idx="1491">
                        <c:v>56.582239000000001</c:v>
                      </c:pt>
                      <c:pt idx="1492">
                        <c:v>55.997636999999997</c:v>
                      </c:pt>
                      <c:pt idx="1493">
                        <c:v>56.347622999999999</c:v>
                      </c:pt>
                      <c:pt idx="1494">
                        <c:v>56.776235</c:v>
                      </c:pt>
                      <c:pt idx="1495">
                        <c:v>56.244444999999999</c:v>
                      </c:pt>
                      <c:pt idx="1496">
                        <c:v>56.894365000000001</c:v>
                      </c:pt>
                      <c:pt idx="1497">
                        <c:v>56.271939000000003</c:v>
                      </c:pt>
                      <c:pt idx="1498">
                        <c:v>56.783177000000002</c:v>
                      </c:pt>
                      <c:pt idx="1499">
                        <c:v>56.630671</c:v>
                      </c:pt>
                      <c:pt idx="1500">
                        <c:v>57.208331000000001</c:v>
                      </c:pt>
                      <c:pt idx="1501">
                        <c:v>56.804006999999999</c:v>
                      </c:pt>
                      <c:pt idx="1502">
                        <c:v>56.783177000000002</c:v>
                      </c:pt>
                      <c:pt idx="1503">
                        <c:v>56.679149000000002</c:v>
                      </c:pt>
                      <c:pt idx="1504">
                        <c:v>56.755415999999997</c:v>
                      </c:pt>
                      <c:pt idx="1505">
                        <c:v>56.56841</c:v>
                      </c:pt>
                      <c:pt idx="1506">
                        <c:v>56.727670000000003</c:v>
                      </c:pt>
                      <c:pt idx="1507">
                        <c:v>56.582239000000001</c:v>
                      </c:pt>
                      <c:pt idx="1508">
                        <c:v>57.110453999999997</c:v>
                      </c:pt>
                      <c:pt idx="1509">
                        <c:v>56.444104000000003</c:v>
                      </c:pt>
                      <c:pt idx="1510">
                        <c:v>56.859592999999997</c:v>
                      </c:pt>
                      <c:pt idx="1511">
                        <c:v>57.383560000000003</c:v>
                      </c:pt>
                      <c:pt idx="1512">
                        <c:v>56.991844999999998</c:v>
                      </c:pt>
                      <c:pt idx="1513">
                        <c:v>56.741540000000001</c:v>
                      </c:pt>
                      <c:pt idx="1514">
                        <c:v>56.901321000000003</c:v>
                      </c:pt>
                      <c:pt idx="1515">
                        <c:v>57.152380000000001</c:v>
                      </c:pt>
                      <c:pt idx="1516">
                        <c:v>56.713802000000001</c:v>
                      </c:pt>
                      <c:pt idx="1517">
                        <c:v>56.804006999999999</c:v>
                      </c:pt>
                      <c:pt idx="1518">
                        <c:v>57.229328000000002</c:v>
                      </c:pt>
                      <c:pt idx="1519">
                        <c:v>56.582239000000001</c:v>
                      </c:pt>
                      <c:pt idx="1520">
                        <c:v>57.383560000000003</c:v>
                      </c:pt>
                      <c:pt idx="1521">
                        <c:v>57.159370000000003</c:v>
                      </c:pt>
                      <c:pt idx="1522">
                        <c:v>57.545276999999999</c:v>
                      </c:pt>
                      <c:pt idx="1523">
                        <c:v>57.629848000000003</c:v>
                      </c:pt>
                      <c:pt idx="1524">
                        <c:v>57.390580999999997</c:v>
                      </c:pt>
                      <c:pt idx="1525">
                        <c:v>57.383560000000003</c:v>
                      </c:pt>
                      <c:pt idx="1526">
                        <c:v>57.503042999999998</c:v>
                      </c:pt>
                      <c:pt idx="1527">
                        <c:v>57.033676999999997</c:v>
                      </c:pt>
                      <c:pt idx="1528">
                        <c:v>56.838742000000003</c:v>
                      </c:pt>
                      <c:pt idx="1529">
                        <c:v>57.615743999999999</c:v>
                      </c:pt>
                      <c:pt idx="1530">
                        <c:v>57.222329000000002</c:v>
                      </c:pt>
                      <c:pt idx="1531">
                        <c:v>57.481938999999997</c:v>
                      </c:pt>
                      <c:pt idx="1532">
                        <c:v>57.594594000000001</c:v>
                      </c:pt>
                      <c:pt idx="1533">
                        <c:v>57.285361000000002</c:v>
                      </c:pt>
                      <c:pt idx="1534">
                        <c:v>57.299379000000002</c:v>
                      </c:pt>
                      <c:pt idx="1535">
                        <c:v>57.229328000000002</c:v>
                      </c:pt>
                      <c:pt idx="1536">
                        <c:v>57.764021999999997</c:v>
                      </c:pt>
                      <c:pt idx="1537">
                        <c:v>57.587546000000003</c:v>
                      </c:pt>
                      <c:pt idx="1538">
                        <c:v>57.229328000000002</c:v>
                      </c:pt>
                      <c:pt idx="1539">
                        <c:v>57.877271999999998</c:v>
                      </c:pt>
                      <c:pt idx="1540">
                        <c:v>57.728681000000002</c:v>
                      </c:pt>
                      <c:pt idx="1541">
                        <c:v>57.651009999999999</c:v>
                      </c:pt>
                      <c:pt idx="1542">
                        <c:v>57.834775999999998</c:v>
                      </c:pt>
                      <c:pt idx="1543">
                        <c:v>57.686301999999998</c:v>
                      </c:pt>
                      <c:pt idx="1544">
                        <c:v>57.496008000000003</c:v>
                      </c:pt>
                      <c:pt idx="1545">
                        <c:v>57.643956000000003</c:v>
                      </c:pt>
                      <c:pt idx="1546">
                        <c:v>57.496008000000003</c:v>
                      </c:pt>
                      <c:pt idx="1547">
                        <c:v>57.587546000000003</c:v>
                      </c:pt>
                      <c:pt idx="1548">
                        <c:v>57.510081</c:v>
                      </c:pt>
                      <c:pt idx="1549">
                        <c:v>57.481938999999997</c:v>
                      </c:pt>
                      <c:pt idx="1550">
                        <c:v>57.587546000000003</c:v>
                      </c:pt>
                      <c:pt idx="1551">
                        <c:v>57.005785000000003</c:v>
                      </c:pt>
                      <c:pt idx="1552">
                        <c:v>57.580499000000003</c:v>
                      </c:pt>
                      <c:pt idx="1553">
                        <c:v>57.905622999999999</c:v>
                      </c:pt>
                      <c:pt idx="1554">
                        <c:v>57.397601999999999</c:v>
                      </c:pt>
                      <c:pt idx="1555">
                        <c:v>57.496008000000003</c:v>
                      </c:pt>
                      <c:pt idx="1556">
                        <c:v>57.707487</c:v>
                      </c:pt>
                      <c:pt idx="1557">
                        <c:v>57.257337999999997</c:v>
                      </c:pt>
                      <c:pt idx="1558">
                        <c:v>57.806463999999998</c:v>
                      </c:pt>
                      <c:pt idx="1559">
                        <c:v>57.068562999999997</c:v>
                      </c:pt>
                      <c:pt idx="1560">
                        <c:v>57.348466999999999</c:v>
                      </c:pt>
                      <c:pt idx="1561">
                        <c:v>57.397601999999999</c:v>
                      </c:pt>
                      <c:pt idx="1562">
                        <c:v>57.615743999999999</c:v>
                      </c:pt>
                      <c:pt idx="1563">
                        <c:v>58.012067999999999</c:v>
                      </c:pt>
                      <c:pt idx="1564">
                        <c:v>57.651009999999999</c:v>
                      </c:pt>
                      <c:pt idx="1565">
                        <c:v>57.383560000000003</c:v>
                      </c:pt>
                      <c:pt idx="1566">
                        <c:v>57.215330000000002</c:v>
                      </c:pt>
                      <c:pt idx="1567">
                        <c:v>57.194338999999999</c:v>
                      </c:pt>
                      <c:pt idx="1568">
                        <c:v>57.201335</c:v>
                      </c:pt>
                      <c:pt idx="1569">
                        <c:v>57.764021999999997</c:v>
                      </c:pt>
                      <c:pt idx="1570">
                        <c:v>57.187342999999998</c:v>
                      </c:pt>
                      <c:pt idx="1571">
                        <c:v>57.201335</c:v>
                      </c:pt>
                      <c:pt idx="1572">
                        <c:v>57.820618000000003</c:v>
                      </c:pt>
                      <c:pt idx="1573">
                        <c:v>57.460842</c:v>
                      </c:pt>
                      <c:pt idx="1574">
                        <c:v>57.545276999999999</c:v>
                      </c:pt>
                      <c:pt idx="1575">
                        <c:v>57.355483999999997</c:v>
                      </c:pt>
                      <c:pt idx="1576">
                        <c:v>57.166361999999999</c:v>
                      </c:pt>
                      <c:pt idx="1577">
                        <c:v>57.040652999999999</c:v>
                      </c:pt>
                      <c:pt idx="1578">
                        <c:v>57.005785000000003</c:v>
                      </c:pt>
                      <c:pt idx="1579">
                        <c:v>57.019730000000003</c:v>
                      </c:pt>
                      <c:pt idx="1580">
                        <c:v>57.397601999999999</c:v>
                      </c:pt>
                      <c:pt idx="1581">
                        <c:v>57.665125000000003</c:v>
                      </c:pt>
                      <c:pt idx="1582">
                        <c:v>57.159370000000003</c:v>
                      </c:pt>
                      <c:pt idx="1583">
                        <c:v>56.929158999999999</c:v>
                      </c:pt>
                      <c:pt idx="1584">
                        <c:v>57.201335</c:v>
                      </c:pt>
                      <c:pt idx="1585">
                        <c:v>56.970942000000001</c:v>
                      </c:pt>
                      <c:pt idx="1586">
                        <c:v>57.187342999999998</c:v>
                      </c:pt>
                      <c:pt idx="1587">
                        <c:v>57.026702</c:v>
                      </c:pt>
                      <c:pt idx="1588">
                        <c:v>57.404625000000003</c:v>
                      </c:pt>
                      <c:pt idx="1589">
                        <c:v>57.552320999999999</c:v>
                      </c:pt>
                      <c:pt idx="1590">
                        <c:v>57.629848000000003</c:v>
                      </c:pt>
                      <c:pt idx="1591">
                        <c:v>57.222329000000002</c:v>
                      </c:pt>
                      <c:pt idx="1592">
                        <c:v>57.764021999999997</c:v>
                      </c:pt>
                      <c:pt idx="1593">
                        <c:v>57.756953000000003</c:v>
                      </c:pt>
                      <c:pt idx="1594">
                        <c:v>57.474905</c:v>
                      </c:pt>
                      <c:pt idx="1595">
                        <c:v>57.700423999999998</c:v>
                      </c:pt>
                      <c:pt idx="1596">
                        <c:v>57.208331000000001</c:v>
                      </c:pt>
                      <c:pt idx="1597">
                        <c:v>57.587546000000003</c:v>
                      </c:pt>
                      <c:pt idx="1598">
                        <c:v>57.615743999999999</c:v>
                      </c:pt>
                      <c:pt idx="1599">
                        <c:v>57.510081</c:v>
                      </c:pt>
                      <c:pt idx="1600">
                        <c:v>57.756953000000003</c:v>
                      </c:pt>
                      <c:pt idx="1601">
                        <c:v>57.983662000000002</c:v>
                      </c:pt>
                      <c:pt idx="1602">
                        <c:v>57.369520000000001</c:v>
                      </c:pt>
                      <c:pt idx="1603">
                        <c:v>57.559364000000002</c:v>
                      </c:pt>
                      <c:pt idx="1604">
                        <c:v>58.197074999999998</c:v>
                      </c:pt>
                      <c:pt idx="1605">
                        <c:v>57.503042999999998</c:v>
                      </c:pt>
                      <c:pt idx="1606">
                        <c:v>58.040489000000001</c:v>
                      </c:pt>
                      <c:pt idx="1607">
                        <c:v>57.870187999999999</c:v>
                      </c:pt>
                      <c:pt idx="1608">
                        <c:v>57.735747000000003</c:v>
                      </c:pt>
                      <c:pt idx="1609">
                        <c:v>57.884359000000003</c:v>
                      </c:pt>
                      <c:pt idx="1610">
                        <c:v>58.132962999999997</c:v>
                      </c:pt>
                      <c:pt idx="1611">
                        <c:v>58.083150000000003</c:v>
                      </c:pt>
                      <c:pt idx="1612">
                        <c:v>58.040489000000001</c:v>
                      </c:pt>
                      <c:pt idx="1613">
                        <c:v>58.097377000000002</c:v>
                      </c:pt>
                      <c:pt idx="1614">
                        <c:v>58.361266999999998</c:v>
                      </c:pt>
                      <c:pt idx="1615">
                        <c:v>57.863103000000002</c:v>
                      </c:pt>
                      <c:pt idx="1616">
                        <c:v>58.012067999999999</c:v>
                      </c:pt>
                      <c:pt idx="1617">
                        <c:v>58.275539000000002</c:v>
                      </c:pt>
                      <c:pt idx="1618">
                        <c:v>58.097377000000002</c:v>
                      </c:pt>
                      <c:pt idx="1619">
                        <c:v>58.132962999999997</c:v>
                      </c:pt>
                      <c:pt idx="1620">
                        <c:v>58.482945999999998</c:v>
                      </c:pt>
                      <c:pt idx="1621">
                        <c:v>58.354117000000002</c:v>
                      </c:pt>
                      <c:pt idx="1622">
                        <c:v>57.863103000000002</c:v>
                      </c:pt>
                      <c:pt idx="1623">
                        <c:v>58.411337000000003</c:v>
                      </c:pt>
                      <c:pt idx="1624">
                        <c:v>58.475782000000002</c:v>
                      </c:pt>
                      <c:pt idx="1625">
                        <c:v>58.864072</c:v>
                      </c:pt>
                      <c:pt idx="1626">
                        <c:v>58.375566999999997</c:v>
                      </c:pt>
                      <c:pt idx="1627">
                        <c:v>58.820791999999997</c:v>
                      </c:pt>
                      <c:pt idx="1628">
                        <c:v>58.504449000000001</c:v>
                      </c:pt>
                      <c:pt idx="1629">
                        <c:v>58.683962000000001</c:v>
                      </c:pt>
                      <c:pt idx="1630">
                        <c:v>58.468617000000002</c:v>
                      </c:pt>
                      <c:pt idx="1631">
                        <c:v>58.864072</c:v>
                      </c:pt>
                      <c:pt idx="1632">
                        <c:v>58.900167000000003</c:v>
                      </c:pt>
                      <c:pt idx="1633">
                        <c:v>58.540303999999999</c:v>
                      </c:pt>
                      <c:pt idx="1634">
                        <c:v>58.454292000000002</c:v>
                      </c:pt>
                      <c:pt idx="1635">
                        <c:v>59.095489999999998</c:v>
                      </c:pt>
                      <c:pt idx="1636">
                        <c:v>58.965195999999999</c:v>
                      </c:pt>
                      <c:pt idx="1637">
                        <c:v>58.929059000000002</c:v>
                      </c:pt>
                      <c:pt idx="1638">
                        <c:v>58.540303999999999</c:v>
                      </c:pt>
                      <c:pt idx="1639">
                        <c:v>58.791955999999999</c:v>
                      </c:pt>
                      <c:pt idx="1640">
                        <c:v>59.671059</c:v>
                      </c:pt>
                      <c:pt idx="1641">
                        <c:v>58.784750000000003</c:v>
                      </c:pt>
                      <c:pt idx="1642">
                        <c:v>58.454292000000002</c:v>
                      </c:pt>
                      <c:pt idx="1643">
                        <c:v>59.386156</c:v>
                      </c:pt>
                      <c:pt idx="1644">
                        <c:v>58.965195999999999</c:v>
                      </c:pt>
                      <c:pt idx="1645">
                        <c:v>59.102738000000002</c:v>
                      </c:pt>
                      <c:pt idx="1646">
                        <c:v>58.849642000000003</c:v>
                      </c:pt>
                      <c:pt idx="1647">
                        <c:v>59.189788</c:v>
                      </c:pt>
                      <c:pt idx="1648">
                        <c:v>59.583238000000001</c:v>
                      </c:pt>
                      <c:pt idx="1649">
                        <c:v>59.095489999999998</c:v>
                      </c:pt>
                      <c:pt idx="1650">
                        <c:v>59.306069000000001</c:v>
                      </c:pt>
                      <c:pt idx="1651">
                        <c:v>58.856856999999998</c:v>
                      </c:pt>
                      <c:pt idx="1652">
                        <c:v>59.649090000000001</c:v>
                      </c:pt>
                      <c:pt idx="1653">
                        <c:v>59.189788</c:v>
                      </c:pt>
                      <c:pt idx="1654">
                        <c:v>59.517465999999999</c:v>
                      </c:pt>
                      <c:pt idx="1655">
                        <c:v>59.109986999999997</c:v>
                      </c:pt>
                      <c:pt idx="1656">
                        <c:v>59.371588000000003</c:v>
                      </c:pt>
                      <c:pt idx="1657">
                        <c:v>59.539380999999999</c:v>
                      </c:pt>
                      <c:pt idx="1658">
                        <c:v>58.755934000000003</c:v>
                      </c:pt>
                      <c:pt idx="1659">
                        <c:v>59.269703999999997</c:v>
                      </c:pt>
                      <c:pt idx="1660">
                        <c:v>59.444476999999999</c:v>
                      </c:pt>
                      <c:pt idx="1661">
                        <c:v>59.291521000000003</c:v>
                      </c:pt>
                      <c:pt idx="1662">
                        <c:v>59.276975999999998</c:v>
                      </c:pt>
                      <c:pt idx="1663">
                        <c:v>59.153500000000001</c:v>
                      </c:pt>
                      <c:pt idx="1664">
                        <c:v>59.707692000000002</c:v>
                      </c:pt>
                      <c:pt idx="1665">
                        <c:v>59.233362999999997</c:v>
                      </c:pt>
                      <c:pt idx="1666">
                        <c:v>59.233362999999997</c:v>
                      </c:pt>
                      <c:pt idx="1667">
                        <c:v>59.284247000000001</c:v>
                      </c:pt>
                      <c:pt idx="1668">
                        <c:v>59.795712999999999</c:v>
                      </c:pt>
                      <c:pt idx="1669">
                        <c:v>59.986913000000001</c:v>
                      </c:pt>
                      <c:pt idx="1670">
                        <c:v>59.357019999999999</c:v>
                      </c:pt>
                      <c:pt idx="1671">
                        <c:v>59.255164999999998</c:v>
                      </c:pt>
                      <c:pt idx="1672">
                        <c:v>59.386156</c:v>
                      </c:pt>
                      <c:pt idx="1673">
                        <c:v>59.189788</c:v>
                      </c:pt>
                      <c:pt idx="1674">
                        <c:v>59.575926000000003</c:v>
                      </c:pt>
                      <c:pt idx="1675">
                        <c:v>59.327899000000002</c:v>
                      </c:pt>
                      <c:pt idx="1676">
                        <c:v>59.320621000000003</c:v>
                      </c:pt>
                      <c:pt idx="1677">
                        <c:v>58.972427000000003</c:v>
                      </c:pt>
                      <c:pt idx="1678">
                        <c:v>58.994123000000002</c:v>
                      </c:pt>
                      <c:pt idx="1679">
                        <c:v>59.284247000000001</c:v>
                      </c:pt>
                      <c:pt idx="1680">
                        <c:v>59.044783000000002</c:v>
                      </c:pt>
                      <c:pt idx="1681">
                        <c:v>59.437184000000002</c:v>
                      </c:pt>
                      <c:pt idx="1682">
                        <c:v>59.707692000000002</c:v>
                      </c:pt>
                      <c:pt idx="1683">
                        <c:v>59.524769999999997</c:v>
                      </c:pt>
                      <c:pt idx="1684">
                        <c:v>59.284247000000001</c:v>
                      </c:pt>
                      <c:pt idx="1685">
                        <c:v>58.921835000000002</c:v>
                      </c:pt>
                      <c:pt idx="1686">
                        <c:v>59.583238000000001</c:v>
                      </c:pt>
                      <c:pt idx="1687">
                        <c:v>59.737015999999997</c:v>
                      </c:pt>
                      <c:pt idx="1688">
                        <c:v>60.001649</c:v>
                      </c:pt>
                      <c:pt idx="1689">
                        <c:v>60.171391</c:v>
                      </c:pt>
                      <c:pt idx="1690">
                        <c:v>59.386156</c:v>
                      </c:pt>
                      <c:pt idx="1691">
                        <c:v>59.422600000000003</c:v>
                      </c:pt>
                      <c:pt idx="1692">
                        <c:v>60.053255</c:v>
                      </c:pt>
                      <c:pt idx="1693">
                        <c:v>59.284247000000001</c:v>
                      </c:pt>
                      <c:pt idx="1694">
                        <c:v>59.327899000000002</c:v>
                      </c:pt>
                      <c:pt idx="1695">
                        <c:v>60.082765000000002</c:v>
                      </c:pt>
                      <c:pt idx="1696">
                        <c:v>58.929059000000002</c:v>
                      </c:pt>
                      <c:pt idx="1697">
                        <c:v>59.408019000000003</c:v>
                      </c:pt>
                      <c:pt idx="1698">
                        <c:v>59.722352000000001</c:v>
                      </c:pt>
                      <c:pt idx="1699">
                        <c:v>59.066509000000003</c:v>
                      </c:pt>
                      <c:pt idx="1700">
                        <c:v>59.023066</c:v>
                      </c:pt>
                      <c:pt idx="1701">
                        <c:v>59.437184000000002</c:v>
                      </c:pt>
                      <c:pt idx="1702">
                        <c:v>59.001358000000003</c:v>
                      </c:pt>
                      <c:pt idx="1703">
                        <c:v>58.820791999999997</c:v>
                      </c:pt>
                      <c:pt idx="1704">
                        <c:v>58.683962000000001</c:v>
                      </c:pt>
                      <c:pt idx="1705">
                        <c:v>59.160755999999999</c:v>
                      </c:pt>
                      <c:pt idx="1706">
                        <c:v>58.835214000000001</c:v>
                      </c:pt>
                      <c:pt idx="1707">
                        <c:v>59.073754000000001</c:v>
                      </c:pt>
                      <c:pt idx="1708">
                        <c:v>58.676769</c:v>
                      </c:pt>
                      <c:pt idx="1709">
                        <c:v>58.813580999999999</c:v>
                      </c:pt>
                      <c:pt idx="1710">
                        <c:v>59.722352000000001</c:v>
                      </c:pt>
                      <c:pt idx="1711">
                        <c:v>59.001358000000003</c:v>
                      </c:pt>
                      <c:pt idx="1712">
                        <c:v>59.575926000000003</c:v>
                      </c:pt>
                      <c:pt idx="1713">
                        <c:v>59.276975999999998</c:v>
                      </c:pt>
                      <c:pt idx="1714">
                        <c:v>59.095489999999998</c:v>
                      </c:pt>
                      <c:pt idx="1715">
                        <c:v>58.619267999999998</c:v>
                      </c:pt>
                      <c:pt idx="1716">
                        <c:v>59.233362999999997</c:v>
                      </c:pt>
                      <c:pt idx="1717">
                        <c:v>59.109986999999997</c:v>
                      </c:pt>
                      <c:pt idx="1718">
                        <c:v>58.965195999999999</c:v>
                      </c:pt>
                      <c:pt idx="1719">
                        <c:v>59.693035000000002</c:v>
                      </c:pt>
                      <c:pt idx="1720">
                        <c:v>59.073754000000001</c:v>
                      </c:pt>
                      <c:pt idx="1721">
                        <c:v>59.015830000000001</c:v>
                      </c:pt>
                      <c:pt idx="1722">
                        <c:v>58.972427000000003</c:v>
                      </c:pt>
                      <c:pt idx="1723">
                        <c:v>59.052025</c:v>
                      </c:pt>
                      <c:pt idx="1724">
                        <c:v>58.979658999999998</c:v>
                      </c:pt>
                      <c:pt idx="1725">
                        <c:v>58.590539999999997</c:v>
                      </c:pt>
                      <c:pt idx="1726">
                        <c:v>58.957966999999996</c:v>
                      </c:pt>
                      <c:pt idx="1727">
                        <c:v>59.052025</c:v>
                      </c:pt>
                      <c:pt idx="1728">
                        <c:v>58.806372000000003</c:v>
                      </c:pt>
                      <c:pt idx="1729">
                        <c:v>59.437184000000002</c:v>
                      </c:pt>
                      <c:pt idx="1730">
                        <c:v>59.008592</c:v>
                      </c:pt>
                      <c:pt idx="1731">
                        <c:v>58.741531999999999</c:v>
                      </c:pt>
                      <c:pt idx="1732">
                        <c:v>58.118724999999998</c:v>
                      </c:pt>
                      <c:pt idx="1733">
                        <c:v>59.175269</c:v>
                      </c:pt>
                      <c:pt idx="1734">
                        <c:v>59.008592</c:v>
                      </c:pt>
                      <c:pt idx="1735">
                        <c:v>59.037543999999997</c:v>
                      </c:pt>
                      <c:pt idx="1736">
                        <c:v>58.799163999999998</c:v>
                      </c:pt>
                      <c:pt idx="1737">
                        <c:v>59.080998999999998</c:v>
                      </c:pt>
                      <c:pt idx="1738">
                        <c:v>58.965195999999999</c:v>
                      </c:pt>
                      <c:pt idx="1739">
                        <c:v>59.627130999999999</c:v>
                      </c:pt>
                      <c:pt idx="1740">
                        <c:v>58.914611000000001</c:v>
                      </c:pt>
                      <c:pt idx="1741">
                        <c:v>58.712738999999999</c:v>
                      </c:pt>
                      <c:pt idx="1742">
                        <c:v>58.994123000000002</c:v>
                      </c:pt>
                      <c:pt idx="1743">
                        <c:v>58.878506999999999</c:v>
                      </c:pt>
                      <c:pt idx="1744">
                        <c:v>59.073754000000001</c:v>
                      </c:pt>
                      <c:pt idx="1745">
                        <c:v>58.791955999999999</c:v>
                      </c:pt>
                      <c:pt idx="1746">
                        <c:v>59.138992000000002</c:v>
                      </c:pt>
                      <c:pt idx="1747">
                        <c:v>59.008592</c:v>
                      </c:pt>
                      <c:pt idx="1748">
                        <c:v>58.979658999999998</c:v>
                      </c:pt>
                      <c:pt idx="1749">
                        <c:v>59.109986999999997</c:v>
                      </c:pt>
                      <c:pt idx="1750">
                        <c:v>58.965195999999999</c:v>
                      </c:pt>
                      <c:pt idx="1751">
                        <c:v>59.400731</c:v>
                      </c:pt>
                      <c:pt idx="1752">
                        <c:v>59.371588000000003</c:v>
                      </c:pt>
                      <c:pt idx="1753">
                        <c:v>58.907387999999997</c:v>
                      </c:pt>
                      <c:pt idx="1754">
                        <c:v>58.828001999999998</c:v>
                      </c:pt>
                      <c:pt idx="1755">
                        <c:v>58.799163999999998</c:v>
                      </c:pt>
                      <c:pt idx="1756">
                        <c:v>58.965195999999999</c:v>
                      </c:pt>
                      <c:pt idx="1757">
                        <c:v>59.627130999999999</c:v>
                      </c:pt>
                      <c:pt idx="1758">
                        <c:v>58.965195999999999</c:v>
                      </c:pt>
                      <c:pt idx="1759">
                        <c:v>59.160755999999999</c:v>
                      </c:pt>
                      <c:pt idx="1760">
                        <c:v>59.532074999999999</c:v>
                      </c:pt>
                      <c:pt idx="1761">
                        <c:v>58.979658999999998</c:v>
                      </c:pt>
                      <c:pt idx="1762">
                        <c:v>59.226098999999998</c:v>
                      </c:pt>
                      <c:pt idx="1763">
                        <c:v>59.109986999999997</c:v>
                      </c:pt>
                      <c:pt idx="1764">
                        <c:v>59.197046999999998</c:v>
                      </c:pt>
                      <c:pt idx="1765">
                        <c:v>59.117237000000003</c:v>
                      </c:pt>
                      <c:pt idx="1766">
                        <c:v>58.439970000000002</c:v>
                      </c:pt>
                      <c:pt idx="1767">
                        <c:v>59.568615000000001</c:v>
                      </c:pt>
                      <c:pt idx="1768">
                        <c:v>59.393442999999998</c:v>
                      </c:pt>
                      <c:pt idx="1769">
                        <c:v>59.080998999999998</c:v>
                      </c:pt>
                      <c:pt idx="1770">
                        <c:v>58.900167000000003</c:v>
                      </c:pt>
                      <c:pt idx="1771">
                        <c:v>59.001358000000003</c:v>
                      </c:pt>
                      <c:pt idx="1772">
                        <c:v>59.568615000000001</c:v>
                      </c:pt>
                      <c:pt idx="1773">
                        <c:v>58.633637</c:v>
                      </c:pt>
                      <c:pt idx="1774">
                        <c:v>59.117237000000003</c:v>
                      </c:pt>
                      <c:pt idx="1775">
                        <c:v>58.842427999999998</c:v>
                      </c:pt>
                      <c:pt idx="1776">
                        <c:v>58.490112000000003</c:v>
                      </c:pt>
                      <c:pt idx="1777">
                        <c:v>58.972427000000003</c:v>
                      </c:pt>
                      <c:pt idx="1778">
                        <c:v>58.929059000000002</c:v>
                      </c:pt>
                      <c:pt idx="1779">
                        <c:v>59.583238000000001</c:v>
                      </c:pt>
                      <c:pt idx="1780">
                        <c:v>59.153500000000001</c:v>
                      </c:pt>
                      <c:pt idx="1781">
                        <c:v>59.357019999999999</c:v>
                      </c:pt>
                      <c:pt idx="1782">
                        <c:v>58.439970000000002</c:v>
                      </c:pt>
                      <c:pt idx="1783">
                        <c:v>58.979658999999998</c:v>
                      </c:pt>
                      <c:pt idx="1784">
                        <c:v>59.335177999999999</c:v>
                      </c:pt>
                      <c:pt idx="1785">
                        <c:v>59.262433999999999</c:v>
                      </c:pt>
                      <c:pt idx="1786">
                        <c:v>59.393442999999998</c:v>
                      </c:pt>
                      <c:pt idx="1787">
                        <c:v>59.306069000000001</c:v>
                      </c:pt>
                      <c:pt idx="1788">
                        <c:v>59.088244000000003</c:v>
                      </c:pt>
                      <c:pt idx="1789">
                        <c:v>59.247897999999999</c:v>
                      </c:pt>
                      <c:pt idx="1790">
                        <c:v>58.979658999999998</c:v>
                      </c:pt>
                      <c:pt idx="1791">
                        <c:v>58.994123000000002</c:v>
                      </c:pt>
                      <c:pt idx="1792">
                        <c:v>59.335177999999999</c:v>
                      </c:pt>
                      <c:pt idx="1793">
                        <c:v>58.626452</c:v>
                      </c:pt>
                      <c:pt idx="1794">
                        <c:v>59.233362999999997</c:v>
                      </c:pt>
                      <c:pt idx="1795">
                        <c:v>59.109986999999997</c:v>
                      </c:pt>
                      <c:pt idx="1796">
                        <c:v>58.842427999999998</c:v>
                      </c:pt>
                      <c:pt idx="1797">
                        <c:v>59.240630000000003</c:v>
                      </c:pt>
                      <c:pt idx="1798">
                        <c:v>59.451771999999998</c:v>
                      </c:pt>
                      <c:pt idx="1799">
                        <c:v>59.001358000000003</c:v>
                      </c:pt>
                      <c:pt idx="1800">
                        <c:v>59.226098999999998</c:v>
                      </c:pt>
                      <c:pt idx="1801">
                        <c:v>59.117237000000003</c:v>
                      </c:pt>
                      <c:pt idx="1802">
                        <c:v>59.073754000000001</c:v>
                      </c:pt>
                      <c:pt idx="1803">
                        <c:v>59.546688000000003</c:v>
                      </c:pt>
                      <c:pt idx="1804">
                        <c:v>59.737015999999997</c:v>
                      </c:pt>
                      <c:pt idx="1805">
                        <c:v>59.532074999999999</c:v>
                      </c:pt>
                      <c:pt idx="1806">
                        <c:v>59.276975999999998</c:v>
                      </c:pt>
                      <c:pt idx="1807">
                        <c:v>59.044783000000002</c:v>
                      </c:pt>
                      <c:pt idx="1808">
                        <c:v>59.378870999999997</c:v>
                      </c:pt>
                      <c:pt idx="1809">
                        <c:v>59.255164999999998</c:v>
                      </c:pt>
                      <c:pt idx="1810">
                        <c:v>59.037543999999997</c:v>
                      </c:pt>
                      <c:pt idx="1811">
                        <c:v>59.378870999999997</c:v>
                      </c:pt>
                      <c:pt idx="1812">
                        <c:v>58.965195999999999</c:v>
                      </c:pt>
                      <c:pt idx="1813">
                        <c:v>59.869173000000004</c:v>
                      </c:pt>
                      <c:pt idx="1814">
                        <c:v>58.806372000000003</c:v>
                      </c:pt>
                      <c:pt idx="1815">
                        <c:v>59.437184000000002</c:v>
                      </c:pt>
                      <c:pt idx="1816">
                        <c:v>59.466363000000001</c:v>
                      </c:pt>
                      <c:pt idx="1817">
                        <c:v>59.066509000000003</c:v>
                      </c:pt>
                      <c:pt idx="1818">
                        <c:v>59.605179999999997</c:v>
                      </c:pt>
                      <c:pt idx="1819">
                        <c:v>59.088244000000003</c:v>
                      </c:pt>
                      <c:pt idx="1820">
                        <c:v>59.247897999999999</c:v>
                      </c:pt>
                      <c:pt idx="1821">
                        <c:v>59.386156</c:v>
                      </c:pt>
                      <c:pt idx="1822">
                        <c:v>58.965195999999999</c:v>
                      </c:pt>
                      <c:pt idx="1823">
                        <c:v>59.459066</c:v>
                      </c:pt>
                      <c:pt idx="1824">
                        <c:v>59.240630000000003</c:v>
                      </c:pt>
                      <c:pt idx="1825">
                        <c:v>58.871288999999997</c:v>
                      </c:pt>
                      <c:pt idx="1826">
                        <c:v>59.240630000000003</c:v>
                      </c:pt>
                      <c:pt idx="1827">
                        <c:v>58.979658999999998</c:v>
                      </c:pt>
                      <c:pt idx="1828">
                        <c:v>59.044783000000002</c:v>
                      </c:pt>
                      <c:pt idx="1829">
                        <c:v>58.972427000000003</c:v>
                      </c:pt>
                      <c:pt idx="1830">
                        <c:v>58.994123000000002</c:v>
                      </c:pt>
                      <c:pt idx="1831">
                        <c:v>58.411337000000003</c:v>
                      </c:pt>
                      <c:pt idx="1832">
                        <c:v>58.994123000000002</c:v>
                      </c:pt>
                      <c:pt idx="1833">
                        <c:v>58.813580999999999</c:v>
                      </c:pt>
                      <c:pt idx="1834">
                        <c:v>59.313344999999998</c:v>
                      </c:pt>
                      <c:pt idx="1835">
                        <c:v>59.262433999999999</c:v>
                      </c:pt>
                      <c:pt idx="1836">
                        <c:v>59.502859000000001</c:v>
                      </c:pt>
                      <c:pt idx="1837">
                        <c:v>59.459066</c:v>
                      </c:pt>
                      <c:pt idx="1838">
                        <c:v>58.885725999999998</c:v>
                      </c:pt>
                      <c:pt idx="1839">
                        <c:v>59.364303999999997</c:v>
                      </c:pt>
                      <c:pt idx="1840">
                        <c:v>59.247897999999999</c:v>
                      </c:pt>
                      <c:pt idx="1841">
                        <c:v>58.748733000000001</c:v>
                      </c:pt>
                      <c:pt idx="1842">
                        <c:v>59.211571999999997</c:v>
                      </c:pt>
                      <c:pt idx="1843">
                        <c:v>59.693035000000002</c:v>
                      </c:pt>
                      <c:pt idx="1844">
                        <c:v>59.364303999999997</c:v>
                      </c:pt>
                      <c:pt idx="1845">
                        <c:v>59.306069000000001</c:v>
                      </c:pt>
                      <c:pt idx="1846">
                        <c:v>59.088244000000003</c:v>
                      </c:pt>
                      <c:pt idx="1847">
                        <c:v>58.965195999999999</c:v>
                      </c:pt>
                      <c:pt idx="1848">
                        <c:v>58.583360999999996</c:v>
                      </c:pt>
                      <c:pt idx="1849">
                        <c:v>58.842427999999998</c:v>
                      </c:pt>
                      <c:pt idx="1850">
                        <c:v>59.707692000000002</c:v>
                      </c:pt>
                      <c:pt idx="1851">
                        <c:v>59.008592</c:v>
                      </c:pt>
                      <c:pt idx="1852">
                        <c:v>58.914611000000001</c:v>
                      </c:pt>
                      <c:pt idx="1853">
                        <c:v>58.943511999999998</c:v>
                      </c:pt>
                      <c:pt idx="1854">
                        <c:v>59.059266999999998</c:v>
                      </c:pt>
                      <c:pt idx="1855">
                        <c:v>59.386156</c:v>
                      </c:pt>
                      <c:pt idx="1856">
                        <c:v>59.131739000000003</c:v>
                      </c:pt>
                      <c:pt idx="1857">
                        <c:v>58.490112000000003</c:v>
                      </c:pt>
                      <c:pt idx="1858">
                        <c:v>59.262433999999999</c:v>
                      </c:pt>
                      <c:pt idx="1859">
                        <c:v>59.102738000000002</c:v>
                      </c:pt>
                      <c:pt idx="1860">
                        <c:v>59.197046999999998</c:v>
                      </c:pt>
                      <c:pt idx="1861">
                        <c:v>59.001358000000003</c:v>
                      </c:pt>
                      <c:pt idx="1862">
                        <c:v>59.226098999999998</c:v>
                      </c:pt>
                      <c:pt idx="1863">
                        <c:v>59.408019000000003</c:v>
                      </c:pt>
                      <c:pt idx="1864">
                        <c:v>59.429890999999998</c:v>
                      </c:pt>
                      <c:pt idx="1865">
                        <c:v>58.712738999999999</c:v>
                      </c:pt>
                      <c:pt idx="1866">
                        <c:v>58.820791999999997</c:v>
                      </c:pt>
                      <c:pt idx="1867">
                        <c:v>58.676769</c:v>
                      </c:pt>
                      <c:pt idx="1868">
                        <c:v>59.393442999999998</c:v>
                      </c:pt>
                      <c:pt idx="1869">
                        <c:v>58.900167000000003</c:v>
                      </c:pt>
                      <c:pt idx="1870">
                        <c:v>59.583238000000001</c:v>
                      </c:pt>
                      <c:pt idx="1871">
                        <c:v>59.044783000000002</c:v>
                      </c:pt>
                      <c:pt idx="1872">
                        <c:v>58.683962000000001</c:v>
                      </c:pt>
                      <c:pt idx="1873">
                        <c:v>59.751685000000002</c:v>
                      </c:pt>
                      <c:pt idx="1874">
                        <c:v>59.298794000000001</c:v>
                      </c:pt>
                      <c:pt idx="1875">
                        <c:v>59.378870999999997</c:v>
                      </c:pt>
                      <c:pt idx="1876">
                        <c:v>59.605179999999997</c:v>
                      </c:pt>
                      <c:pt idx="1877">
                        <c:v>59.023066</c:v>
                      </c:pt>
                      <c:pt idx="1878">
                        <c:v>58.972427000000003</c:v>
                      </c:pt>
                      <c:pt idx="1879">
                        <c:v>58.698349</c:v>
                      </c:pt>
                      <c:pt idx="1880">
                        <c:v>59.393442999999998</c:v>
                      </c:pt>
                      <c:pt idx="1881">
                        <c:v>58.957966999999996</c:v>
                      </c:pt>
                      <c:pt idx="1882">
                        <c:v>59.052025</c:v>
                      </c:pt>
                      <c:pt idx="1883">
                        <c:v>59.211571999999997</c:v>
                      </c:pt>
                      <c:pt idx="1884">
                        <c:v>58.655199000000003</c:v>
                      </c:pt>
                      <c:pt idx="1885">
                        <c:v>59.583238000000001</c:v>
                      </c:pt>
                      <c:pt idx="1886">
                        <c:v>59.160755999999999</c:v>
                      </c:pt>
                      <c:pt idx="1887">
                        <c:v>59.066509000000003</c:v>
                      </c:pt>
                      <c:pt idx="1888">
                        <c:v>58.849642000000003</c:v>
                      </c:pt>
                      <c:pt idx="1889">
                        <c:v>59.415309000000001</c:v>
                      </c:pt>
                      <c:pt idx="1890">
                        <c:v>59.357019999999999</c:v>
                      </c:pt>
                      <c:pt idx="1891">
                        <c:v>58.791955999999999</c:v>
                      </c:pt>
                      <c:pt idx="1892">
                        <c:v>58.856856999999998</c:v>
                      </c:pt>
                      <c:pt idx="1893">
                        <c:v>59.247897999999999</c:v>
                      </c:pt>
                      <c:pt idx="1894">
                        <c:v>59.269703999999997</c:v>
                      </c:pt>
                      <c:pt idx="1895">
                        <c:v>59.218834000000001</c:v>
                      </c:pt>
                      <c:pt idx="1896">
                        <c:v>59.052025</c:v>
                      </c:pt>
                      <c:pt idx="1897">
                        <c:v>59.211571999999997</c:v>
                      </c:pt>
                      <c:pt idx="1898">
                        <c:v>58.763136000000003</c:v>
                      </c:pt>
                      <c:pt idx="1899">
                        <c:v>59.037543999999997</c:v>
                      </c:pt>
                      <c:pt idx="1900">
                        <c:v>59.262433999999999</c:v>
                      </c:pt>
                      <c:pt idx="1901">
                        <c:v>58.576182000000003</c:v>
                      </c:pt>
                      <c:pt idx="1902">
                        <c:v>59.015830000000001</c:v>
                      </c:pt>
                      <c:pt idx="1903">
                        <c:v>59.030304999999998</c:v>
                      </c:pt>
                      <c:pt idx="1904">
                        <c:v>58.979658999999998</c:v>
                      </c:pt>
                      <c:pt idx="1905">
                        <c:v>59.102738000000002</c:v>
                      </c:pt>
                      <c:pt idx="1906">
                        <c:v>59.255164999999998</c:v>
                      </c:pt>
                      <c:pt idx="1907">
                        <c:v>58.979658999999998</c:v>
                      </c:pt>
                      <c:pt idx="1908">
                        <c:v>59.575926000000003</c:v>
                      </c:pt>
                      <c:pt idx="1909">
                        <c:v>59.218834000000001</c:v>
                      </c:pt>
                      <c:pt idx="1910">
                        <c:v>59.466363000000001</c:v>
                      </c:pt>
                      <c:pt idx="1911">
                        <c:v>59.825085000000001</c:v>
                      </c:pt>
                      <c:pt idx="1912">
                        <c:v>59.269703999999997</c:v>
                      </c:pt>
                      <c:pt idx="1913">
                        <c:v>59.218834000000001</c:v>
                      </c:pt>
                      <c:pt idx="1914">
                        <c:v>59.226098999999998</c:v>
                      </c:pt>
                      <c:pt idx="1915">
                        <c:v>59.641770000000001</c:v>
                      </c:pt>
                      <c:pt idx="1916">
                        <c:v>59.197046999999998</c:v>
                      </c:pt>
                      <c:pt idx="1917">
                        <c:v>59.408019000000003</c:v>
                      </c:pt>
                      <c:pt idx="1918">
                        <c:v>59.080998999999998</c:v>
                      </c:pt>
                      <c:pt idx="1919">
                        <c:v>58.965195999999999</c:v>
                      </c:pt>
                      <c:pt idx="1920">
                        <c:v>59.284247000000001</c:v>
                      </c:pt>
                      <c:pt idx="1921">
                        <c:v>59.095489999999998</c:v>
                      </c:pt>
                      <c:pt idx="1922">
                        <c:v>59.364303999999997</c:v>
                      </c:pt>
                      <c:pt idx="1923">
                        <c:v>59.371588000000003</c:v>
                      </c:pt>
                      <c:pt idx="1924">
                        <c:v>58.957966999999996</c:v>
                      </c:pt>
                      <c:pt idx="1925">
                        <c:v>59.568615000000001</c:v>
                      </c:pt>
                      <c:pt idx="1926">
                        <c:v>59.044783000000002</c:v>
                      </c:pt>
                      <c:pt idx="1927">
                        <c:v>59.437184000000002</c:v>
                      </c:pt>
                      <c:pt idx="1928">
                        <c:v>59.357019999999999</c:v>
                      </c:pt>
                      <c:pt idx="1929">
                        <c:v>59.371588000000003</c:v>
                      </c:pt>
                      <c:pt idx="1930">
                        <c:v>59.371588000000003</c:v>
                      </c:pt>
                      <c:pt idx="1931">
                        <c:v>59.073754000000001</c:v>
                      </c:pt>
                      <c:pt idx="1932">
                        <c:v>58.907387999999997</c:v>
                      </c:pt>
                      <c:pt idx="1933">
                        <c:v>59.233362999999997</c:v>
                      </c:pt>
                      <c:pt idx="1934">
                        <c:v>59.700364</c:v>
                      </c:pt>
                      <c:pt idx="1935">
                        <c:v>59.189788</c:v>
                      </c:pt>
                      <c:pt idx="1936">
                        <c:v>59.175269</c:v>
                      </c:pt>
                      <c:pt idx="1937">
                        <c:v>59.473661</c:v>
                      </c:pt>
                      <c:pt idx="1938">
                        <c:v>59.226098999999998</c:v>
                      </c:pt>
                      <c:pt idx="1939">
                        <c:v>59.052025</c:v>
                      </c:pt>
                      <c:pt idx="1940">
                        <c:v>59.444476999999999</c:v>
                      </c:pt>
                      <c:pt idx="1941">
                        <c:v>59.590550999999998</c:v>
                      </c:pt>
                      <c:pt idx="1942">
                        <c:v>59.320621000000003</c:v>
                      </c:pt>
                      <c:pt idx="1943">
                        <c:v>59.262433999999999</c:v>
                      </c:pt>
                      <c:pt idx="1944">
                        <c:v>59.102738000000002</c:v>
                      </c:pt>
                      <c:pt idx="1945">
                        <c:v>59.197046999999998</c:v>
                      </c:pt>
                      <c:pt idx="1946">
                        <c:v>59.641770000000001</c:v>
                      </c:pt>
                      <c:pt idx="1947">
                        <c:v>59.197046999999998</c:v>
                      </c:pt>
                      <c:pt idx="1948">
                        <c:v>59.117237000000003</c:v>
                      </c:pt>
                      <c:pt idx="1949">
                        <c:v>59.715021999999998</c:v>
                      </c:pt>
                      <c:pt idx="1950">
                        <c:v>59.291521000000003</c:v>
                      </c:pt>
                      <c:pt idx="1951">
                        <c:v>59.444476999999999</c:v>
                      </c:pt>
                      <c:pt idx="1952">
                        <c:v>59.532074999999999</c:v>
                      </c:pt>
                      <c:pt idx="1953">
                        <c:v>59.444476999999999</c:v>
                      </c:pt>
                      <c:pt idx="1954">
                        <c:v>59.349739999999997</c:v>
                      </c:pt>
                      <c:pt idx="1955">
                        <c:v>59.378870999999997</c:v>
                      </c:pt>
                      <c:pt idx="1956">
                        <c:v>59.189788</c:v>
                      </c:pt>
                      <c:pt idx="1957">
                        <c:v>59.817740000000001</c:v>
                      </c:pt>
                      <c:pt idx="1958">
                        <c:v>58.871288999999997</c:v>
                      </c:pt>
                      <c:pt idx="1959">
                        <c:v>59.357019999999999</c:v>
                      </c:pt>
                      <c:pt idx="1960">
                        <c:v>59.488258000000002</c:v>
                      </c:pt>
                      <c:pt idx="1961">
                        <c:v>58.994123000000002</c:v>
                      </c:pt>
                      <c:pt idx="1962">
                        <c:v>58.878506999999999</c:v>
                      </c:pt>
                      <c:pt idx="1963">
                        <c:v>59.298794000000001</c:v>
                      </c:pt>
                      <c:pt idx="1964">
                        <c:v>59.378870999999997</c:v>
                      </c:pt>
                      <c:pt idx="1965">
                        <c:v>59.605179999999997</c:v>
                      </c:pt>
                      <c:pt idx="1966">
                        <c:v>59.429890999999998</c:v>
                      </c:pt>
                      <c:pt idx="1967">
                        <c:v>58.950738999999999</c:v>
                      </c:pt>
                      <c:pt idx="1968">
                        <c:v>59.451771999999998</c:v>
                      </c:pt>
                      <c:pt idx="1969">
                        <c:v>60.060631000000001</c:v>
                      </c:pt>
                      <c:pt idx="1970">
                        <c:v>59.160755999999999</c:v>
                      </c:pt>
                      <c:pt idx="1971">
                        <c:v>59.357019999999999</c:v>
                      </c:pt>
                      <c:pt idx="1972">
                        <c:v>59.073754000000001</c:v>
                      </c:pt>
                      <c:pt idx="1973">
                        <c:v>59.539380999999999</c:v>
                      </c:pt>
                      <c:pt idx="1974">
                        <c:v>59.393442999999998</c:v>
                      </c:pt>
                      <c:pt idx="1975">
                        <c:v>59.722352000000001</c:v>
                      </c:pt>
                      <c:pt idx="1976">
                        <c:v>59.817740000000001</c:v>
                      </c:pt>
                      <c:pt idx="1977">
                        <c:v>59.459066</c:v>
                      </c:pt>
                      <c:pt idx="1978">
                        <c:v>59.817740000000001</c:v>
                      </c:pt>
                      <c:pt idx="1979">
                        <c:v>59.861821999999997</c:v>
                      </c:pt>
                      <c:pt idx="1980">
                        <c:v>58.806372000000003</c:v>
                      </c:pt>
                      <c:pt idx="1981">
                        <c:v>59.429890999999998</c:v>
                      </c:pt>
                      <c:pt idx="1982">
                        <c:v>59.349739999999997</c:v>
                      </c:pt>
                      <c:pt idx="1983">
                        <c:v>59.088244000000003</c:v>
                      </c:pt>
                      <c:pt idx="1984">
                        <c:v>59.371588000000003</c:v>
                      </c:pt>
                      <c:pt idx="1985">
                        <c:v>59.480958999999999</c:v>
                      </c:pt>
                      <c:pt idx="1986">
                        <c:v>59.634450000000001</c:v>
                      </c:pt>
                      <c:pt idx="1987">
                        <c:v>59.320621000000003</c:v>
                      </c:pt>
                      <c:pt idx="1988">
                        <c:v>59.378870999999997</c:v>
                      </c:pt>
                      <c:pt idx="1989">
                        <c:v>59.597864999999999</c:v>
                      </c:pt>
                      <c:pt idx="1990">
                        <c:v>59.905940000000001</c:v>
                      </c:pt>
                      <c:pt idx="1991">
                        <c:v>59.898584</c:v>
                      </c:pt>
                      <c:pt idx="1992">
                        <c:v>59.781033000000001</c:v>
                      </c:pt>
                      <c:pt idx="1993">
                        <c:v>58.986890000000002</c:v>
                      </c:pt>
                      <c:pt idx="1994">
                        <c:v>59.568615000000001</c:v>
                      </c:pt>
                      <c:pt idx="1995">
                        <c:v>59.393442999999998</c:v>
                      </c:pt>
                      <c:pt idx="1996">
                        <c:v>59.371588000000003</c:v>
                      </c:pt>
                      <c:pt idx="1997">
                        <c:v>59.546688000000003</c:v>
                      </c:pt>
                      <c:pt idx="1998">
                        <c:v>59.913296000000003</c:v>
                      </c:pt>
                      <c:pt idx="1999">
                        <c:v>59.781033000000001</c:v>
                      </c:pt>
                      <c:pt idx="2000">
                        <c:v>59.451771999999998</c:v>
                      </c:pt>
                      <c:pt idx="2001">
                        <c:v>59.291521000000003</c:v>
                      </c:pt>
                      <c:pt idx="2002">
                        <c:v>59.335177999999999</c:v>
                      </c:pt>
                      <c:pt idx="2003">
                        <c:v>59.612496</c:v>
                      </c:pt>
                      <c:pt idx="2004">
                        <c:v>59.788373</c:v>
                      </c:pt>
                      <c:pt idx="2005">
                        <c:v>59.693035000000002</c:v>
                      </c:pt>
                      <c:pt idx="2006">
                        <c:v>59.832431</c:v>
                      </c:pt>
                      <c:pt idx="2007">
                        <c:v>59.211571999999997</c:v>
                      </c:pt>
                      <c:pt idx="2008">
                        <c:v>59.517465999999999</c:v>
                      </c:pt>
                      <c:pt idx="2009">
                        <c:v>60.164000000000001</c:v>
                      </c:pt>
                      <c:pt idx="2010">
                        <c:v>59.386156</c:v>
                      </c:pt>
                      <c:pt idx="2011">
                        <c:v>59.488258000000002</c:v>
                      </c:pt>
                      <c:pt idx="2012">
                        <c:v>59.459066</c:v>
                      </c:pt>
                      <c:pt idx="2013">
                        <c:v>60.171391</c:v>
                      </c:pt>
                      <c:pt idx="2014">
                        <c:v>59.612496</c:v>
                      </c:pt>
                      <c:pt idx="2015">
                        <c:v>59.262433999999999</c:v>
                      </c:pt>
                      <c:pt idx="2016">
                        <c:v>59.685709000000003</c:v>
                      </c:pt>
                      <c:pt idx="2017">
                        <c:v>60.009017999999998</c:v>
                      </c:pt>
                      <c:pt idx="2018">
                        <c:v>59.751685000000002</c:v>
                      </c:pt>
                      <c:pt idx="2019">
                        <c:v>59.935372000000001</c:v>
                      </c:pt>
                      <c:pt idx="2020">
                        <c:v>59.605179999999997</c:v>
                      </c:pt>
                      <c:pt idx="2021">
                        <c:v>59.781033000000001</c:v>
                      </c:pt>
                      <c:pt idx="2022">
                        <c:v>59.928012000000003</c:v>
                      </c:pt>
                      <c:pt idx="2023">
                        <c:v>60.016387999999999</c:v>
                      </c:pt>
                      <c:pt idx="2024">
                        <c:v>59.284247000000001</c:v>
                      </c:pt>
                      <c:pt idx="2025">
                        <c:v>59.795712999999999</c:v>
                      </c:pt>
                      <c:pt idx="2026">
                        <c:v>59.803055000000001</c:v>
                      </c:pt>
                      <c:pt idx="2027">
                        <c:v>60.156610999999998</c:v>
                      </c:pt>
                      <c:pt idx="2028">
                        <c:v>59.678382999999997</c:v>
                      </c:pt>
                      <c:pt idx="2029">
                        <c:v>59.715021999999998</c:v>
                      </c:pt>
                      <c:pt idx="2030">
                        <c:v>59.994280000000003</c:v>
                      </c:pt>
                      <c:pt idx="2031">
                        <c:v>59.649090000000001</c:v>
                      </c:pt>
                      <c:pt idx="2032">
                        <c:v>59.832431</c:v>
                      </c:pt>
                      <c:pt idx="2033">
                        <c:v>60.200964999999997</c:v>
                      </c:pt>
                      <c:pt idx="2034">
                        <c:v>59.605179999999997</c:v>
                      </c:pt>
                      <c:pt idx="2035">
                        <c:v>59.605179999999997</c:v>
                      </c:pt>
                      <c:pt idx="2036">
                        <c:v>59.546688000000003</c:v>
                      </c:pt>
                      <c:pt idx="2037">
                        <c:v>60.156610999999998</c:v>
                      </c:pt>
                      <c:pt idx="2038">
                        <c:v>59.854472999999999</c:v>
                      </c:pt>
                      <c:pt idx="2039">
                        <c:v>59.854472999999999</c:v>
                      </c:pt>
                      <c:pt idx="2040">
                        <c:v>59.327899000000002</c:v>
                      </c:pt>
                      <c:pt idx="2041">
                        <c:v>60.023758999999998</c:v>
                      </c:pt>
                      <c:pt idx="2042">
                        <c:v>60.112291999999997</c:v>
                      </c:pt>
                      <c:pt idx="2043">
                        <c:v>60.156610999999998</c:v>
                      </c:pt>
                      <c:pt idx="2044">
                        <c:v>59.737015999999997</c:v>
                      </c:pt>
                      <c:pt idx="2045">
                        <c:v>59.876524000000003</c:v>
                      </c:pt>
                      <c:pt idx="2046">
                        <c:v>59.795712999999999</c:v>
                      </c:pt>
                      <c:pt idx="2047">
                        <c:v>59.986913000000001</c:v>
                      </c:pt>
                      <c:pt idx="2048">
                        <c:v>60.068007000000001</c:v>
                      </c:pt>
                      <c:pt idx="2049">
                        <c:v>60.512459</c:v>
                      </c:pt>
                      <c:pt idx="2050">
                        <c:v>60.016387999999999</c:v>
                      </c:pt>
                      <c:pt idx="2051">
                        <c:v>59.994280000000003</c:v>
                      </c:pt>
                      <c:pt idx="2052">
                        <c:v>60.178784</c:v>
                      </c:pt>
                      <c:pt idx="2053">
                        <c:v>59.950091999999998</c:v>
                      </c:pt>
                      <c:pt idx="2054">
                        <c:v>60.009017999999998</c:v>
                      </c:pt>
                      <c:pt idx="2055">
                        <c:v>59.986913000000001</c:v>
                      </c:pt>
                      <c:pt idx="2056">
                        <c:v>60.594334000000003</c:v>
                      </c:pt>
                      <c:pt idx="2057">
                        <c:v>60.038505000000001</c:v>
                      </c:pt>
                      <c:pt idx="2058">
                        <c:v>60.408433000000002</c:v>
                      </c:pt>
                      <c:pt idx="2059">
                        <c:v>59.861821999999997</c:v>
                      </c:pt>
                      <c:pt idx="2060">
                        <c:v>60.915560999999997</c:v>
                      </c:pt>
                      <c:pt idx="2061">
                        <c:v>60.639045000000003</c:v>
                      </c:pt>
                      <c:pt idx="2062">
                        <c:v>60.691251999999999</c:v>
                      </c:pt>
                      <c:pt idx="2063">
                        <c:v>60.267566000000002</c:v>
                      </c:pt>
                      <c:pt idx="2064">
                        <c:v>60.119675000000001</c:v>
                      </c:pt>
                      <c:pt idx="2065">
                        <c:v>59.847124999999998</c:v>
                      </c:pt>
                      <c:pt idx="2066">
                        <c:v>60.090144000000002</c:v>
                      </c:pt>
                      <c:pt idx="2067">
                        <c:v>60.097526000000002</c:v>
                      </c:pt>
                      <c:pt idx="2068">
                        <c:v>60.038505000000001</c:v>
                      </c:pt>
                      <c:pt idx="2069">
                        <c:v>60.341661000000002</c:v>
                      </c:pt>
                      <c:pt idx="2070">
                        <c:v>60.171391</c:v>
                      </c:pt>
                      <c:pt idx="2071">
                        <c:v>59.972181999999997</c:v>
                      </c:pt>
                      <c:pt idx="2072">
                        <c:v>59.950091999999998</c:v>
                      </c:pt>
                      <c:pt idx="2073">
                        <c:v>59.773694999999996</c:v>
                      </c:pt>
                      <c:pt idx="2074">
                        <c:v>60.215758999999998</c:v>
                      </c:pt>
                      <c:pt idx="2075">
                        <c:v>60.423282</c:v>
                      </c:pt>
                      <c:pt idx="2076">
                        <c:v>60.67633</c:v>
                      </c:pt>
                      <c:pt idx="2077">
                        <c:v>60.208362000000001</c:v>
                      </c:pt>
                      <c:pt idx="2078">
                        <c:v>60.252758999999998</c:v>
                      </c:pt>
                      <c:pt idx="2079">
                        <c:v>60.415857000000003</c:v>
                      </c:pt>
                      <c:pt idx="2080">
                        <c:v>60.736041</c:v>
                      </c:pt>
                      <c:pt idx="2081">
                        <c:v>60.728574000000002</c:v>
                      </c:pt>
                      <c:pt idx="2082">
                        <c:v>60.915560999999997</c:v>
                      </c:pt>
                      <c:pt idx="2083">
                        <c:v>60.512459</c:v>
                      </c:pt>
                      <c:pt idx="2084">
                        <c:v>60.068007000000001</c:v>
                      </c:pt>
                      <c:pt idx="2085">
                        <c:v>60.393586999999997</c:v>
                      </c:pt>
                      <c:pt idx="2086">
                        <c:v>60.743509000000003</c:v>
                      </c:pt>
                      <c:pt idx="2087">
                        <c:v>60.497585999999998</c:v>
                      </c:pt>
                      <c:pt idx="2088">
                        <c:v>60.609233000000003</c:v>
                      </c:pt>
                      <c:pt idx="2089">
                        <c:v>60.698715</c:v>
                      </c:pt>
                      <c:pt idx="2090">
                        <c:v>61.223596000000001</c:v>
                      </c:pt>
                      <c:pt idx="2091">
                        <c:v>60.930546999999997</c:v>
                      </c:pt>
                      <c:pt idx="2092">
                        <c:v>60.519897999999998</c:v>
                      </c:pt>
                      <c:pt idx="2093">
                        <c:v>60.601782999999998</c:v>
                      </c:pt>
                      <c:pt idx="2094">
                        <c:v>60.758448999999999</c:v>
                      </c:pt>
                      <c:pt idx="2095">
                        <c:v>60.549660000000003</c:v>
                      </c:pt>
                      <c:pt idx="2096">
                        <c:v>60.893089000000003</c:v>
                      </c:pt>
                      <c:pt idx="2097">
                        <c:v>61.593998999999997</c:v>
                      </c:pt>
                      <c:pt idx="2098">
                        <c:v>60.728574000000002</c:v>
                      </c:pt>
                      <c:pt idx="2099">
                        <c:v>60.968031000000003</c:v>
                      </c:pt>
                      <c:pt idx="2100">
                        <c:v>60.795814999999997</c:v>
                      </c:pt>
                      <c:pt idx="2101">
                        <c:v>60.773392000000001</c:v>
                      </c:pt>
                      <c:pt idx="2102">
                        <c:v>60.713641000000003</c:v>
                      </c:pt>
                      <c:pt idx="2103">
                        <c:v>60.490152000000002</c:v>
                      </c:pt>
                      <c:pt idx="2104">
                        <c:v>60.780866000000003</c:v>
                      </c:pt>
                      <c:pt idx="2105">
                        <c:v>60.773392000000001</c:v>
                      </c:pt>
                      <c:pt idx="2106">
                        <c:v>61.382036999999997</c:v>
                      </c:pt>
                      <c:pt idx="2107">
                        <c:v>61.609169999999999</c:v>
                      </c:pt>
                      <c:pt idx="2108">
                        <c:v>60.915560999999997</c:v>
                      </c:pt>
                      <c:pt idx="2109">
                        <c:v>60.930546999999997</c:v>
                      </c:pt>
                      <c:pt idx="2110">
                        <c:v>60.639045000000003</c:v>
                      </c:pt>
                      <c:pt idx="2111">
                        <c:v>60.878112999999999</c:v>
                      </c:pt>
                      <c:pt idx="2112">
                        <c:v>61.065607999999997</c:v>
                      </c:pt>
                      <c:pt idx="2113">
                        <c:v>61.088151000000003</c:v>
                      </c:pt>
                      <c:pt idx="2114">
                        <c:v>60.900578000000003</c:v>
                      </c:pt>
                      <c:pt idx="2115">
                        <c:v>61.351824000000001</c:v>
                      </c:pt>
                      <c:pt idx="2116">
                        <c:v>61.140785000000001</c:v>
                      </c:pt>
                      <c:pt idx="2117">
                        <c:v>61.238667</c:v>
                      </c:pt>
                      <c:pt idx="2118">
                        <c:v>61.170883000000003</c:v>
                      </c:pt>
                      <c:pt idx="2119">
                        <c:v>60.639045000000003</c:v>
                      </c:pt>
                      <c:pt idx="2120">
                        <c:v>61.593998999999997</c:v>
                      </c:pt>
                      <c:pt idx="2121">
                        <c:v>61.028056999999997</c:v>
                      </c:pt>
                      <c:pt idx="2122">
                        <c:v>60.968031000000003</c:v>
                      </c:pt>
                      <c:pt idx="2123">
                        <c:v>61.344271999999997</c:v>
                      </c:pt>
                      <c:pt idx="2124">
                        <c:v>60.668871000000003</c:v>
                      </c:pt>
                      <c:pt idx="2125">
                        <c:v>61.163356999999998</c:v>
                      </c:pt>
                      <c:pt idx="2126">
                        <c:v>61.419828000000003</c:v>
                      </c:pt>
                      <c:pt idx="2127">
                        <c:v>60.833207999999999</c:v>
                      </c:pt>
                      <c:pt idx="2128">
                        <c:v>61.005540000000003</c:v>
                      </c:pt>
                      <c:pt idx="2129">
                        <c:v>61.095666999999999</c:v>
                      </c:pt>
                      <c:pt idx="2130">
                        <c:v>60.893089000000003</c:v>
                      </c:pt>
                      <c:pt idx="2131">
                        <c:v>60.639045000000003</c:v>
                      </c:pt>
                      <c:pt idx="2132">
                        <c:v>60.631590000000003</c:v>
                      </c:pt>
                      <c:pt idx="2133">
                        <c:v>61.118220999999998</c:v>
                      </c:pt>
                      <c:pt idx="2134">
                        <c:v>61.314079</c:v>
                      </c:pt>
                      <c:pt idx="2135">
                        <c:v>61.080635000000001</c:v>
                      </c:pt>
                      <c:pt idx="2136">
                        <c:v>60.960532999999998</c:v>
                      </c:pt>
                      <c:pt idx="2137">
                        <c:v>60.803292999999996</c:v>
                      </c:pt>
                      <c:pt idx="2138">
                        <c:v>60.900578000000003</c:v>
                      </c:pt>
                      <c:pt idx="2139">
                        <c:v>61.298988999999999</c:v>
                      </c:pt>
                      <c:pt idx="2140">
                        <c:v>60.803292999999996</c:v>
                      </c:pt>
                      <c:pt idx="2141">
                        <c:v>61.020552000000002</c:v>
                      </c:pt>
                      <c:pt idx="2142">
                        <c:v>60.788341000000003</c:v>
                      </c:pt>
                      <c:pt idx="2143">
                        <c:v>60.060631000000001</c:v>
                      </c:pt>
                      <c:pt idx="2144">
                        <c:v>60.990532999999999</c:v>
                      </c:pt>
                      <c:pt idx="2145">
                        <c:v>60.923053000000003</c:v>
                      </c:pt>
                      <c:pt idx="2146">
                        <c:v>60.393586999999997</c:v>
                      </c:pt>
                      <c:pt idx="2147">
                        <c:v>60.810769999999998</c:v>
                      </c:pt>
                      <c:pt idx="2148">
                        <c:v>60.840690000000002</c:v>
                      </c:pt>
                      <c:pt idx="2149">
                        <c:v>60.765920999999999</c:v>
                      </c:pt>
                      <c:pt idx="2150">
                        <c:v>60.668871000000003</c:v>
                      </c:pt>
                      <c:pt idx="2151">
                        <c:v>60.983032000000001</c:v>
                      </c:pt>
                      <c:pt idx="2152">
                        <c:v>60.743509000000003</c:v>
                      </c:pt>
                      <c:pt idx="2153">
                        <c:v>61.148308</c:v>
                      </c:pt>
                      <c:pt idx="2154">
                        <c:v>60.586886</c:v>
                      </c:pt>
                      <c:pt idx="2155">
                        <c:v>60.356492000000003</c:v>
                      </c:pt>
                      <c:pt idx="2156">
                        <c:v>60.624138000000002</c:v>
                      </c:pt>
                      <c:pt idx="2157">
                        <c:v>60.750979000000001</c:v>
                      </c:pt>
                      <c:pt idx="2158">
                        <c:v>60.557102999999998</c:v>
                      </c:pt>
                      <c:pt idx="2159">
                        <c:v>60.825727999999998</c:v>
                      </c:pt>
                      <c:pt idx="2160">
                        <c:v>60.186176000000003</c:v>
                      </c:pt>
                      <c:pt idx="2161">
                        <c:v>61.020552000000002</c:v>
                      </c:pt>
                      <c:pt idx="2162">
                        <c:v>60.788341000000003</c:v>
                      </c:pt>
                      <c:pt idx="2163">
                        <c:v>59.773694999999996</c:v>
                      </c:pt>
                      <c:pt idx="2164">
                        <c:v>60.334246999999998</c:v>
                      </c:pt>
                      <c:pt idx="2165">
                        <c:v>60.646500000000003</c:v>
                      </c:pt>
                      <c:pt idx="2166">
                        <c:v>60.519897999999998</c:v>
                      </c:pt>
                      <c:pt idx="2167">
                        <c:v>60.423282</c:v>
                      </c:pt>
                      <c:pt idx="2168">
                        <c:v>60.319422000000003</c:v>
                      </c:pt>
                      <c:pt idx="2169">
                        <c:v>60.519897999999998</c:v>
                      </c:pt>
                      <c:pt idx="2170">
                        <c:v>60.482717999999998</c:v>
                      </c:pt>
                      <c:pt idx="2171">
                        <c:v>60.193570000000001</c:v>
                      </c:pt>
                      <c:pt idx="2172">
                        <c:v>60.482717999999998</c:v>
                      </c:pt>
                      <c:pt idx="2173">
                        <c:v>60.840690000000002</c:v>
                      </c:pt>
                      <c:pt idx="2174">
                        <c:v>60.706176999999997</c:v>
                      </c:pt>
                      <c:pt idx="2175">
                        <c:v>60.564548000000002</c:v>
                      </c:pt>
                      <c:pt idx="2176">
                        <c:v>60.713641000000003</c:v>
                      </c:pt>
                      <c:pt idx="2177">
                        <c:v>60.016387999999999</c:v>
                      </c:pt>
                      <c:pt idx="2178">
                        <c:v>60.758448999999999</c:v>
                      </c:pt>
                      <c:pt idx="2179">
                        <c:v>60.312010000000001</c:v>
                      </c:pt>
                      <c:pt idx="2180">
                        <c:v>60.341661000000002</c:v>
                      </c:pt>
                      <c:pt idx="2181">
                        <c:v>60.825727999999998</c:v>
                      </c:pt>
                      <c:pt idx="2182">
                        <c:v>60.363909999999997</c:v>
                      </c:pt>
                      <c:pt idx="2183">
                        <c:v>60.156610999999998</c:v>
                      </c:pt>
                      <c:pt idx="2184">
                        <c:v>60.683790999999999</c:v>
                      </c:pt>
                      <c:pt idx="2185">
                        <c:v>60.624138000000002</c:v>
                      </c:pt>
                      <c:pt idx="2186">
                        <c:v>60.452992000000002</c:v>
                      </c:pt>
                      <c:pt idx="2187">
                        <c:v>60.557102999999998</c:v>
                      </c:pt>
                      <c:pt idx="2188">
                        <c:v>60.586886</c:v>
                      </c:pt>
                      <c:pt idx="2189">
                        <c:v>60.713641000000003</c:v>
                      </c:pt>
                      <c:pt idx="2190">
                        <c:v>60.312010000000001</c:v>
                      </c:pt>
                      <c:pt idx="2191">
                        <c:v>60.586886</c:v>
                      </c:pt>
                      <c:pt idx="2192">
                        <c:v>60.349074999999999</c:v>
                      </c:pt>
                      <c:pt idx="2193">
                        <c:v>61.118220999999998</c:v>
                      </c:pt>
                      <c:pt idx="2194">
                        <c:v>60.773392000000001</c:v>
                      </c:pt>
                      <c:pt idx="2195">
                        <c:v>60.780866000000003</c:v>
                      </c:pt>
                      <c:pt idx="2196">
                        <c:v>60.119675000000001</c:v>
                      </c:pt>
                      <c:pt idx="2197">
                        <c:v>60.923053000000003</c:v>
                      </c:pt>
                      <c:pt idx="2198">
                        <c:v>60.938042000000003</c:v>
                      </c:pt>
                      <c:pt idx="2199">
                        <c:v>60.274971000000001</c:v>
                      </c:pt>
                      <c:pt idx="2200">
                        <c:v>60.594334000000003</c:v>
                      </c:pt>
                      <c:pt idx="2201">
                        <c:v>61.118220999999998</c:v>
                      </c:pt>
                      <c:pt idx="2202">
                        <c:v>60.713641000000003</c:v>
                      </c:pt>
                      <c:pt idx="2203">
                        <c:v>60.908068999999998</c:v>
                      </c:pt>
                      <c:pt idx="2204">
                        <c:v>60.758448999999999</c:v>
                      </c:pt>
                      <c:pt idx="2205">
                        <c:v>61.700282999999999</c:v>
                      </c:pt>
                      <c:pt idx="2206">
                        <c:v>61.073121</c:v>
                      </c:pt>
                      <c:pt idx="2207">
                        <c:v>61.253740999999998</c:v>
                      </c:pt>
                      <c:pt idx="2208">
                        <c:v>60.863140000000001</c:v>
                      </c:pt>
                      <c:pt idx="2209">
                        <c:v>61.306533000000002</c:v>
                      </c:pt>
                      <c:pt idx="2210">
                        <c:v>61.155831999999997</c:v>
                      </c:pt>
                      <c:pt idx="2211">
                        <c:v>60.938042000000003</c:v>
                      </c:pt>
                      <c:pt idx="2212">
                        <c:v>60.938042000000003</c:v>
                      </c:pt>
                      <c:pt idx="2213">
                        <c:v>60.750979000000001</c:v>
                      </c:pt>
                      <c:pt idx="2214">
                        <c:v>60.075386000000002</c:v>
                      </c:pt>
                      <c:pt idx="2215">
                        <c:v>61.050584999999998</c:v>
                      </c:pt>
                      <c:pt idx="2216">
                        <c:v>61.088151000000003</c:v>
                      </c:pt>
                      <c:pt idx="2217">
                        <c:v>61.140785000000001</c:v>
                      </c:pt>
                      <c:pt idx="2218">
                        <c:v>61.005540000000003</c:v>
                      </c:pt>
                      <c:pt idx="2219">
                        <c:v>61.525779999999997</c:v>
                      </c:pt>
                      <c:pt idx="2220">
                        <c:v>61.351824000000001</c:v>
                      </c:pt>
                      <c:pt idx="2221">
                        <c:v>60.960532999999998</c:v>
                      </c:pt>
                      <c:pt idx="2222">
                        <c:v>60.923053000000003</c:v>
                      </c:pt>
                      <c:pt idx="2223">
                        <c:v>61.715483999999996</c:v>
                      </c:pt>
                      <c:pt idx="2224">
                        <c:v>61.54851</c:v>
                      </c:pt>
                      <c:pt idx="2225">
                        <c:v>62.142780000000002</c:v>
                      </c:pt>
                      <c:pt idx="2226">
                        <c:v>61.397150000000003</c:v>
                      </c:pt>
                      <c:pt idx="2227">
                        <c:v>61.556089</c:v>
                      </c:pt>
                      <c:pt idx="2228">
                        <c:v>60.549660000000003</c:v>
                      </c:pt>
                      <c:pt idx="2229">
                        <c:v>61.495486999999997</c:v>
                      </c:pt>
                      <c:pt idx="2230">
                        <c:v>61.829618000000004</c:v>
                      </c:pt>
                      <c:pt idx="2231">
                        <c:v>61.344271999999997</c:v>
                      </c:pt>
                      <c:pt idx="2232">
                        <c:v>61.321624999999997</c:v>
                      </c:pt>
                      <c:pt idx="2233">
                        <c:v>61.389594000000002</c:v>
                      </c:pt>
                      <c:pt idx="2234">
                        <c:v>61.791547000000001</c:v>
                      </c:pt>
                      <c:pt idx="2235">
                        <c:v>61.662300999999999</c:v>
                      </c:pt>
                      <c:pt idx="2236">
                        <c:v>61.745896999999999</c:v>
                      </c:pt>
                      <c:pt idx="2237">
                        <c:v>61.359375999999997</c:v>
                      </c:pt>
                      <c:pt idx="2238">
                        <c:v>61.450079000000002</c:v>
                      </c:pt>
                      <c:pt idx="2239">
                        <c:v>61.480347999999999</c:v>
                      </c:pt>
                      <c:pt idx="2240">
                        <c:v>60.998035999999999</c:v>
                      </c:pt>
                      <c:pt idx="2241">
                        <c:v>61.586413999999998</c:v>
                      </c:pt>
                      <c:pt idx="2242">
                        <c:v>62.488529</c:v>
                      </c:pt>
                      <c:pt idx="2243">
                        <c:v>61.631934000000001</c:v>
                      </c:pt>
                      <c:pt idx="2244">
                        <c:v>61.503059</c:v>
                      </c:pt>
                      <c:pt idx="2245">
                        <c:v>61.404710000000001</c:v>
                      </c:pt>
                      <c:pt idx="2246">
                        <c:v>61.253740999999998</c:v>
                      </c:pt>
                      <c:pt idx="2247">
                        <c:v>61.525779999999997</c:v>
                      </c:pt>
                      <c:pt idx="2248">
                        <c:v>62.326914000000002</c:v>
                      </c:pt>
                      <c:pt idx="2249">
                        <c:v>60.938042000000003</c:v>
                      </c:pt>
                      <c:pt idx="2250">
                        <c:v>61.593998999999997</c:v>
                      </c:pt>
                      <c:pt idx="2251">
                        <c:v>61.276359999999997</c:v>
                      </c:pt>
                      <c:pt idx="2252">
                        <c:v>61.397150000000003</c:v>
                      </c:pt>
                      <c:pt idx="2253">
                        <c:v>61.54851</c:v>
                      </c:pt>
                      <c:pt idx="2254">
                        <c:v>61.776325</c:v>
                      </c:pt>
                      <c:pt idx="2255">
                        <c:v>61.412269000000002</c:v>
                      </c:pt>
                      <c:pt idx="2256">
                        <c:v>61.791547000000001</c:v>
                      </c:pt>
                      <c:pt idx="2257">
                        <c:v>61.178412000000002</c:v>
                      </c:pt>
                      <c:pt idx="2258">
                        <c:v>61.791547000000001</c:v>
                      </c:pt>
                      <c:pt idx="2259">
                        <c:v>62.028004000000003</c:v>
                      </c:pt>
                      <c:pt idx="2260">
                        <c:v>61.609169999999999</c:v>
                      </c:pt>
                      <c:pt idx="2261">
                        <c:v>61.276359999999997</c:v>
                      </c:pt>
                      <c:pt idx="2262">
                        <c:v>61.525779999999997</c:v>
                      </c:pt>
                      <c:pt idx="2263">
                        <c:v>61.593998999999997</c:v>
                      </c:pt>
                      <c:pt idx="2264">
                        <c:v>61.457645999999997</c:v>
                      </c:pt>
                      <c:pt idx="2265">
                        <c:v>61.238667</c:v>
                      </c:pt>
                      <c:pt idx="2266">
                        <c:v>61.351824000000001</c:v>
                      </c:pt>
                      <c:pt idx="2267">
                        <c:v>61.624344999999998</c:v>
                      </c:pt>
                      <c:pt idx="2268">
                        <c:v>61.503059</c:v>
                      </c:pt>
                      <c:pt idx="2269">
                        <c:v>61.351824000000001</c:v>
                      </c:pt>
                      <c:pt idx="2270">
                        <c:v>61.753501999999997</c:v>
                      </c:pt>
                      <c:pt idx="2271">
                        <c:v>61.844853000000001</c:v>
                      </c:pt>
                      <c:pt idx="2272">
                        <c:v>61.163356999999998</c:v>
                      </c:pt>
                      <c:pt idx="2273">
                        <c:v>60.945537999999999</c:v>
                      </c:pt>
                      <c:pt idx="2274">
                        <c:v>61.291443999999998</c:v>
                      </c:pt>
                      <c:pt idx="2275">
                        <c:v>61.283901</c:v>
                      </c:pt>
                      <c:pt idx="2276">
                        <c:v>61.043075000000002</c:v>
                      </c:pt>
                      <c:pt idx="2277">
                        <c:v>60.788341000000003</c:v>
                      </c:pt>
                      <c:pt idx="2278">
                        <c:v>61.495486999999997</c:v>
                      </c:pt>
                      <c:pt idx="2279">
                        <c:v>61.533355999999998</c:v>
                      </c:pt>
                      <c:pt idx="2280">
                        <c:v>60.983032000000001</c:v>
                      </c:pt>
                      <c:pt idx="2281">
                        <c:v>61.647115999999997</c:v>
                      </c:pt>
                      <c:pt idx="2282">
                        <c:v>60.960532999999998</c:v>
                      </c:pt>
                      <c:pt idx="2283">
                        <c:v>61.465210999999996</c:v>
                      </c:pt>
                      <c:pt idx="2284">
                        <c:v>60.818249000000002</c:v>
                      </c:pt>
                      <c:pt idx="2285">
                        <c:v>61.314079</c:v>
                      </c:pt>
                      <c:pt idx="2286">
                        <c:v>60.848171999999998</c:v>
                      </c:pt>
                      <c:pt idx="2287">
                        <c:v>61.246203000000001</c:v>
                      </c:pt>
                      <c:pt idx="2288">
                        <c:v>61.110702000000003</c:v>
                      </c:pt>
                      <c:pt idx="2289">
                        <c:v>61.193469</c:v>
                      </c:pt>
                      <c:pt idx="2290">
                        <c:v>61.170883000000003</c:v>
                      </c:pt>
                      <c:pt idx="2291">
                        <c:v>60.646500000000003</c:v>
                      </c:pt>
                      <c:pt idx="2292">
                        <c:v>60.750979000000001</c:v>
                      </c:pt>
                      <c:pt idx="2293">
                        <c:v>60.193570000000001</c:v>
                      </c:pt>
                      <c:pt idx="2294">
                        <c:v>60.968031000000003</c:v>
                      </c:pt>
                      <c:pt idx="2295">
                        <c:v>60.983032000000001</c:v>
                      </c:pt>
                      <c:pt idx="2296">
                        <c:v>61.095666999999999</c:v>
                      </c:pt>
                      <c:pt idx="2297">
                        <c:v>61.140785000000001</c:v>
                      </c:pt>
                      <c:pt idx="2298">
                        <c:v>61.118220999999998</c:v>
                      </c:pt>
                      <c:pt idx="2299">
                        <c:v>60.960532999999998</c:v>
                      </c:pt>
                      <c:pt idx="2300">
                        <c:v>61.276359999999997</c:v>
                      </c:pt>
                      <c:pt idx="2301">
                        <c:v>60.624138000000002</c:v>
                      </c:pt>
                      <c:pt idx="2302">
                        <c:v>60.998035999999999</c:v>
                      </c:pt>
                      <c:pt idx="2303">
                        <c:v>61.578831000000001</c:v>
                      </c:pt>
                      <c:pt idx="2304">
                        <c:v>60.968031000000003</c:v>
                      </c:pt>
                      <c:pt idx="2305">
                        <c:v>61.155831999999997</c:v>
                      </c:pt>
                      <c:pt idx="2306">
                        <c:v>60.758448999999999</c:v>
                      </c:pt>
                      <c:pt idx="2307">
                        <c:v>61.268819999999998</c:v>
                      </c:pt>
                      <c:pt idx="2308">
                        <c:v>60.975530999999997</c:v>
                      </c:pt>
                      <c:pt idx="2309">
                        <c:v>60.743509000000003</c:v>
                      </c:pt>
                      <c:pt idx="2310">
                        <c:v>60.549660000000003</c:v>
                      </c:pt>
                      <c:pt idx="2311">
                        <c:v>60.885601000000001</c:v>
                      </c:pt>
                      <c:pt idx="2312">
                        <c:v>60.765920999999999</c:v>
                      </c:pt>
                      <c:pt idx="2313">
                        <c:v>60.378746999999997</c:v>
                      </c:pt>
                      <c:pt idx="2314">
                        <c:v>60.564548000000002</c:v>
                      </c:pt>
                      <c:pt idx="2315">
                        <c:v>61.005540000000003</c:v>
                      </c:pt>
                      <c:pt idx="2316">
                        <c:v>61.216064000000003</c:v>
                      </c:pt>
                      <c:pt idx="2317">
                        <c:v>60.930546999999997</c:v>
                      </c:pt>
                      <c:pt idx="2318">
                        <c:v>60.639045000000003</c:v>
                      </c:pt>
                      <c:pt idx="2319">
                        <c:v>60.401009000000002</c:v>
                      </c:pt>
                      <c:pt idx="2320">
                        <c:v>60.750979000000001</c:v>
                      </c:pt>
                      <c:pt idx="2321">
                        <c:v>61.397150000000003</c:v>
                      </c:pt>
                      <c:pt idx="2322">
                        <c:v>60.594334000000003</c:v>
                      </c:pt>
                      <c:pt idx="2323">
                        <c:v>60.631590000000003</c:v>
                      </c:pt>
                      <c:pt idx="2324">
                        <c:v>60.810769999999998</c:v>
                      </c:pt>
                      <c:pt idx="2325">
                        <c:v>60.960532999999998</c:v>
                      </c:pt>
                      <c:pt idx="2326">
                        <c:v>61.283901</c:v>
                      </c:pt>
                      <c:pt idx="2327">
                        <c:v>60.975530999999997</c:v>
                      </c:pt>
                      <c:pt idx="2328">
                        <c:v>61.283901</c:v>
                      </c:pt>
                      <c:pt idx="2329">
                        <c:v>60.319422000000003</c:v>
                      </c:pt>
                      <c:pt idx="2330">
                        <c:v>61.005540000000003</c:v>
                      </c:pt>
                      <c:pt idx="2331">
                        <c:v>61.639524999999999</c:v>
                      </c:pt>
                      <c:pt idx="2332">
                        <c:v>60.840690000000002</c:v>
                      </c:pt>
                      <c:pt idx="2333">
                        <c:v>60.646500000000003</c:v>
                      </c:pt>
                      <c:pt idx="2334">
                        <c:v>61.178412000000002</c:v>
                      </c:pt>
                      <c:pt idx="2335">
                        <c:v>60.945537999999999</c:v>
                      </c:pt>
                      <c:pt idx="2336">
                        <c:v>61.178412000000002</c:v>
                      </c:pt>
                      <c:pt idx="2337">
                        <c:v>60.998035999999999</c:v>
                      </c:pt>
                      <c:pt idx="2338">
                        <c:v>60.863140000000001</c:v>
                      </c:pt>
                      <c:pt idx="2339">
                        <c:v>61.065607999999997</c:v>
                      </c:pt>
                      <c:pt idx="2340">
                        <c:v>61.148308</c:v>
                      </c:pt>
                      <c:pt idx="2341">
                        <c:v>61.427388999999998</c:v>
                      </c:pt>
                      <c:pt idx="2342">
                        <c:v>61.185940000000002</c:v>
                      </c:pt>
                      <c:pt idx="2343">
                        <c:v>61.12574</c:v>
                      </c:pt>
                      <c:pt idx="2344">
                        <c:v>61.140785000000001</c:v>
                      </c:pt>
                      <c:pt idx="2345">
                        <c:v>61.359375999999997</c:v>
                      </c:pt>
                      <c:pt idx="2346">
                        <c:v>60.482717999999998</c:v>
                      </c:pt>
                      <c:pt idx="2347">
                        <c:v>60.960532999999998</c:v>
                      </c:pt>
                      <c:pt idx="2348">
                        <c:v>61.761110000000002</c:v>
                      </c:pt>
                      <c:pt idx="2349">
                        <c:v>61.540933000000003</c:v>
                      </c:pt>
                      <c:pt idx="2350">
                        <c:v>61.47278</c:v>
                      </c:pt>
                      <c:pt idx="2351">
                        <c:v>60.998035999999999</c:v>
                      </c:pt>
                      <c:pt idx="2352">
                        <c:v>61.276359999999997</c:v>
                      </c:pt>
                      <c:pt idx="2353">
                        <c:v>61.397150000000003</c:v>
                      </c:pt>
                      <c:pt idx="2354">
                        <c:v>61.427388999999998</c:v>
                      </c:pt>
                      <c:pt idx="2355">
                        <c:v>61.495486999999997</c:v>
                      </c:pt>
                      <c:pt idx="2356">
                        <c:v>62.012718999999997</c:v>
                      </c:pt>
                      <c:pt idx="2357">
                        <c:v>61.419828000000003</c:v>
                      </c:pt>
                      <c:pt idx="2358">
                        <c:v>61.616757999999997</c:v>
                      </c:pt>
                      <c:pt idx="2359">
                        <c:v>62.173428000000001</c:v>
                      </c:pt>
                      <c:pt idx="2360">
                        <c:v>61.624344999999998</c:v>
                      </c:pt>
                      <c:pt idx="2361">
                        <c:v>61.442515</c:v>
                      </c:pt>
                      <c:pt idx="2362">
                        <c:v>61.905836000000001</c:v>
                      </c:pt>
                      <c:pt idx="2363">
                        <c:v>61.639524999999999</c:v>
                      </c:pt>
                      <c:pt idx="2364">
                        <c:v>61.745896999999999</c:v>
                      </c:pt>
                      <c:pt idx="2365">
                        <c:v>61.419828000000003</c:v>
                      </c:pt>
                      <c:pt idx="2366">
                        <c:v>61.427388999999998</c:v>
                      </c:pt>
                      <c:pt idx="2367">
                        <c:v>61.921092999999999</c:v>
                      </c:pt>
                      <c:pt idx="2368">
                        <c:v>61.928722</c:v>
                      </c:pt>
                      <c:pt idx="2369">
                        <c:v>61.860092000000002</c:v>
                      </c:pt>
                      <c:pt idx="2370">
                        <c:v>61.510630999999997</c:v>
                      </c:pt>
                      <c:pt idx="2371">
                        <c:v>62.257792000000002</c:v>
                      </c:pt>
                      <c:pt idx="2372">
                        <c:v>62.104495</c:v>
                      </c:pt>
                      <c:pt idx="2373">
                        <c:v>61.951618000000003</c:v>
                      </c:pt>
                      <c:pt idx="2374">
                        <c:v>62.165764000000003</c:v>
                      </c:pt>
                      <c:pt idx="2375">
                        <c:v>61.329174000000002</c:v>
                      </c:pt>
                      <c:pt idx="2376">
                        <c:v>62.365352000000001</c:v>
                      </c:pt>
                      <c:pt idx="2377">
                        <c:v>62.257792000000002</c:v>
                      </c:pt>
                      <c:pt idx="2378">
                        <c:v>61.738290999999997</c:v>
                      </c:pt>
                      <c:pt idx="2379">
                        <c:v>62.704745000000003</c:v>
                      </c:pt>
                      <c:pt idx="2380">
                        <c:v>62.142780000000002</c:v>
                      </c:pt>
                      <c:pt idx="2381">
                        <c:v>62.929564999999997</c:v>
                      </c:pt>
                      <c:pt idx="2382">
                        <c:v>62.450007999999997</c:v>
                      </c:pt>
                      <c:pt idx="2383">
                        <c:v>62.805416000000001</c:v>
                      </c:pt>
                      <c:pt idx="2384">
                        <c:v>61.928722</c:v>
                      </c:pt>
                      <c:pt idx="2385">
                        <c:v>61.928722</c:v>
                      </c:pt>
                      <c:pt idx="2386">
                        <c:v>62.288502999999999</c:v>
                      </c:pt>
                      <c:pt idx="2387">
                        <c:v>62.219428999999998</c:v>
                      </c:pt>
                      <c:pt idx="2388">
                        <c:v>62.365352000000001</c:v>
                      </c:pt>
                      <c:pt idx="2389">
                        <c:v>62.012718999999997</c:v>
                      </c:pt>
                      <c:pt idx="2390">
                        <c:v>62.960645999999997</c:v>
                      </c:pt>
                      <c:pt idx="2391">
                        <c:v>62.020361000000001</c:v>
                      </c:pt>
                      <c:pt idx="2392">
                        <c:v>62.035648999999999</c:v>
                      </c:pt>
                      <c:pt idx="2393">
                        <c:v>62.028004000000003</c:v>
                      </c:pt>
                      <c:pt idx="2394">
                        <c:v>61.905836000000001</c:v>
                      </c:pt>
                      <c:pt idx="2395">
                        <c:v>62.619703999999999</c:v>
                      </c:pt>
                      <c:pt idx="2396">
                        <c:v>62.766674000000002</c:v>
                      </c:pt>
                      <c:pt idx="2397">
                        <c:v>62.434606000000002</c:v>
                      </c:pt>
                      <c:pt idx="2398">
                        <c:v>62.188755999999998</c:v>
                      </c:pt>
                      <c:pt idx="2399">
                        <c:v>62.735702000000003</c:v>
                      </c:pt>
                      <c:pt idx="2400">
                        <c:v>62.373041999999998</c:v>
                      </c:pt>
                      <c:pt idx="2401">
                        <c:v>62.326914000000002</c:v>
                      </c:pt>
                      <c:pt idx="2402">
                        <c:v>62.334600000000002</c:v>
                      </c:pt>
                      <c:pt idx="2403">
                        <c:v>62.280822999999998</c:v>
                      </c:pt>
                      <c:pt idx="2404">
                        <c:v>62.2271</c:v>
                      </c:pt>
                      <c:pt idx="2405">
                        <c:v>62.968418</c:v>
                      </c:pt>
                      <c:pt idx="2406">
                        <c:v>62.751185999999997</c:v>
                      </c:pt>
                      <c:pt idx="2407">
                        <c:v>62.743442999999999</c:v>
                      </c:pt>
                      <c:pt idx="2408">
                        <c:v>62.303863</c:v>
                      </c:pt>
                      <c:pt idx="2409">
                        <c:v>62.403815999999999</c:v>
                      </c:pt>
                      <c:pt idx="2410">
                        <c:v>62.204090999999998</c:v>
                      </c:pt>
                      <c:pt idx="2411">
                        <c:v>62.419209000000002</c:v>
                      </c:pt>
                      <c:pt idx="2412">
                        <c:v>62.619703999999999</c:v>
                      </c:pt>
                      <c:pt idx="2413">
                        <c:v>61.966887</c:v>
                      </c:pt>
                      <c:pt idx="2414">
                        <c:v>62.11215</c:v>
                      </c:pt>
                      <c:pt idx="2415">
                        <c:v>62.565655</c:v>
                      </c:pt>
                      <c:pt idx="2416">
                        <c:v>62.844183000000001</c:v>
                      </c:pt>
                      <c:pt idx="2417">
                        <c:v>62.158102</c:v>
                      </c:pt>
                      <c:pt idx="2418">
                        <c:v>62.681539000000001</c:v>
                      </c:pt>
                      <c:pt idx="2419">
                        <c:v>62.142780000000002</c:v>
                      </c:pt>
                      <c:pt idx="2420">
                        <c:v>62.196423000000003</c:v>
                      </c:pt>
                      <c:pt idx="2421">
                        <c:v>62.050939999999997</c:v>
                      </c:pt>
                      <c:pt idx="2422">
                        <c:v>62.450007999999997</c:v>
                      </c:pt>
                      <c:pt idx="2423">
                        <c:v>62.188755999999998</c:v>
                      </c:pt>
                      <c:pt idx="2424">
                        <c:v>62.488529</c:v>
                      </c:pt>
                      <c:pt idx="2425">
                        <c:v>62.119805999999997</c:v>
                      </c:pt>
                      <c:pt idx="2426">
                        <c:v>62.188755999999998</c:v>
                      </c:pt>
                      <c:pt idx="2427">
                        <c:v>62.173428000000001</c:v>
                      </c:pt>
                      <c:pt idx="2428">
                        <c:v>62.119805999999997</c:v>
                      </c:pt>
                      <c:pt idx="2429">
                        <c:v>61.336722999999999</c:v>
                      </c:pt>
                      <c:pt idx="2430">
                        <c:v>62.058587000000003</c:v>
                      </c:pt>
                      <c:pt idx="2431">
                        <c:v>62.081536999999997</c:v>
                      </c:pt>
                      <c:pt idx="2432">
                        <c:v>62.020361000000001</c:v>
                      </c:pt>
                      <c:pt idx="2433">
                        <c:v>61.609169999999999</c:v>
                      </c:pt>
                      <c:pt idx="2434">
                        <c:v>61.936352999999997</c:v>
                      </c:pt>
                      <c:pt idx="2435">
                        <c:v>61.921092999999999</c:v>
                      </c:pt>
                      <c:pt idx="2436">
                        <c:v>62.288502999999999</c:v>
                      </c:pt>
                      <c:pt idx="2437">
                        <c:v>62.403815999999999</c:v>
                      </c:pt>
                      <c:pt idx="2438">
                        <c:v>62.326914000000002</c:v>
                      </c:pt>
                      <c:pt idx="2439">
                        <c:v>62.211759000000001</c:v>
                      </c:pt>
                      <c:pt idx="2440">
                        <c:v>62.480823999999998</c:v>
                      </c:pt>
                      <c:pt idx="2441">
                        <c:v>62.119805999999997</c:v>
                      </c:pt>
                      <c:pt idx="2442">
                        <c:v>62.196423000000003</c:v>
                      </c:pt>
                      <c:pt idx="2443">
                        <c:v>62.11215</c:v>
                      </c:pt>
                      <c:pt idx="2444">
                        <c:v>62.565655</c:v>
                      </c:pt>
                      <c:pt idx="2445">
                        <c:v>61.860092000000002</c:v>
                      </c:pt>
                      <c:pt idx="2446">
                        <c:v>61.510630999999997</c:v>
                      </c:pt>
                      <c:pt idx="2447">
                        <c:v>62.388427999999998</c:v>
                      </c:pt>
                      <c:pt idx="2448">
                        <c:v>62.380733999999997</c:v>
                      </c:pt>
                      <c:pt idx="2449">
                        <c:v>62.142780000000002</c:v>
                      </c:pt>
                      <c:pt idx="2450">
                        <c:v>62.380733999999997</c:v>
                      </c:pt>
                      <c:pt idx="2451">
                        <c:v>62.751185999999997</c:v>
                      </c:pt>
                      <c:pt idx="2452">
                        <c:v>61.875335999999997</c:v>
                      </c:pt>
                      <c:pt idx="2453">
                        <c:v>61.997436999999998</c:v>
                      </c:pt>
                      <c:pt idx="2454">
                        <c:v>61.783935</c:v>
                      </c:pt>
                      <c:pt idx="2455">
                        <c:v>61.898209000000001</c:v>
                      </c:pt>
                      <c:pt idx="2456">
                        <c:v>62.119805999999997</c:v>
                      </c:pt>
                      <c:pt idx="2457">
                        <c:v>61.890583999999997</c:v>
                      </c:pt>
                      <c:pt idx="2458">
                        <c:v>62.005077</c:v>
                      </c:pt>
                      <c:pt idx="2459">
                        <c:v>61.905836000000001</c:v>
                      </c:pt>
                      <c:pt idx="2460">
                        <c:v>61.208531000000001</c:v>
                      </c:pt>
                      <c:pt idx="2461">
                        <c:v>62.020361000000001</c:v>
                      </c:pt>
                      <c:pt idx="2462">
                        <c:v>62.403815999999999</c:v>
                      </c:pt>
                      <c:pt idx="2463">
                        <c:v>62.142780000000002</c:v>
                      </c:pt>
                      <c:pt idx="2464">
                        <c:v>62.073886000000002</c:v>
                      </c:pt>
                      <c:pt idx="2465">
                        <c:v>62.142780000000002</c:v>
                      </c:pt>
                      <c:pt idx="2466">
                        <c:v>62.135120999999998</c:v>
                      </c:pt>
                      <c:pt idx="2467">
                        <c:v>61.822000000000003</c:v>
                      </c:pt>
                      <c:pt idx="2468">
                        <c:v>61.283901</c:v>
                      </c:pt>
                      <c:pt idx="2469">
                        <c:v>61.518205999999999</c:v>
                      </c:pt>
                      <c:pt idx="2470">
                        <c:v>62.319229999999997</c:v>
                      </c:pt>
                      <c:pt idx="2471">
                        <c:v>61.730687000000003</c:v>
                      </c:pt>
                      <c:pt idx="2472">
                        <c:v>61.852471999999999</c:v>
                      </c:pt>
                      <c:pt idx="2473">
                        <c:v>62.380733999999997</c:v>
                      </c:pt>
                      <c:pt idx="2474">
                        <c:v>62.380733999999997</c:v>
                      </c:pt>
                      <c:pt idx="2475">
                        <c:v>62.020361000000001</c:v>
                      </c:pt>
                      <c:pt idx="2476">
                        <c:v>61.791547000000001</c:v>
                      </c:pt>
                      <c:pt idx="2477">
                        <c:v>61.966887</c:v>
                      </c:pt>
                      <c:pt idx="2478">
                        <c:v>62.534790999999998</c:v>
                      </c:pt>
                      <c:pt idx="2479">
                        <c:v>62.158102</c:v>
                      </c:pt>
                      <c:pt idx="2480">
                        <c:v>62.005077</c:v>
                      </c:pt>
                      <c:pt idx="2481">
                        <c:v>62.403815999999999</c:v>
                      </c:pt>
                      <c:pt idx="2482">
                        <c:v>61.898209000000001</c:v>
                      </c:pt>
                      <c:pt idx="2483">
                        <c:v>61.997436999999998</c:v>
                      </c:pt>
                      <c:pt idx="2484">
                        <c:v>62.028004000000003</c:v>
                      </c:pt>
                      <c:pt idx="2485">
                        <c:v>62.028004000000003</c:v>
                      </c:pt>
                      <c:pt idx="2486">
                        <c:v>61.966887</c:v>
                      </c:pt>
                      <c:pt idx="2487">
                        <c:v>61.556089</c:v>
                      </c:pt>
                      <c:pt idx="2488">
                        <c:v>61.997436999999998</c:v>
                      </c:pt>
                      <c:pt idx="2489">
                        <c:v>62.396121000000001</c:v>
                      </c:pt>
                      <c:pt idx="2490">
                        <c:v>62.319229999999997</c:v>
                      </c:pt>
                      <c:pt idx="2491">
                        <c:v>62.581091999999998</c:v>
                      </c:pt>
                      <c:pt idx="2492">
                        <c:v>62.2271</c:v>
                      </c:pt>
                      <c:pt idx="2493">
                        <c:v>61.738290999999997</c:v>
                      </c:pt>
                      <c:pt idx="2494">
                        <c:v>62.211759000000001</c:v>
                      </c:pt>
                      <c:pt idx="2495">
                        <c:v>62.303863</c:v>
                      </c:pt>
                      <c:pt idx="2496">
                        <c:v>62.219428999999998</c:v>
                      </c:pt>
                      <c:pt idx="2497">
                        <c:v>62.735702000000003</c:v>
                      </c:pt>
                      <c:pt idx="2498">
                        <c:v>62.250118000000001</c:v>
                      </c:pt>
                      <c:pt idx="2499">
                        <c:v>61.921092999999999</c:v>
                      </c:pt>
                      <c:pt idx="2500">
                        <c:v>62.542506000000003</c:v>
                      </c:pt>
                      <c:pt idx="2501">
                        <c:v>61.913463</c:v>
                      </c:pt>
                      <c:pt idx="2502">
                        <c:v>62.365352000000001</c:v>
                      </c:pt>
                      <c:pt idx="2503">
                        <c:v>61.890583999999997</c:v>
                      </c:pt>
                      <c:pt idx="2504">
                        <c:v>62.681539000000001</c:v>
                      </c:pt>
                      <c:pt idx="2505">
                        <c:v>62.196423000000003</c:v>
                      </c:pt>
                      <c:pt idx="2506">
                        <c:v>62.480823999999998</c:v>
                      </c:pt>
                      <c:pt idx="2507">
                        <c:v>62.181091000000002</c:v>
                      </c:pt>
                      <c:pt idx="2508">
                        <c:v>62.542506000000003</c:v>
                      </c:pt>
                      <c:pt idx="2509">
                        <c:v>62.465412999999998</c:v>
                      </c:pt>
                      <c:pt idx="2510">
                        <c:v>62.496237000000001</c:v>
                      </c:pt>
                      <c:pt idx="2511">
                        <c:v>62.727961000000001</c:v>
                      </c:pt>
                      <c:pt idx="2512">
                        <c:v>62.550220000000003</c:v>
                      </c:pt>
                      <c:pt idx="2513">
                        <c:v>62.782167999999999</c:v>
                      </c:pt>
                      <c:pt idx="2514">
                        <c:v>62.480823999999998</c:v>
                      </c:pt>
                      <c:pt idx="2515">
                        <c:v>62.426907</c:v>
                      </c:pt>
                      <c:pt idx="2516">
                        <c:v>62.743442999999999</c:v>
                      </c:pt>
                      <c:pt idx="2517">
                        <c:v>62.188755999999998</c:v>
                      </c:pt>
                      <c:pt idx="2518">
                        <c:v>62.426907</c:v>
                      </c:pt>
                      <c:pt idx="2519">
                        <c:v>62.373041999999998</c:v>
                      </c:pt>
                      <c:pt idx="2520">
                        <c:v>62.326914000000002</c:v>
                      </c:pt>
                      <c:pt idx="2521">
                        <c:v>62.519367000000003</c:v>
                      </c:pt>
                      <c:pt idx="2522">
                        <c:v>62.419209000000002</c:v>
                      </c:pt>
                      <c:pt idx="2523">
                        <c:v>62.867455</c:v>
                      </c:pt>
                      <c:pt idx="2524">
                        <c:v>62.836426000000003</c:v>
                      </c:pt>
                      <c:pt idx="2525">
                        <c:v>62.782167999999999</c:v>
                      </c:pt>
                      <c:pt idx="2526">
                        <c:v>62.2271</c:v>
                      </c:pt>
                      <c:pt idx="2527">
                        <c:v>62.288502999999999</c:v>
                      </c:pt>
                      <c:pt idx="2528">
                        <c:v>62.828671999999997</c:v>
                      </c:pt>
                      <c:pt idx="2529">
                        <c:v>63.163086999999997</c:v>
                      </c:pt>
                      <c:pt idx="2530">
                        <c:v>62.588811999999997</c:v>
                      </c:pt>
                      <c:pt idx="2531">
                        <c:v>62.588811999999997</c:v>
                      </c:pt>
                      <c:pt idx="2532">
                        <c:v>63.217714000000001</c:v>
                      </c:pt>
                      <c:pt idx="2533">
                        <c:v>63.131894000000003</c:v>
                      </c:pt>
                      <c:pt idx="2534">
                        <c:v>62.666074999999999</c:v>
                      </c:pt>
                      <c:pt idx="2535">
                        <c:v>62.945101999999999</c:v>
                      </c:pt>
                      <c:pt idx="2536">
                        <c:v>62.945101999999999</c:v>
                      </c:pt>
                      <c:pt idx="2537">
                        <c:v>62.766674000000002</c:v>
                      </c:pt>
                      <c:pt idx="2538">
                        <c:v>62.929564999999997</c:v>
                      </c:pt>
                      <c:pt idx="2539">
                        <c:v>62.697009999999999</c:v>
                      </c:pt>
                      <c:pt idx="2540">
                        <c:v>63.124099000000001</c:v>
                      </c:pt>
                      <c:pt idx="2541">
                        <c:v>63.155287999999999</c:v>
                      </c:pt>
                      <c:pt idx="2542">
                        <c:v>62.960645999999997</c:v>
                      </c:pt>
                      <c:pt idx="2543">
                        <c:v>63.139690000000002</c:v>
                      </c:pt>
                      <c:pt idx="2544">
                        <c:v>62.727961000000001</c:v>
                      </c:pt>
                      <c:pt idx="2545">
                        <c:v>62.611978999999998</c:v>
                      </c:pt>
                      <c:pt idx="2546">
                        <c:v>62.581091999999998</c:v>
                      </c:pt>
                      <c:pt idx="2547">
                        <c:v>63.901108999999998</c:v>
                      </c:pt>
                      <c:pt idx="2548">
                        <c:v>63.374087000000003</c:v>
                      </c:pt>
                      <c:pt idx="2549">
                        <c:v>63.163086999999997</c:v>
                      </c:pt>
                      <c:pt idx="2550">
                        <c:v>62.836426000000003</c:v>
                      </c:pt>
                      <c:pt idx="2551">
                        <c:v>62.844183000000001</c:v>
                      </c:pt>
                      <c:pt idx="2552">
                        <c:v>62.527078000000003</c:v>
                      </c:pt>
                      <c:pt idx="2553">
                        <c:v>62.921796999999998</c:v>
                      </c:pt>
                      <c:pt idx="2554">
                        <c:v>62.820919000000004</c:v>
                      </c:pt>
                      <c:pt idx="2555">
                        <c:v>62.968418</c:v>
                      </c:pt>
                      <c:pt idx="2556">
                        <c:v>62.627429999999997</c:v>
                      </c:pt>
                      <c:pt idx="2557">
                        <c:v>63.515194000000001</c:v>
                      </c:pt>
                      <c:pt idx="2558">
                        <c:v>62.712482999999999</c:v>
                      </c:pt>
                      <c:pt idx="2559">
                        <c:v>62.697009999999999</c:v>
                      </c:pt>
                      <c:pt idx="2560">
                        <c:v>63.248955000000002</c:v>
                      </c:pt>
                      <c:pt idx="2561">
                        <c:v>62.635157</c:v>
                      </c:pt>
                      <c:pt idx="2562">
                        <c:v>63.077350000000003</c:v>
                      </c:pt>
                      <c:pt idx="2563">
                        <c:v>62.983967</c:v>
                      </c:pt>
                      <c:pt idx="2564">
                        <c:v>62.751185999999997</c:v>
                      </c:pt>
                      <c:pt idx="2565">
                        <c:v>62.735702000000003</c:v>
                      </c:pt>
                      <c:pt idx="2566">
                        <c:v>62.797666</c:v>
                      </c:pt>
                      <c:pt idx="2567">
                        <c:v>62.968418</c:v>
                      </c:pt>
                      <c:pt idx="2568">
                        <c:v>62.805416000000001</c:v>
                      </c:pt>
                      <c:pt idx="2569">
                        <c:v>63.155287999999999</c:v>
                      </c:pt>
                      <c:pt idx="2570">
                        <c:v>62.704745000000003</c:v>
                      </c:pt>
                      <c:pt idx="2571">
                        <c:v>62.511656000000002</c:v>
                      </c:pt>
                      <c:pt idx="2572">
                        <c:v>62.983967</c:v>
                      </c:pt>
                      <c:pt idx="2573">
                        <c:v>62.380733999999997</c:v>
                      </c:pt>
                      <c:pt idx="2574">
                        <c:v>62.012718999999997</c:v>
                      </c:pt>
                      <c:pt idx="2575">
                        <c:v>62.396121000000001</c:v>
                      </c:pt>
                      <c:pt idx="2576">
                        <c:v>62.388427999999998</c:v>
                      </c:pt>
                      <c:pt idx="2577">
                        <c:v>62.573371999999999</c:v>
                      </c:pt>
                      <c:pt idx="2578">
                        <c:v>62.473117999999999</c:v>
                      </c:pt>
                      <c:pt idx="2579">
                        <c:v>62.480823999999998</c:v>
                      </c:pt>
                      <c:pt idx="2580">
                        <c:v>62.357663000000002</c:v>
                      </c:pt>
                      <c:pt idx="2581">
                        <c:v>62.196423000000003</c:v>
                      </c:pt>
                      <c:pt idx="2582">
                        <c:v>62.859698000000002</c:v>
                      </c:pt>
                      <c:pt idx="2583">
                        <c:v>62.158102</c:v>
                      </c:pt>
                      <c:pt idx="2584">
                        <c:v>62.188755999999998</c:v>
                      </c:pt>
                      <c:pt idx="2585">
                        <c:v>61.745896999999999</c:v>
                      </c:pt>
                      <c:pt idx="2586">
                        <c:v>62.020361000000001</c:v>
                      </c:pt>
                      <c:pt idx="2587">
                        <c:v>62.774420999999997</c:v>
                      </c:pt>
                      <c:pt idx="2588">
                        <c:v>62.557937000000003</c:v>
                      </c:pt>
                      <c:pt idx="2589">
                        <c:v>62.219428999999998</c:v>
                      </c:pt>
                      <c:pt idx="2590">
                        <c:v>62.673806999999996</c:v>
                      </c:pt>
                      <c:pt idx="2591">
                        <c:v>62.142780000000002</c:v>
                      </c:pt>
                      <c:pt idx="2592">
                        <c:v>62.311546999999997</c:v>
                      </c:pt>
                      <c:pt idx="2593">
                        <c:v>63.015076999999998</c:v>
                      </c:pt>
                      <c:pt idx="2594">
                        <c:v>63.053989000000001</c:v>
                      </c:pt>
                      <c:pt idx="2595">
                        <c:v>62.488529</c:v>
                      </c:pt>
                      <c:pt idx="2596">
                        <c:v>62.735702000000003</c:v>
                      </c:pt>
                      <c:pt idx="2597">
                        <c:v>62.929564999999997</c:v>
                      </c:pt>
                      <c:pt idx="2598">
                        <c:v>61.593998999999997</c:v>
                      </c:pt>
                      <c:pt idx="2599">
                        <c:v>61.814385999999999</c:v>
                      </c:pt>
                      <c:pt idx="2600">
                        <c:v>62.135120999999998</c:v>
                      </c:pt>
                      <c:pt idx="2601">
                        <c:v>62.557937000000003</c:v>
                      </c:pt>
                      <c:pt idx="2602">
                        <c:v>61.791547000000001</c:v>
                      </c:pt>
                      <c:pt idx="2603">
                        <c:v>62.519367000000003</c:v>
                      </c:pt>
                      <c:pt idx="2604">
                        <c:v>62.983967</c:v>
                      </c:pt>
                      <c:pt idx="2605">
                        <c:v>62.311546999999997</c:v>
                      </c:pt>
                      <c:pt idx="2606">
                        <c:v>62.952872999999997</c:v>
                      </c:pt>
                      <c:pt idx="2607">
                        <c:v>62.150440000000003</c:v>
                      </c:pt>
                      <c:pt idx="2608">
                        <c:v>62.319229999999997</c:v>
                      </c:pt>
                      <c:pt idx="2609">
                        <c:v>62.035648999999999</c:v>
                      </c:pt>
                      <c:pt idx="2610">
                        <c:v>62.712482999999999</c:v>
                      </c:pt>
                      <c:pt idx="2611">
                        <c:v>62.319229999999997</c:v>
                      </c:pt>
                      <c:pt idx="2612">
                        <c:v>62.028004000000003</c:v>
                      </c:pt>
                      <c:pt idx="2613">
                        <c:v>62.035648999999999</c:v>
                      </c:pt>
                      <c:pt idx="2614">
                        <c:v>62.334600000000002</c:v>
                      </c:pt>
                      <c:pt idx="2615">
                        <c:v>61.905836000000001</c:v>
                      </c:pt>
                      <c:pt idx="2616">
                        <c:v>62.373041999999998</c:v>
                      </c:pt>
                      <c:pt idx="2617">
                        <c:v>62.326914000000002</c:v>
                      </c:pt>
                      <c:pt idx="2618">
                        <c:v>61.669894999999997</c:v>
                      </c:pt>
                      <c:pt idx="2619">
                        <c:v>62.296182999999999</c:v>
                      </c:pt>
                      <c:pt idx="2620">
                        <c:v>62.396121000000001</c:v>
                      </c:pt>
                      <c:pt idx="2621">
                        <c:v>62.319229999999997</c:v>
                      </c:pt>
                      <c:pt idx="2622">
                        <c:v>62.396121000000001</c:v>
                      </c:pt>
                      <c:pt idx="2623">
                        <c:v>62.319229999999997</c:v>
                      </c:pt>
                      <c:pt idx="2624">
                        <c:v>61.669894999999997</c:v>
                      </c:pt>
                      <c:pt idx="2625">
                        <c:v>62.296182999999999</c:v>
                      </c:pt>
                      <c:pt idx="2626">
                        <c:v>62.334600000000002</c:v>
                      </c:pt>
                      <c:pt idx="2627">
                        <c:v>62.642884000000002</c:v>
                      </c:pt>
                      <c:pt idx="2628">
                        <c:v>62.642884000000002</c:v>
                      </c:pt>
                      <c:pt idx="2629">
                        <c:v>62.150440000000003</c:v>
                      </c:pt>
                      <c:pt idx="2630">
                        <c:v>62.135120999999998</c:v>
                      </c:pt>
                      <c:pt idx="2631">
                        <c:v>62.188755999999998</c:v>
                      </c:pt>
                      <c:pt idx="2632">
                        <c:v>62.11215</c:v>
                      </c:pt>
                      <c:pt idx="2633">
                        <c:v>62.380733999999997</c:v>
                      </c:pt>
                      <c:pt idx="2634">
                        <c:v>62.319229999999997</c:v>
                      </c:pt>
                      <c:pt idx="2635">
                        <c:v>62.465412999999998</c:v>
                      </c:pt>
                      <c:pt idx="2636">
                        <c:v>62.188755999999998</c:v>
                      </c:pt>
                      <c:pt idx="2637">
                        <c:v>62.542506000000003</c:v>
                      </c:pt>
                      <c:pt idx="2638">
                        <c:v>62.534790999999998</c:v>
                      </c:pt>
                      <c:pt idx="2639">
                        <c:v>62.403815999999999</c:v>
                      </c:pt>
                      <c:pt idx="2640">
                        <c:v>62.142780000000002</c:v>
                      </c:pt>
                      <c:pt idx="2641">
                        <c:v>62.496237000000001</c:v>
                      </c:pt>
                      <c:pt idx="2642">
                        <c:v>62.181091000000002</c:v>
                      </c:pt>
                      <c:pt idx="2643">
                        <c:v>62.058587000000003</c:v>
                      </c:pt>
                      <c:pt idx="2644">
                        <c:v>63.131894000000003</c:v>
                      </c:pt>
                      <c:pt idx="2645">
                        <c:v>62.2271</c:v>
                      </c:pt>
                      <c:pt idx="2646">
                        <c:v>62.104495</c:v>
                      </c:pt>
                      <c:pt idx="2647">
                        <c:v>62.689275000000002</c:v>
                      </c:pt>
                      <c:pt idx="2648">
                        <c:v>62.257792000000002</c:v>
                      </c:pt>
                      <c:pt idx="2649">
                        <c:v>62.165764000000003</c:v>
                      </c:pt>
                      <c:pt idx="2650">
                        <c:v>62.181091000000002</c:v>
                      </c:pt>
                      <c:pt idx="2651">
                        <c:v>62.983967</c:v>
                      </c:pt>
                      <c:pt idx="2652">
                        <c:v>62.689275000000002</c:v>
                      </c:pt>
                      <c:pt idx="2653">
                        <c:v>62.573371999999999</c:v>
                      </c:pt>
                      <c:pt idx="2654">
                        <c:v>62.349974000000003</c:v>
                      </c:pt>
                      <c:pt idx="2655">
                        <c:v>62.326914000000002</c:v>
                      </c:pt>
                      <c:pt idx="2656">
                        <c:v>62.890737999999999</c:v>
                      </c:pt>
                      <c:pt idx="2657">
                        <c:v>62.465412999999998</c:v>
                      </c:pt>
                      <c:pt idx="2658">
                        <c:v>62.496237000000001</c:v>
                      </c:pt>
                      <c:pt idx="2659">
                        <c:v>62.859698000000002</c:v>
                      </c:pt>
                      <c:pt idx="2660">
                        <c:v>62.712482999999999</c:v>
                      </c:pt>
                      <c:pt idx="2661">
                        <c:v>62.813167</c:v>
                      </c:pt>
                      <c:pt idx="2662">
                        <c:v>62.473117999999999</c:v>
                      </c:pt>
                      <c:pt idx="2663">
                        <c:v>62.789915999999998</c:v>
                      </c:pt>
                      <c:pt idx="2664">
                        <c:v>62.720221000000002</c:v>
                      </c:pt>
                      <c:pt idx="2665">
                        <c:v>62.929564999999997</c:v>
                      </c:pt>
                      <c:pt idx="2666">
                        <c:v>63.139690000000002</c:v>
                      </c:pt>
                      <c:pt idx="2667">
                        <c:v>62.604255999999999</c:v>
                      </c:pt>
                      <c:pt idx="2668">
                        <c:v>62.519367000000003</c:v>
                      </c:pt>
                      <c:pt idx="2669">
                        <c:v>62.611978999999998</c:v>
                      </c:pt>
                      <c:pt idx="2670">
                        <c:v>63.389747999999997</c:v>
                      </c:pt>
                      <c:pt idx="2671">
                        <c:v>63.108511</c:v>
                      </c:pt>
                      <c:pt idx="2672">
                        <c:v>63.100718999999998</c:v>
                      </c:pt>
                      <c:pt idx="2673">
                        <c:v>63.100718999999998</c:v>
                      </c:pt>
                      <c:pt idx="2674">
                        <c:v>63.288029000000002</c:v>
                      </c:pt>
                      <c:pt idx="2675">
                        <c:v>63.625186999999997</c:v>
                      </c:pt>
                      <c:pt idx="2676">
                        <c:v>63.491650999999997</c:v>
                      </c:pt>
                      <c:pt idx="2677">
                        <c:v>63.139690000000002</c:v>
                      </c:pt>
                      <c:pt idx="2678">
                        <c:v>62.968418</c:v>
                      </c:pt>
                      <c:pt idx="2679">
                        <c:v>63.491650999999997</c:v>
                      </c:pt>
                      <c:pt idx="2680">
                        <c:v>63.774805999999998</c:v>
                      </c:pt>
                      <c:pt idx="2681">
                        <c:v>63.155287999999999</c:v>
                      </c:pt>
                      <c:pt idx="2682">
                        <c:v>63.022857999999999</c:v>
                      </c:pt>
                      <c:pt idx="2683">
                        <c:v>62.929564999999997</c:v>
                      </c:pt>
                      <c:pt idx="2684">
                        <c:v>63.007297999999999</c:v>
                      </c:pt>
                      <c:pt idx="2685">
                        <c:v>63.124099000000001</c:v>
                      </c:pt>
                      <c:pt idx="2686">
                        <c:v>63.475962000000003</c:v>
                      </c:pt>
                      <c:pt idx="2687">
                        <c:v>63.264580000000002</c:v>
                      </c:pt>
                      <c:pt idx="2688">
                        <c:v>62.697009999999999</c:v>
                      </c:pt>
                      <c:pt idx="2689">
                        <c:v>63.007297999999999</c:v>
                      </c:pt>
                      <c:pt idx="2690">
                        <c:v>62.751185999999997</c:v>
                      </c:pt>
                      <c:pt idx="2691">
                        <c:v>63.546598000000003</c:v>
                      </c:pt>
                      <c:pt idx="2692">
                        <c:v>63.381915999999997</c:v>
                      </c:pt>
                      <c:pt idx="2693">
                        <c:v>63.546598000000003</c:v>
                      </c:pt>
                      <c:pt idx="2694">
                        <c:v>63.194296000000001</c:v>
                      </c:pt>
                      <c:pt idx="2695">
                        <c:v>63.327128999999999</c:v>
                      </c:pt>
                      <c:pt idx="2696">
                        <c:v>63.241142000000004</c:v>
                      </c:pt>
                      <c:pt idx="2697">
                        <c:v>63.319307999999999</c:v>
                      </c:pt>
                      <c:pt idx="2698">
                        <c:v>63.303666</c:v>
                      </c:pt>
                      <c:pt idx="2699">
                        <c:v>62.991743</c:v>
                      </c:pt>
                      <c:pt idx="2700">
                        <c:v>62.999519999999997</c:v>
                      </c:pt>
                      <c:pt idx="2701">
                        <c:v>62.867455</c:v>
                      </c:pt>
                      <c:pt idx="2702">
                        <c:v>63.460276999999998</c:v>
                      </c:pt>
                      <c:pt idx="2703">
                        <c:v>63.155287999999999</c:v>
                      </c:pt>
                      <c:pt idx="2704">
                        <c:v>63.085138999999998</c:v>
                      </c:pt>
                      <c:pt idx="2705">
                        <c:v>63.295845999999997</c:v>
                      </c:pt>
                      <c:pt idx="2706">
                        <c:v>63.311486000000002</c:v>
                      </c:pt>
                      <c:pt idx="2707">
                        <c:v>63.124099000000001</c:v>
                      </c:pt>
                      <c:pt idx="2708">
                        <c:v>62.976191999999998</c:v>
                      </c:pt>
                      <c:pt idx="2709">
                        <c:v>63.311486000000002</c:v>
                      </c:pt>
                      <c:pt idx="2710">
                        <c:v>63.248955000000002</c:v>
                      </c:pt>
                      <c:pt idx="2711">
                        <c:v>63.381915999999997</c:v>
                      </c:pt>
                      <c:pt idx="2712">
                        <c:v>63.038421</c:v>
                      </c:pt>
                      <c:pt idx="2713">
                        <c:v>63.170887999999998</c:v>
                      </c:pt>
                      <c:pt idx="2714">
                        <c:v>62.952872999999997</c:v>
                      </c:pt>
                      <c:pt idx="2715">
                        <c:v>63.264580000000002</c:v>
                      </c:pt>
                      <c:pt idx="2716">
                        <c:v>63.131894000000003</c:v>
                      </c:pt>
                      <c:pt idx="2717">
                        <c:v>63.217714000000001</c:v>
                      </c:pt>
                      <c:pt idx="2718">
                        <c:v>63.194296000000001</c:v>
                      </c:pt>
                      <c:pt idx="2719">
                        <c:v>63.648783999999999</c:v>
                      </c:pt>
                      <c:pt idx="2720">
                        <c:v>64.051460000000006</c:v>
                      </c:pt>
                      <c:pt idx="2721">
                        <c:v>62.898502000000001</c:v>
                      </c:pt>
                      <c:pt idx="2722">
                        <c:v>63.334952000000001</c:v>
                      </c:pt>
                      <c:pt idx="2723">
                        <c:v>63.061774999999997</c:v>
                      </c:pt>
                      <c:pt idx="2724">
                        <c:v>63.170887999999998</c:v>
                      </c:pt>
                      <c:pt idx="2725">
                        <c:v>62.828671999999997</c:v>
                      </c:pt>
                      <c:pt idx="2726">
                        <c:v>62.782167999999999</c:v>
                      </c:pt>
                      <c:pt idx="2727">
                        <c:v>63.217714000000001</c:v>
                      </c:pt>
                      <c:pt idx="2728">
                        <c:v>63.319307999999999</c:v>
                      </c:pt>
                      <c:pt idx="2729">
                        <c:v>62.813167</c:v>
                      </c:pt>
                      <c:pt idx="2730">
                        <c:v>62.534790999999998</c:v>
                      </c:pt>
                      <c:pt idx="2731">
                        <c:v>63.585878999999998</c:v>
                      </c:pt>
                      <c:pt idx="2732">
                        <c:v>63.131894000000003</c:v>
                      </c:pt>
                      <c:pt idx="2733">
                        <c:v>62.968418</c:v>
                      </c:pt>
                      <c:pt idx="2734">
                        <c:v>63.178690000000003</c:v>
                      </c:pt>
                      <c:pt idx="2735">
                        <c:v>62.836426000000003</c:v>
                      </c:pt>
                      <c:pt idx="2736">
                        <c:v>63.468117999999997</c:v>
                      </c:pt>
                      <c:pt idx="2737">
                        <c:v>62.642884000000002</c:v>
                      </c:pt>
                      <c:pt idx="2738">
                        <c:v>63.327128999999999</c:v>
                      </c:pt>
                      <c:pt idx="2739">
                        <c:v>62.743442999999999</c:v>
                      </c:pt>
                      <c:pt idx="2740">
                        <c:v>62.991743</c:v>
                      </c:pt>
                      <c:pt idx="2741">
                        <c:v>62.929564999999997</c:v>
                      </c:pt>
                      <c:pt idx="2742">
                        <c:v>63.256767000000004</c:v>
                      </c:pt>
                      <c:pt idx="2743">
                        <c:v>62.820919000000004</c:v>
                      </c:pt>
                      <c:pt idx="2744">
                        <c:v>63.280211000000001</c:v>
                      </c:pt>
                      <c:pt idx="2745">
                        <c:v>62.929564999999997</c:v>
                      </c:pt>
                      <c:pt idx="2746">
                        <c:v>63.327128999999999</c:v>
                      </c:pt>
                      <c:pt idx="2747">
                        <c:v>63.617322999999999</c:v>
                      </c:pt>
                      <c:pt idx="2748">
                        <c:v>63.680262999999997</c:v>
                      </c:pt>
                      <c:pt idx="2749">
                        <c:v>62.851939000000002</c:v>
                      </c:pt>
                      <c:pt idx="2750">
                        <c:v>62.588811999999997</c:v>
                      </c:pt>
                      <c:pt idx="2751">
                        <c:v>62.968418</c:v>
                      </c:pt>
                      <c:pt idx="2752">
                        <c:v>62.999519999999997</c:v>
                      </c:pt>
                      <c:pt idx="2753">
                        <c:v>62.937333000000002</c:v>
                      </c:pt>
                      <c:pt idx="2754">
                        <c:v>63.389747999999997</c:v>
                      </c:pt>
                      <c:pt idx="2755">
                        <c:v>63.038421</c:v>
                      </c:pt>
                      <c:pt idx="2756">
                        <c:v>62.797666</c:v>
                      </c:pt>
                      <c:pt idx="2757">
                        <c:v>62.173428000000001</c:v>
                      </c:pt>
                      <c:pt idx="2758">
                        <c:v>62.611978999999998</c:v>
                      </c:pt>
                      <c:pt idx="2759">
                        <c:v>62.952872999999997</c:v>
                      </c:pt>
                      <c:pt idx="2760">
                        <c:v>63.077350000000003</c:v>
                      </c:pt>
                      <c:pt idx="2761">
                        <c:v>63.108511</c:v>
                      </c:pt>
                      <c:pt idx="2762">
                        <c:v>62.596533000000001</c:v>
                      </c:pt>
                      <c:pt idx="2763">
                        <c:v>62.766674000000002</c:v>
                      </c:pt>
                      <c:pt idx="2764">
                        <c:v>63.609459999999999</c:v>
                      </c:pt>
                      <c:pt idx="2765">
                        <c:v>62.867455</c:v>
                      </c:pt>
                      <c:pt idx="2766">
                        <c:v>62.774420999999997</c:v>
                      </c:pt>
                      <c:pt idx="2767">
                        <c:v>62.797666</c:v>
                      </c:pt>
                      <c:pt idx="2768">
                        <c:v>63.280211000000001</c:v>
                      </c:pt>
                      <c:pt idx="2769">
                        <c:v>62.434606000000002</c:v>
                      </c:pt>
                      <c:pt idx="2770">
                        <c:v>62.743442999999999</c:v>
                      </c:pt>
                      <c:pt idx="2771">
                        <c:v>63.108511</c:v>
                      </c:pt>
                      <c:pt idx="2772">
                        <c:v>63.601598000000003</c:v>
                      </c:pt>
                      <c:pt idx="2773">
                        <c:v>63.108511</c:v>
                      </c:pt>
                      <c:pt idx="2774">
                        <c:v>63.225523000000003</c:v>
                      </c:pt>
                      <c:pt idx="2775">
                        <c:v>63.444597000000002</c:v>
                      </c:pt>
                      <c:pt idx="2776">
                        <c:v>63.342776999999998</c:v>
                      </c:pt>
                      <c:pt idx="2777">
                        <c:v>63.358431000000003</c:v>
                      </c:pt>
                      <c:pt idx="2778">
                        <c:v>62.357663000000002</c:v>
                      </c:pt>
                      <c:pt idx="2779">
                        <c:v>63.499496999999998</c:v>
                      </c:pt>
                      <c:pt idx="2780">
                        <c:v>62.952872999999997</c:v>
                      </c:pt>
                      <c:pt idx="2781">
                        <c:v>63.256767000000004</c:v>
                      </c:pt>
                      <c:pt idx="2782">
                        <c:v>62.820919000000004</c:v>
                      </c:pt>
                      <c:pt idx="2783">
                        <c:v>63.100718999999998</c:v>
                      </c:pt>
                      <c:pt idx="2784">
                        <c:v>63.288029000000002</c:v>
                      </c:pt>
                      <c:pt idx="2785">
                        <c:v>62.937333000000002</c:v>
                      </c:pt>
                      <c:pt idx="2786">
                        <c:v>63.633051999999999</c:v>
                      </c:pt>
                      <c:pt idx="2787">
                        <c:v>63.609459999999999</c:v>
                      </c:pt>
                      <c:pt idx="2788">
                        <c:v>62.929564999999997</c:v>
                      </c:pt>
                      <c:pt idx="2789">
                        <c:v>63.515194000000001</c:v>
                      </c:pt>
                      <c:pt idx="2790">
                        <c:v>63.766922000000001</c:v>
                      </c:pt>
                      <c:pt idx="2791">
                        <c:v>63.280211000000001</c:v>
                      </c:pt>
                      <c:pt idx="2792">
                        <c:v>62.999519999999997</c:v>
                      </c:pt>
                      <c:pt idx="2793">
                        <c:v>62.999519999999997</c:v>
                      </c:pt>
                      <c:pt idx="2794">
                        <c:v>63.124099000000001</c:v>
                      </c:pt>
                      <c:pt idx="2795">
                        <c:v>63.664521000000001</c:v>
                      </c:pt>
                      <c:pt idx="2796">
                        <c:v>63.664521000000001</c:v>
                      </c:pt>
                      <c:pt idx="2797">
                        <c:v>63.163086999999997</c:v>
                      </c:pt>
                      <c:pt idx="2798">
                        <c:v>63.460276999999998</c:v>
                      </c:pt>
                      <c:pt idx="2799">
                        <c:v>62.968418</c:v>
                      </c:pt>
                      <c:pt idx="2800">
                        <c:v>63.436757</c:v>
                      </c:pt>
                      <c:pt idx="2801">
                        <c:v>63.030639000000001</c:v>
                      </c:pt>
                      <c:pt idx="2802">
                        <c:v>63.358431000000003</c:v>
                      </c:pt>
                      <c:pt idx="2803">
                        <c:v>63.475962000000003</c:v>
                      </c:pt>
                      <c:pt idx="2804">
                        <c:v>63.523041999999997</c:v>
                      </c:pt>
                      <c:pt idx="2805">
                        <c:v>63.585878999999998</c:v>
                      </c:pt>
                      <c:pt idx="2806">
                        <c:v>63.319307999999999</c:v>
                      </c:pt>
                      <c:pt idx="2807">
                        <c:v>63.499496999999998</c:v>
                      </c:pt>
                      <c:pt idx="2808">
                        <c:v>63.640917999999999</c:v>
                      </c:pt>
                      <c:pt idx="2809">
                        <c:v>63.295845999999997</c:v>
                      </c:pt>
                      <c:pt idx="2810">
                        <c:v>63.116304999999997</c:v>
                      </c:pt>
                      <c:pt idx="2811">
                        <c:v>63.163086999999997</c:v>
                      </c:pt>
                      <c:pt idx="2812">
                        <c:v>63.397579999999998</c:v>
                      </c:pt>
                      <c:pt idx="2813">
                        <c:v>63.672392000000002</c:v>
                      </c:pt>
                      <c:pt idx="2814">
                        <c:v>63.538744999999999</c:v>
                      </c:pt>
                      <c:pt idx="2815">
                        <c:v>63.751154999999997</c:v>
                      </c:pt>
                      <c:pt idx="2816">
                        <c:v>64.099020999999993</c:v>
                      </c:pt>
                      <c:pt idx="2817">
                        <c:v>63.194296000000001</c:v>
                      </c:pt>
                      <c:pt idx="2818">
                        <c:v>63.202100999999999</c:v>
                      </c:pt>
                      <c:pt idx="2819">
                        <c:v>63.830027999999999</c:v>
                      </c:pt>
                      <c:pt idx="2820">
                        <c:v>63.830027999999999</c:v>
                      </c:pt>
                      <c:pt idx="2821">
                        <c:v>63.381915999999997</c:v>
                      </c:pt>
                      <c:pt idx="2822">
                        <c:v>63.980192000000002</c:v>
                      </c:pt>
                      <c:pt idx="2823">
                        <c:v>63.468117999999997</c:v>
                      </c:pt>
                      <c:pt idx="2824">
                        <c:v>63.830027999999999</c:v>
                      </c:pt>
                      <c:pt idx="2825">
                        <c:v>63.759037999999997</c:v>
                      </c:pt>
                      <c:pt idx="2826">
                        <c:v>63.147488000000003</c:v>
                      </c:pt>
                      <c:pt idx="2827">
                        <c:v>63.475962000000003</c:v>
                      </c:pt>
                      <c:pt idx="2828">
                        <c:v>63.397579999999998</c:v>
                      </c:pt>
                      <c:pt idx="2829">
                        <c:v>64.043537000000001</c:v>
                      </c:pt>
                      <c:pt idx="2830">
                        <c:v>64.345395999999994</c:v>
                      </c:pt>
                      <c:pt idx="2831">
                        <c:v>63.790579000000001</c:v>
                      </c:pt>
                      <c:pt idx="2832">
                        <c:v>64.019773999999998</c:v>
                      </c:pt>
                      <c:pt idx="2833">
                        <c:v>63.980192000000002</c:v>
                      </c:pt>
                      <c:pt idx="2834">
                        <c:v>63.727513999999999</c:v>
                      </c:pt>
                      <c:pt idx="2835">
                        <c:v>63.774805999999998</c:v>
                      </c:pt>
                      <c:pt idx="2836">
                        <c:v>63.909011999999997</c:v>
                      </c:pt>
                      <c:pt idx="2837">
                        <c:v>63.617322999999999</c:v>
                      </c:pt>
                      <c:pt idx="2838">
                        <c:v>63.546598000000003</c:v>
                      </c:pt>
                      <c:pt idx="2839">
                        <c:v>63.124099000000001</c:v>
                      </c:pt>
                      <c:pt idx="2840">
                        <c:v>63.664521000000001</c:v>
                      </c:pt>
                      <c:pt idx="2841">
                        <c:v>64.552854999999994</c:v>
                      </c:pt>
                      <c:pt idx="2842">
                        <c:v>64.043537000000001</c:v>
                      </c:pt>
                      <c:pt idx="2843">
                        <c:v>63.964365000000001</c:v>
                      </c:pt>
                      <c:pt idx="2844">
                        <c:v>63.996020999999999</c:v>
                      </c:pt>
                      <c:pt idx="2845">
                        <c:v>63.727513999999999</c:v>
                      </c:pt>
                      <c:pt idx="2846">
                        <c:v>63.593738000000002</c:v>
                      </c:pt>
                      <c:pt idx="2847">
                        <c:v>64.059383999999994</c:v>
                      </c:pt>
                      <c:pt idx="2848">
                        <c:v>64.091092000000003</c:v>
                      </c:pt>
                      <c:pt idx="2849">
                        <c:v>63.774805999999998</c:v>
                      </c:pt>
                      <c:pt idx="2850">
                        <c:v>63.719638000000003</c:v>
                      </c:pt>
                      <c:pt idx="2851">
                        <c:v>63.909011999999997</c:v>
                      </c:pt>
                      <c:pt idx="2852">
                        <c:v>63.617322999999999</c:v>
                      </c:pt>
                      <c:pt idx="2853">
                        <c:v>63.988106000000002</c:v>
                      </c:pt>
                      <c:pt idx="2854">
                        <c:v>63.342776999999998</c:v>
                      </c:pt>
                      <c:pt idx="2855">
                        <c:v>64.043537000000001</c:v>
                      </c:pt>
                      <c:pt idx="2856">
                        <c:v>63.774805999999998</c:v>
                      </c:pt>
                      <c:pt idx="2857">
                        <c:v>64.218101000000004</c:v>
                      </c:pt>
                      <c:pt idx="2858">
                        <c:v>63.366258000000002</c:v>
                      </c:pt>
                      <c:pt idx="2859">
                        <c:v>63.609459999999999</c:v>
                      </c:pt>
                      <c:pt idx="2860">
                        <c:v>64.433074000000005</c:v>
                      </c:pt>
                      <c:pt idx="2861">
                        <c:v>64.130752000000001</c:v>
                      </c:pt>
                      <c:pt idx="2862">
                        <c:v>63.766922000000001</c:v>
                      </c:pt>
                      <c:pt idx="2863">
                        <c:v>63.530894000000004</c:v>
                      </c:pt>
                      <c:pt idx="2864">
                        <c:v>63.499496999999998</c:v>
                      </c:pt>
                      <c:pt idx="2865">
                        <c:v>63.523041999999997</c:v>
                      </c:pt>
                      <c:pt idx="2866">
                        <c:v>63.830027999999999</c:v>
                      </c:pt>
                      <c:pt idx="2867">
                        <c:v>63.822136999999998</c:v>
                      </c:pt>
                      <c:pt idx="2868">
                        <c:v>63.948545000000003</c:v>
                      </c:pt>
                      <c:pt idx="2869">
                        <c:v>63.366258000000002</c:v>
                      </c:pt>
                      <c:pt idx="2870">
                        <c:v>63.601598000000003</c:v>
                      </c:pt>
                      <c:pt idx="2871">
                        <c:v>63.735393999999999</c:v>
                      </c:pt>
                      <c:pt idx="2872">
                        <c:v>62.968418</c:v>
                      </c:pt>
                      <c:pt idx="2873">
                        <c:v>64.122817999999995</c:v>
                      </c:pt>
                      <c:pt idx="2874">
                        <c:v>63.696010000000001</c:v>
                      </c:pt>
                      <c:pt idx="2875">
                        <c:v>63.790579000000001</c:v>
                      </c:pt>
                      <c:pt idx="2876">
                        <c:v>64.083162999999999</c:v>
                      </c:pt>
                      <c:pt idx="2877">
                        <c:v>64.091092000000003</c:v>
                      </c:pt>
                      <c:pt idx="2878">
                        <c:v>64.091092000000003</c:v>
                      </c:pt>
                      <c:pt idx="2879">
                        <c:v>63.523041999999997</c:v>
                      </c:pt>
                      <c:pt idx="2880">
                        <c:v>64.218101000000004</c:v>
                      </c:pt>
                      <c:pt idx="2881">
                        <c:v>63.374087000000003</c:v>
                      </c:pt>
                      <c:pt idx="2882">
                        <c:v>63.861609000000001</c:v>
                      </c:pt>
                      <c:pt idx="2883">
                        <c:v>63.625186999999997</c:v>
                      </c:pt>
                      <c:pt idx="2884">
                        <c:v>63.735393999999999</c:v>
                      </c:pt>
                      <c:pt idx="2885">
                        <c:v>63.585878999999998</c:v>
                      </c:pt>
                      <c:pt idx="2886">
                        <c:v>63.633051999999999</c:v>
                      </c:pt>
                      <c:pt idx="2887">
                        <c:v>63.617322999999999</c:v>
                      </c:pt>
                      <c:pt idx="2888">
                        <c:v>63.672392000000002</c:v>
                      </c:pt>
                      <c:pt idx="2889">
                        <c:v>63.916916999999998</c:v>
                      </c:pt>
                      <c:pt idx="2890">
                        <c:v>63.798465999999998</c:v>
                      </c:pt>
                      <c:pt idx="2891">
                        <c:v>63.696010000000001</c:v>
                      </c:pt>
                      <c:pt idx="2892">
                        <c:v>63.288029000000002</c:v>
                      </c:pt>
                      <c:pt idx="2893">
                        <c:v>63.562306999999997</c:v>
                      </c:pt>
                      <c:pt idx="2894">
                        <c:v>63.625186999999997</c:v>
                      </c:pt>
                      <c:pt idx="2895">
                        <c:v>63.546598000000003</c:v>
                      </c:pt>
                      <c:pt idx="2896">
                        <c:v>63.625186999999997</c:v>
                      </c:pt>
                      <c:pt idx="2897">
                        <c:v>63.806355000000003</c:v>
                      </c:pt>
                      <c:pt idx="2898">
                        <c:v>63.948545000000003</c:v>
                      </c:pt>
                      <c:pt idx="2899">
                        <c:v>64.313543999999993</c:v>
                      </c:pt>
                      <c:pt idx="2900">
                        <c:v>63.972278000000003</c:v>
                      </c:pt>
                      <c:pt idx="2901">
                        <c:v>63.727513999999999</c:v>
                      </c:pt>
                      <c:pt idx="2902">
                        <c:v>63.774805999999998</c:v>
                      </c:pt>
                      <c:pt idx="2903">
                        <c:v>63.468117999999997</c:v>
                      </c:pt>
                      <c:pt idx="2904">
                        <c:v>63.334952000000001</c:v>
                      </c:pt>
                      <c:pt idx="2905">
                        <c:v>63.940637000000002</c:v>
                      </c:pt>
                      <c:pt idx="2906">
                        <c:v>63.617322999999999</c:v>
                      </c:pt>
                      <c:pt idx="2907">
                        <c:v>63.358431000000003</c:v>
                      </c:pt>
                      <c:pt idx="2908">
                        <c:v>63.735393999999999</c:v>
                      </c:pt>
                      <c:pt idx="2909">
                        <c:v>63.656652000000001</c:v>
                      </c:pt>
                      <c:pt idx="2910">
                        <c:v>63.538744999999999</c:v>
                      </c:pt>
                      <c:pt idx="2911">
                        <c:v>64.075236000000004</c:v>
                      </c:pt>
                      <c:pt idx="2912">
                        <c:v>63.774805999999998</c:v>
                      </c:pt>
                      <c:pt idx="2913">
                        <c:v>63.909011999999997</c:v>
                      </c:pt>
                      <c:pt idx="2914">
                        <c:v>63.743274</c:v>
                      </c:pt>
                      <c:pt idx="2915">
                        <c:v>63.523041999999997</c:v>
                      </c:pt>
                      <c:pt idx="2916">
                        <c:v>63.015076999999998</c:v>
                      </c:pt>
                      <c:pt idx="2917">
                        <c:v>63.562306999999997</c:v>
                      </c:pt>
                      <c:pt idx="2918">
                        <c:v>63.311486000000002</c:v>
                      </c:pt>
                      <c:pt idx="2919">
                        <c:v>62.991743</c:v>
                      </c:pt>
                      <c:pt idx="2920">
                        <c:v>63.996020999999999</c:v>
                      </c:pt>
                      <c:pt idx="2921">
                        <c:v>63.288029000000002</c:v>
                      </c:pt>
                      <c:pt idx="2922">
                        <c:v>63.869508000000003</c:v>
                      </c:pt>
                      <c:pt idx="2923">
                        <c:v>63.814245</c:v>
                      </c:pt>
                      <c:pt idx="2924">
                        <c:v>63.830027999999999</c:v>
                      </c:pt>
                      <c:pt idx="2925">
                        <c:v>63.007297999999999</c:v>
                      </c:pt>
                      <c:pt idx="2926">
                        <c:v>63.366258000000002</c:v>
                      </c:pt>
                      <c:pt idx="2927">
                        <c:v>63.727513999999999</c:v>
                      </c:pt>
                      <c:pt idx="2928">
                        <c:v>63.845815999999999</c:v>
                      </c:pt>
                      <c:pt idx="2929">
                        <c:v>63.751154999999997</c:v>
                      </c:pt>
                      <c:pt idx="2930">
                        <c:v>63.397579999999998</c:v>
                      </c:pt>
                      <c:pt idx="2931">
                        <c:v>63.295845999999997</c:v>
                      </c:pt>
                      <c:pt idx="2932">
                        <c:v>63.806355000000003</c:v>
                      </c:pt>
                      <c:pt idx="2933">
                        <c:v>63.327128999999999</c:v>
                      </c:pt>
                      <c:pt idx="2934">
                        <c:v>63.806355000000003</c:v>
                      </c:pt>
                      <c:pt idx="2935">
                        <c:v>63.570163000000001</c:v>
                      </c:pt>
                      <c:pt idx="2936">
                        <c:v>64.202209999999994</c:v>
                      </c:pt>
                      <c:pt idx="2937">
                        <c:v>63.617322999999999</c:v>
                      </c:pt>
                      <c:pt idx="2938">
                        <c:v>63.924821999999999</c:v>
                      </c:pt>
                      <c:pt idx="2939">
                        <c:v>63.428919</c:v>
                      </c:pt>
                      <c:pt idx="2940">
                        <c:v>63.909011999999997</c:v>
                      </c:pt>
                      <c:pt idx="2941">
                        <c:v>63.554451999999998</c:v>
                      </c:pt>
                      <c:pt idx="2942">
                        <c:v>64.265803000000005</c:v>
                      </c:pt>
                      <c:pt idx="2943">
                        <c:v>63.798465999999998</c:v>
                      </c:pt>
                      <c:pt idx="2944">
                        <c:v>63.948545000000003</c:v>
                      </c:pt>
                      <c:pt idx="2945">
                        <c:v>64.114885000000001</c:v>
                      </c:pt>
                      <c:pt idx="2946">
                        <c:v>63.515194000000001</c:v>
                      </c:pt>
                      <c:pt idx="2947">
                        <c:v>64.536871000000005</c:v>
                      </c:pt>
                      <c:pt idx="2948">
                        <c:v>63.491650999999997</c:v>
                      </c:pt>
                      <c:pt idx="2949">
                        <c:v>63.837923000000004</c:v>
                      </c:pt>
                      <c:pt idx="2950">
                        <c:v>64.337430999999995</c:v>
                      </c:pt>
                      <c:pt idx="2951">
                        <c:v>64.480957000000004</c:v>
                      </c:pt>
                      <c:pt idx="2952">
                        <c:v>63.743274</c:v>
                      </c:pt>
                      <c:pt idx="2953">
                        <c:v>63.964365000000001</c:v>
                      </c:pt>
                      <c:pt idx="2954">
                        <c:v>64.441051999999999</c:v>
                      </c:pt>
                      <c:pt idx="2955">
                        <c:v>63.633051999999999</c:v>
                      </c:pt>
                      <c:pt idx="2956">
                        <c:v>63.996020999999999</c:v>
                      </c:pt>
                      <c:pt idx="2957">
                        <c:v>63.790579000000001</c:v>
                      </c:pt>
                      <c:pt idx="2958">
                        <c:v>63.696010000000001</c:v>
                      </c:pt>
                      <c:pt idx="2959">
                        <c:v>63.916916999999998</c:v>
                      </c:pt>
                      <c:pt idx="2960">
                        <c:v>63.996020999999999</c:v>
                      </c:pt>
                      <c:pt idx="2961">
                        <c:v>63.475962000000003</c:v>
                      </c:pt>
                      <c:pt idx="2962">
                        <c:v>63.578020000000002</c:v>
                      </c:pt>
                      <c:pt idx="2963">
                        <c:v>63.940637000000002</c:v>
                      </c:pt>
                      <c:pt idx="2964">
                        <c:v>64.114885000000001</c:v>
                      </c:pt>
                      <c:pt idx="2965">
                        <c:v>64.337430999999995</c:v>
                      </c:pt>
                      <c:pt idx="2966">
                        <c:v>63.413246999999998</c:v>
                      </c:pt>
                      <c:pt idx="2967">
                        <c:v>64.162499999999994</c:v>
                      </c:pt>
                      <c:pt idx="2968">
                        <c:v>63.625186999999997</c:v>
                      </c:pt>
                      <c:pt idx="2969">
                        <c:v>63.743274</c:v>
                      </c:pt>
                      <c:pt idx="2970">
                        <c:v>64.091092000000003</c:v>
                      </c:pt>
                      <c:pt idx="2971">
                        <c:v>63.837923000000004</c:v>
                      </c:pt>
                      <c:pt idx="2972">
                        <c:v>64.329468000000006</c:v>
                      </c:pt>
                      <c:pt idx="2973">
                        <c:v>64.106953000000004</c:v>
                      </c:pt>
                      <c:pt idx="2974">
                        <c:v>64.075236000000004</c:v>
                      </c:pt>
                      <c:pt idx="2975">
                        <c:v>64.154561000000001</c:v>
                      </c:pt>
                      <c:pt idx="2976">
                        <c:v>63.507344000000003</c:v>
                      </c:pt>
                      <c:pt idx="2977">
                        <c:v>63.956454000000001</c:v>
                      </c:pt>
                      <c:pt idx="2978">
                        <c:v>64.059383999999994</c:v>
                      </c:pt>
                      <c:pt idx="2979">
                        <c:v>64.154561000000001</c:v>
                      </c:pt>
                      <c:pt idx="2980">
                        <c:v>64.019773999999998</c:v>
                      </c:pt>
                      <c:pt idx="2981">
                        <c:v>64.289668000000006</c:v>
                      </c:pt>
                      <c:pt idx="2982">
                        <c:v>63.909011999999997</c:v>
                      </c:pt>
                      <c:pt idx="2983">
                        <c:v>63.932729000000002</c:v>
                      </c:pt>
                      <c:pt idx="2984">
                        <c:v>64.122817999999995</c:v>
                      </c:pt>
                      <c:pt idx="2985">
                        <c:v>64.648861999999994</c:v>
                      </c:pt>
                      <c:pt idx="2986">
                        <c:v>63.593738000000002</c:v>
                      </c:pt>
                      <c:pt idx="2987">
                        <c:v>64.305586000000005</c:v>
                      </c:pt>
                      <c:pt idx="2988">
                        <c:v>64.361326000000005</c:v>
                      </c:pt>
                      <c:pt idx="2989">
                        <c:v>64.401174999999995</c:v>
                      </c:pt>
                      <c:pt idx="2990">
                        <c:v>64.409148999999999</c:v>
                      </c:pt>
                      <c:pt idx="2991">
                        <c:v>64.091092000000003</c:v>
                      </c:pt>
                      <c:pt idx="2992">
                        <c:v>64.027693999999997</c:v>
                      </c:pt>
                      <c:pt idx="2993">
                        <c:v>63.790579000000001</c:v>
                      </c:pt>
                      <c:pt idx="2994">
                        <c:v>63.381915999999997</c:v>
                      </c:pt>
                      <c:pt idx="2995">
                        <c:v>64.488940999999997</c:v>
                      </c:pt>
                      <c:pt idx="2996">
                        <c:v>64.186323000000002</c:v>
                      </c:pt>
                      <c:pt idx="2997">
                        <c:v>64.568845999999994</c:v>
                      </c:pt>
                      <c:pt idx="2998">
                        <c:v>64.106953000000004</c:v>
                      </c:pt>
                      <c:pt idx="2999">
                        <c:v>63.633051999999999</c:v>
                      </c:pt>
                      <c:pt idx="3000">
                        <c:v>64.178380000000004</c:v>
                      </c:pt>
                      <c:pt idx="3001">
                        <c:v>64.321505999999999</c:v>
                      </c:pt>
                      <c:pt idx="3002">
                        <c:v>63.853712000000002</c:v>
                      </c:pt>
                      <c:pt idx="3003">
                        <c:v>64.321505999999999</c:v>
                      </c:pt>
                      <c:pt idx="3004">
                        <c:v>63.845815999999999</c:v>
                      </c:pt>
                      <c:pt idx="3005">
                        <c:v>64.385232000000002</c:v>
                      </c:pt>
                      <c:pt idx="3006">
                        <c:v>63.837923000000004</c:v>
                      </c:pt>
                      <c:pt idx="3007">
                        <c:v>64.019773999999998</c:v>
                      </c:pt>
                      <c:pt idx="3008">
                        <c:v>63.782691999999997</c:v>
                      </c:pt>
                      <c:pt idx="3009">
                        <c:v>64.401174999999995</c:v>
                      </c:pt>
                      <c:pt idx="3010">
                        <c:v>64.600838999999993</c:v>
                      </c:pt>
                      <c:pt idx="3011">
                        <c:v>64.369293999999996</c:v>
                      </c:pt>
                      <c:pt idx="3012">
                        <c:v>63.956454000000001</c:v>
                      </c:pt>
                      <c:pt idx="3013">
                        <c:v>64.186323000000002</c:v>
                      </c:pt>
                      <c:pt idx="3014">
                        <c:v>63.751154999999997</c:v>
                      </c:pt>
                      <c:pt idx="3015">
                        <c:v>63.909011999999997</c:v>
                      </c:pt>
                      <c:pt idx="3016">
                        <c:v>64.496926999999999</c:v>
                      </c:pt>
                      <c:pt idx="3017">
                        <c:v>63.743274</c:v>
                      </c:pt>
                      <c:pt idx="3018">
                        <c:v>64.218101000000004</c:v>
                      </c:pt>
                      <c:pt idx="3019">
                        <c:v>64.194265000000001</c:v>
                      </c:pt>
                      <c:pt idx="3020">
                        <c:v>64.059383999999994</c:v>
                      </c:pt>
                      <c:pt idx="3021">
                        <c:v>64.472972999999996</c:v>
                      </c:pt>
                      <c:pt idx="3022">
                        <c:v>63.696010000000001</c:v>
                      </c:pt>
                      <c:pt idx="3023">
                        <c:v>64.106953000000004</c:v>
                      </c:pt>
                      <c:pt idx="3024">
                        <c:v>64.584839000000002</c:v>
                      </c:pt>
                      <c:pt idx="3025">
                        <c:v>63.609459999999999</c:v>
                      </c:pt>
                      <c:pt idx="3026">
                        <c:v>64.186323000000002</c:v>
                      </c:pt>
                      <c:pt idx="3027">
                        <c:v>63.806355000000003</c:v>
                      </c:pt>
                      <c:pt idx="3028">
                        <c:v>63.578020000000002</c:v>
                      </c:pt>
                      <c:pt idx="3029">
                        <c:v>64.449032000000003</c:v>
                      </c:pt>
                      <c:pt idx="3030">
                        <c:v>64.584839000000002</c:v>
                      </c:pt>
                      <c:pt idx="3031">
                        <c:v>63.988106000000002</c:v>
                      </c:pt>
                      <c:pt idx="3032">
                        <c:v>64.099020999999993</c:v>
                      </c:pt>
                      <c:pt idx="3033">
                        <c:v>63.956454000000001</c:v>
                      </c:pt>
                      <c:pt idx="3034">
                        <c:v>64.178380000000004</c:v>
                      </c:pt>
                      <c:pt idx="3035">
                        <c:v>64.186323000000002</c:v>
                      </c:pt>
                      <c:pt idx="3036">
                        <c:v>64.003936999999993</c:v>
                      </c:pt>
                      <c:pt idx="3037">
                        <c:v>64.425099000000003</c:v>
                      </c:pt>
                      <c:pt idx="3038">
                        <c:v>64.194265000000001</c:v>
                      </c:pt>
                      <c:pt idx="3039">
                        <c:v>63.499496999999998</c:v>
                      </c:pt>
                      <c:pt idx="3040">
                        <c:v>64.027693999999997</c:v>
                      </c:pt>
                      <c:pt idx="3041">
                        <c:v>64.353359999999995</c:v>
                      </c:pt>
                      <c:pt idx="3042">
                        <c:v>64.154561000000001</c:v>
                      </c:pt>
                      <c:pt idx="3043">
                        <c:v>63.948545000000003</c:v>
                      </c:pt>
                      <c:pt idx="3044">
                        <c:v>64.249898000000002</c:v>
                      </c:pt>
                      <c:pt idx="3045">
                        <c:v>64.051460000000006</c:v>
                      </c:pt>
                      <c:pt idx="3046">
                        <c:v>64.154561000000001</c:v>
                      </c:pt>
                      <c:pt idx="3047">
                        <c:v>63.830027999999999</c:v>
                      </c:pt>
                      <c:pt idx="3048">
                        <c:v>64.329468000000006</c:v>
                      </c:pt>
                      <c:pt idx="3049">
                        <c:v>63.664521000000001</c:v>
                      </c:pt>
                      <c:pt idx="3050">
                        <c:v>64.425099000000003</c:v>
                      </c:pt>
                      <c:pt idx="3051">
                        <c:v>64.457010999999994</c:v>
                      </c:pt>
                      <c:pt idx="3052">
                        <c:v>63.948545000000003</c:v>
                      </c:pt>
                      <c:pt idx="3053">
                        <c:v>64.313543999999993</c:v>
                      </c:pt>
                      <c:pt idx="3054">
                        <c:v>63.601598000000003</c:v>
                      </c:pt>
                      <c:pt idx="3055">
                        <c:v>64.496926999999999</c:v>
                      </c:pt>
                      <c:pt idx="3056">
                        <c:v>63.617322999999999</c:v>
                      </c:pt>
                      <c:pt idx="3057">
                        <c:v>63.806355000000003</c:v>
                      </c:pt>
                      <c:pt idx="3058">
                        <c:v>63.830027999999999</c:v>
                      </c:pt>
                      <c:pt idx="3059">
                        <c:v>63.956454000000001</c:v>
                      </c:pt>
                      <c:pt idx="3060">
                        <c:v>63.996020999999999</c:v>
                      </c:pt>
                      <c:pt idx="3061">
                        <c:v>64.035613999999995</c:v>
                      </c:pt>
                      <c:pt idx="3062">
                        <c:v>64.218101000000004</c:v>
                      </c:pt>
                      <c:pt idx="3063">
                        <c:v>64.449032000000003</c:v>
                      </c:pt>
                      <c:pt idx="3064">
                        <c:v>64.075236000000004</c:v>
                      </c:pt>
                      <c:pt idx="3065">
                        <c:v>64.218101000000004</c:v>
                      </c:pt>
                      <c:pt idx="3066">
                        <c:v>64.321505999999999</c:v>
                      </c:pt>
                      <c:pt idx="3067">
                        <c:v>63.727513999999999</c:v>
                      </c:pt>
                      <c:pt idx="3068">
                        <c:v>63.711761000000003</c:v>
                      </c:pt>
                      <c:pt idx="3069">
                        <c:v>64.361326000000005</c:v>
                      </c:pt>
                      <c:pt idx="3070">
                        <c:v>64.409148999999999</c:v>
                      </c:pt>
                      <c:pt idx="3071">
                        <c:v>64.409148999999999</c:v>
                      </c:pt>
                      <c:pt idx="3072">
                        <c:v>64.849395999999999</c:v>
                      </c:pt>
                      <c:pt idx="3073">
                        <c:v>64.433074000000005</c:v>
                      </c:pt>
                      <c:pt idx="3074">
                        <c:v>64.003936999999993</c:v>
                      </c:pt>
                      <c:pt idx="3075">
                        <c:v>63.719638000000003</c:v>
                      </c:pt>
                      <c:pt idx="3076">
                        <c:v>63.711761000000003</c:v>
                      </c:pt>
                      <c:pt idx="3077">
                        <c:v>63.727513999999999</c:v>
                      </c:pt>
                      <c:pt idx="3078">
                        <c:v>64.035613999999995</c:v>
                      </c:pt>
                      <c:pt idx="3079">
                        <c:v>64.218101000000004</c:v>
                      </c:pt>
                      <c:pt idx="3080">
                        <c:v>64.003936999999993</c:v>
                      </c:pt>
                      <c:pt idx="3081">
                        <c:v>63.909011999999997</c:v>
                      </c:pt>
                      <c:pt idx="3082">
                        <c:v>64.122817999999995</c:v>
                      </c:pt>
                      <c:pt idx="3083">
                        <c:v>64.656869999999998</c:v>
                      </c:pt>
                      <c:pt idx="3084">
                        <c:v>64.154561000000001</c:v>
                      </c:pt>
                      <c:pt idx="3085">
                        <c:v>64.075236000000004</c:v>
                      </c:pt>
                      <c:pt idx="3086">
                        <c:v>64.027693999999997</c:v>
                      </c:pt>
                      <c:pt idx="3087">
                        <c:v>63.853712000000002</c:v>
                      </c:pt>
                      <c:pt idx="3088">
                        <c:v>64.194265000000001</c:v>
                      </c:pt>
                      <c:pt idx="3089">
                        <c:v>64.122817999999995</c:v>
                      </c:pt>
                      <c:pt idx="3090">
                        <c:v>64.401174999999995</c:v>
                      </c:pt>
                      <c:pt idx="3091">
                        <c:v>64.472972999999996</c:v>
                      </c:pt>
                      <c:pt idx="3092">
                        <c:v>64.194265000000001</c:v>
                      </c:pt>
                      <c:pt idx="3093">
                        <c:v>64.377262999999999</c:v>
                      </c:pt>
                      <c:pt idx="3094">
                        <c:v>64.027693999999997</c:v>
                      </c:pt>
                      <c:pt idx="3095">
                        <c:v>64.425099000000003</c:v>
                      </c:pt>
                      <c:pt idx="3096">
                        <c:v>64.202209999999994</c:v>
                      </c:pt>
                      <c:pt idx="3097">
                        <c:v>64.186323000000002</c:v>
                      </c:pt>
                      <c:pt idx="3098">
                        <c:v>64.385232000000002</c:v>
                      </c:pt>
                      <c:pt idx="3099">
                        <c:v>64.146623000000005</c:v>
                      </c:pt>
                      <c:pt idx="3100">
                        <c:v>64.265803000000005</c:v>
                      </c:pt>
                      <c:pt idx="3101">
                        <c:v>64.369293999999996</c:v>
                      </c:pt>
                      <c:pt idx="3102">
                        <c:v>64.154561000000001</c:v>
                      </c:pt>
                      <c:pt idx="3103">
                        <c:v>64.011854999999997</c:v>
                      </c:pt>
                      <c:pt idx="3104">
                        <c:v>64.170439999999999</c:v>
                      </c:pt>
                      <c:pt idx="3105">
                        <c:v>64.186323000000002</c:v>
                      </c:pt>
                      <c:pt idx="3106">
                        <c:v>64.130752000000001</c:v>
                      </c:pt>
                      <c:pt idx="3107">
                        <c:v>64.401174999999995</c:v>
                      </c:pt>
                      <c:pt idx="3108">
                        <c:v>64.345395999999994</c:v>
                      </c:pt>
                      <c:pt idx="3109">
                        <c:v>64.035613999999995</c:v>
                      </c:pt>
                      <c:pt idx="3110">
                        <c:v>64.409148999999999</c:v>
                      </c:pt>
                      <c:pt idx="3111">
                        <c:v>64.409148999999999</c:v>
                      </c:pt>
                      <c:pt idx="3112">
                        <c:v>64.337430999999995</c:v>
                      </c:pt>
                      <c:pt idx="3113">
                        <c:v>64.672888999999998</c:v>
                      </c:pt>
                      <c:pt idx="3114">
                        <c:v>64.273757000000003</c:v>
                      </c:pt>
                      <c:pt idx="3115">
                        <c:v>64.178380000000004</c:v>
                      </c:pt>
                      <c:pt idx="3116">
                        <c:v>64.321505999999999</c:v>
                      </c:pt>
                      <c:pt idx="3117">
                        <c:v>64.297627000000006</c:v>
                      </c:pt>
                      <c:pt idx="3118">
                        <c:v>64.099020999999993</c:v>
                      </c:pt>
                      <c:pt idx="3119">
                        <c:v>64.656869999999998</c:v>
                      </c:pt>
                      <c:pt idx="3120">
                        <c:v>64.608839000000003</c:v>
                      </c:pt>
                      <c:pt idx="3121">
                        <c:v>64.353359999999995</c:v>
                      </c:pt>
                      <c:pt idx="3122">
                        <c:v>64.218101000000004</c:v>
                      </c:pt>
                      <c:pt idx="3123">
                        <c:v>64.576841999999999</c:v>
                      </c:pt>
                      <c:pt idx="3124">
                        <c:v>64.433074000000005</c:v>
                      </c:pt>
                      <c:pt idx="3125">
                        <c:v>64.011854999999997</c:v>
                      </c:pt>
                      <c:pt idx="3126">
                        <c:v>64.801203000000001</c:v>
                      </c:pt>
                      <c:pt idx="3127">
                        <c:v>64.369293999999996</c:v>
                      </c:pt>
                      <c:pt idx="3128">
                        <c:v>64.793175000000005</c:v>
                      </c:pt>
                      <c:pt idx="3129">
                        <c:v>64.329468000000006</c:v>
                      </c:pt>
                      <c:pt idx="3130">
                        <c:v>64.488940999999997</c:v>
                      </c:pt>
                      <c:pt idx="3131">
                        <c:v>64.441051999999999</c:v>
                      </c:pt>
                      <c:pt idx="3132">
                        <c:v>64.584839000000002</c:v>
                      </c:pt>
                      <c:pt idx="3133">
                        <c:v>64.297627000000006</c:v>
                      </c:pt>
                      <c:pt idx="3134">
                        <c:v>64.233997000000002</c:v>
                      </c:pt>
                      <c:pt idx="3135">
                        <c:v>64.881545000000003</c:v>
                      </c:pt>
                      <c:pt idx="3136">
                        <c:v>64.043537000000001</c:v>
                      </c:pt>
                      <c:pt idx="3137">
                        <c:v>64.600838999999993</c:v>
                      </c:pt>
                      <c:pt idx="3138">
                        <c:v>64.616843000000003</c:v>
                      </c:pt>
                      <c:pt idx="3139">
                        <c:v>64.608839000000003</c:v>
                      </c:pt>
                      <c:pt idx="3140">
                        <c:v>64.536871000000005</c:v>
                      </c:pt>
                      <c:pt idx="3141">
                        <c:v>64.889585999999994</c:v>
                      </c:pt>
                      <c:pt idx="3142">
                        <c:v>64.425099000000003</c:v>
                      </c:pt>
                      <c:pt idx="3143">
                        <c:v>64.584839000000002</c:v>
                      </c:pt>
                      <c:pt idx="3144">
                        <c:v>64.552854999999994</c:v>
                      </c:pt>
                      <c:pt idx="3145">
                        <c:v>64.305586000000005</c:v>
                      </c:pt>
                      <c:pt idx="3146">
                        <c:v>64.680899999999994</c:v>
                      </c:pt>
                      <c:pt idx="3147">
                        <c:v>65.236400000000003</c:v>
                      </c:pt>
                      <c:pt idx="3148">
                        <c:v>65.123254000000003</c:v>
                      </c:pt>
                      <c:pt idx="3149">
                        <c:v>64.945902000000004</c:v>
                      </c:pt>
                      <c:pt idx="3150">
                        <c:v>64.986159999999998</c:v>
                      </c:pt>
                      <c:pt idx="3151">
                        <c:v>63.719638000000003</c:v>
                      </c:pt>
                      <c:pt idx="3152">
                        <c:v>64.793175000000005</c:v>
                      </c:pt>
                      <c:pt idx="3153">
                        <c:v>65.220223000000004</c:v>
                      </c:pt>
                      <c:pt idx="3154">
                        <c:v>64.809233000000006</c:v>
                      </c:pt>
                      <c:pt idx="3155">
                        <c:v>64.186323000000002</c:v>
                      </c:pt>
                      <c:pt idx="3156">
                        <c:v>64.576841999999999</c:v>
                      </c:pt>
                      <c:pt idx="3157">
                        <c:v>64.552854999999994</c:v>
                      </c:pt>
                      <c:pt idx="3158">
                        <c:v>64.753050999999999</c:v>
                      </c:pt>
                      <c:pt idx="3159">
                        <c:v>64.640855999999999</c:v>
                      </c:pt>
                      <c:pt idx="3160">
                        <c:v>64.664878999999999</c:v>
                      </c:pt>
                      <c:pt idx="3161">
                        <c:v>64.994215999999994</c:v>
                      </c:pt>
                      <c:pt idx="3162">
                        <c:v>64.648861999999994</c:v>
                      </c:pt>
                      <c:pt idx="3163">
                        <c:v>64.472972999999996</c:v>
                      </c:pt>
                      <c:pt idx="3164">
                        <c:v>65.026449</c:v>
                      </c:pt>
                      <c:pt idx="3165">
                        <c:v>65.228312000000003</c:v>
                      </c:pt>
                      <c:pt idx="3166">
                        <c:v>64.737009999999998</c:v>
                      </c:pt>
                      <c:pt idx="3167">
                        <c:v>64.962001000000001</c:v>
                      </c:pt>
                      <c:pt idx="3168">
                        <c:v>64.929805999999999</c:v>
                      </c:pt>
                      <c:pt idx="3169">
                        <c:v>65.309254999999993</c:v>
                      </c:pt>
                      <c:pt idx="3170">
                        <c:v>64.793175000000005</c:v>
                      </c:pt>
                      <c:pt idx="3171">
                        <c:v>64.712957000000003</c:v>
                      </c:pt>
                      <c:pt idx="3172">
                        <c:v>64.337430999999995</c:v>
                      </c:pt>
                      <c:pt idx="3173">
                        <c:v>64.608839000000003</c:v>
                      </c:pt>
                      <c:pt idx="3174">
                        <c:v>65.374093000000002</c:v>
                      </c:pt>
                      <c:pt idx="3175">
                        <c:v>64.905670000000001</c:v>
                      </c:pt>
                      <c:pt idx="3176">
                        <c:v>64.809233000000006</c:v>
                      </c:pt>
                      <c:pt idx="3177">
                        <c:v>64.825293000000002</c:v>
                      </c:pt>
                      <c:pt idx="3178">
                        <c:v>64.560850000000002</c:v>
                      </c:pt>
                      <c:pt idx="3179">
                        <c:v>64.937854000000002</c:v>
                      </c:pt>
                      <c:pt idx="3180">
                        <c:v>64.608839000000003</c:v>
                      </c:pt>
                      <c:pt idx="3181">
                        <c:v>64.737009999999998</c:v>
                      </c:pt>
                      <c:pt idx="3182">
                        <c:v>64.970054000000005</c:v>
                      </c:pt>
                      <c:pt idx="3183">
                        <c:v>64.544863000000007</c:v>
                      </c:pt>
                      <c:pt idx="3184">
                        <c:v>64.361326000000005</c:v>
                      </c:pt>
                      <c:pt idx="3185">
                        <c:v>64.464991999999995</c:v>
                      </c:pt>
                      <c:pt idx="3186">
                        <c:v>64.769098</c:v>
                      </c:pt>
                      <c:pt idx="3187">
                        <c:v>65.034509</c:v>
                      </c:pt>
                      <c:pt idx="3188">
                        <c:v>65.236400000000003</c:v>
                      </c:pt>
                      <c:pt idx="3189">
                        <c:v>64.425099000000003</c:v>
                      </c:pt>
                      <c:pt idx="3190">
                        <c:v>64.841359999999995</c:v>
                      </c:pt>
                      <c:pt idx="3191">
                        <c:v>64.496926999999999</c:v>
                      </c:pt>
                      <c:pt idx="3192">
                        <c:v>64.761073999999994</c:v>
                      </c:pt>
                      <c:pt idx="3193">
                        <c:v>64.194265000000001</c:v>
                      </c:pt>
                      <c:pt idx="3194">
                        <c:v>64.632848999999993</c:v>
                      </c:pt>
                      <c:pt idx="3195">
                        <c:v>64.986159999999998</c:v>
                      </c:pt>
                      <c:pt idx="3196">
                        <c:v>64.480957000000004</c:v>
                      </c:pt>
                      <c:pt idx="3197">
                        <c:v>64.761073999999994</c:v>
                      </c:pt>
                      <c:pt idx="3198">
                        <c:v>64.457010999999994</c:v>
                      </c:pt>
                      <c:pt idx="3199">
                        <c:v>65.163638000000006</c:v>
                      </c:pt>
                      <c:pt idx="3200">
                        <c:v>64.377262999999999</c:v>
                      </c:pt>
                      <c:pt idx="3201">
                        <c:v>64.592838</c:v>
                      </c:pt>
                      <c:pt idx="3202">
                        <c:v>64.688912000000002</c:v>
                      </c:pt>
                      <c:pt idx="3203">
                        <c:v>64.592838</c:v>
                      </c:pt>
                      <c:pt idx="3204">
                        <c:v>65.002272000000005</c:v>
                      </c:pt>
                      <c:pt idx="3205">
                        <c:v>65.034509</c:v>
                      </c:pt>
                      <c:pt idx="3206">
                        <c:v>65.163638000000006</c:v>
                      </c:pt>
                      <c:pt idx="3207">
                        <c:v>64.753050999999999</c:v>
                      </c:pt>
                      <c:pt idx="3208">
                        <c:v>64.202209999999994</c:v>
                      </c:pt>
                      <c:pt idx="3209">
                        <c:v>64.632848999999993</c:v>
                      </c:pt>
                      <c:pt idx="3210">
                        <c:v>64.353359999999995</c:v>
                      </c:pt>
                      <c:pt idx="3211">
                        <c:v>63.648783999999999</c:v>
                      </c:pt>
                      <c:pt idx="3212">
                        <c:v>64.753050999999999</c:v>
                      </c:pt>
                      <c:pt idx="3213">
                        <c:v>64.841359999999995</c:v>
                      </c:pt>
                      <c:pt idx="3214">
                        <c:v>64.945902000000004</c:v>
                      </c:pt>
                      <c:pt idx="3215">
                        <c:v>64.544863000000007</c:v>
                      </c:pt>
                      <c:pt idx="3216">
                        <c:v>64.809233000000006</c:v>
                      </c:pt>
                      <c:pt idx="3217">
                        <c:v>64.560850000000002</c:v>
                      </c:pt>
                      <c:pt idx="3218">
                        <c:v>64.560850000000002</c:v>
                      </c:pt>
                      <c:pt idx="3219">
                        <c:v>64.552854999999994</c:v>
                      </c:pt>
                      <c:pt idx="3220">
                        <c:v>64.297627000000006</c:v>
                      </c:pt>
                      <c:pt idx="3221">
                        <c:v>64.488940999999997</c:v>
                      </c:pt>
                      <c:pt idx="3222">
                        <c:v>64.441051999999999</c:v>
                      </c:pt>
                      <c:pt idx="3223">
                        <c:v>65.090965999999995</c:v>
                      </c:pt>
                      <c:pt idx="3224">
                        <c:v>64.897627999999997</c:v>
                      </c:pt>
                      <c:pt idx="3225">
                        <c:v>64.937854000000002</c:v>
                      </c:pt>
                      <c:pt idx="3226">
                        <c:v>64.986159999999998</c:v>
                      </c:pt>
                      <c:pt idx="3227">
                        <c:v>64.857431000000005</c:v>
                      </c:pt>
                      <c:pt idx="3228">
                        <c:v>64.753050999999999</c:v>
                      </c:pt>
                      <c:pt idx="3229">
                        <c:v>64.520889999999994</c:v>
                      </c:pt>
                      <c:pt idx="3230">
                        <c:v>64.377262999999999</c:v>
                      </c:pt>
                      <c:pt idx="3231">
                        <c:v>64.849395999999999</c:v>
                      </c:pt>
                      <c:pt idx="3232">
                        <c:v>64.753050999999999</c:v>
                      </c:pt>
                      <c:pt idx="3233">
                        <c:v>64.704941000000005</c:v>
                      </c:pt>
                      <c:pt idx="3234">
                        <c:v>64.401174999999995</c:v>
                      </c:pt>
                      <c:pt idx="3235">
                        <c:v>64.849395999999999</c:v>
                      </c:pt>
                      <c:pt idx="3236">
                        <c:v>64.953952000000001</c:v>
                      </c:pt>
                      <c:pt idx="3237">
                        <c:v>65.374093000000002</c:v>
                      </c:pt>
                      <c:pt idx="3238">
                        <c:v>65.099036999999996</c:v>
                      </c:pt>
                      <c:pt idx="3239">
                        <c:v>64.512900999999999</c:v>
                      </c:pt>
                      <c:pt idx="3240">
                        <c:v>64.953952000000001</c:v>
                      </c:pt>
                      <c:pt idx="3241">
                        <c:v>65.050635</c:v>
                      </c:pt>
                      <c:pt idx="3242">
                        <c:v>65.034509</c:v>
                      </c:pt>
                      <c:pt idx="3243">
                        <c:v>64.785148000000007</c:v>
                      </c:pt>
                      <c:pt idx="3244">
                        <c:v>65.163638000000006</c:v>
                      </c:pt>
                      <c:pt idx="3245">
                        <c:v>64.817262999999997</c:v>
                      </c:pt>
                      <c:pt idx="3246">
                        <c:v>65.139403999999999</c:v>
                      </c:pt>
                      <c:pt idx="3247">
                        <c:v>65.658620999999997</c:v>
                      </c:pt>
                      <c:pt idx="3248">
                        <c:v>64.962001000000001</c:v>
                      </c:pt>
                      <c:pt idx="3249">
                        <c:v>64.857431000000005</c:v>
                      </c:pt>
                      <c:pt idx="3250">
                        <c:v>65.463365999999994</c:v>
                      </c:pt>
                      <c:pt idx="3251">
                        <c:v>65.195965999999999</c:v>
                      </c:pt>
                      <c:pt idx="3252">
                        <c:v>65.123254000000003</c:v>
                      </c:pt>
                      <c:pt idx="3253">
                        <c:v>65.074830000000006</c:v>
                      </c:pt>
                      <c:pt idx="3254">
                        <c:v>65.026449</c:v>
                      </c:pt>
                      <c:pt idx="3255">
                        <c:v>65.357877000000002</c:v>
                      </c:pt>
                      <c:pt idx="3256">
                        <c:v>64.970054000000005</c:v>
                      </c:pt>
                      <c:pt idx="3257">
                        <c:v>65.187882000000002</c:v>
                      </c:pt>
                      <c:pt idx="3258">
                        <c:v>65.447123000000005</c:v>
                      </c:pt>
                      <c:pt idx="3259">
                        <c:v>65.455242999999996</c:v>
                      </c:pt>
                      <c:pt idx="3260">
                        <c:v>65.463365999999994</c:v>
                      </c:pt>
                      <c:pt idx="3261">
                        <c:v>65.789162000000005</c:v>
                      </c:pt>
                      <c:pt idx="3262">
                        <c:v>65.463365999999994</c:v>
                      </c:pt>
                      <c:pt idx="3263">
                        <c:v>65.528375999999994</c:v>
                      </c:pt>
                      <c:pt idx="3264">
                        <c:v>65.447123000000005</c:v>
                      </c:pt>
                      <c:pt idx="3265">
                        <c:v>65.911812999999995</c:v>
                      </c:pt>
                      <c:pt idx="3266">
                        <c:v>65.430886999999998</c:v>
                      </c:pt>
                      <c:pt idx="3267">
                        <c:v>65.155557999999999</c:v>
                      </c:pt>
                      <c:pt idx="3268">
                        <c:v>65.341665000000006</c:v>
                      </c:pt>
                      <c:pt idx="3269">
                        <c:v>66.075753000000006</c:v>
                      </c:pt>
                      <c:pt idx="3270">
                        <c:v>65.601603999999995</c:v>
                      </c:pt>
                      <c:pt idx="3271">
                        <c:v>65.495862000000002</c:v>
                      </c:pt>
                      <c:pt idx="3272">
                        <c:v>65.723855999999998</c:v>
                      </c:pt>
                      <c:pt idx="3273">
                        <c:v>65.601603999999995</c:v>
                      </c:pt>
                      <c:pt idx="3274">
                        <c:v>65.699383999999995</c:v>
                      </c:pt>
                      <c:pt idx="3275">
                        <c:v>66.264859999999999</c:v>
                      </c:pt>
                      <c:pt idx="3276">
                        <c:v>65.821843000000001</c:v>
                      </c:pt>
                      <c:pt idx="3277">
                        <c:v>65.919998000000007</c:v>
                      </c:pt>
                      <c:pt idx="3278">
                        <c:v>65.887262000000007</c:v>
                      </c:pt>
                      <c:pt idx="3279">
                        <c:v>66.752804999999995</c:v>
                      </c:pt>
                      <c:pt idx="3280">
                        <c:v>66.108596000000006</c:v>
                      </c:pt>
                      <c:pt idx="3281">
                        <c:v>66.240159000000006</c:v>
                      </c:pt>
                      <c:pt idx="3282">
                        <c:v>67.002493000000001</c:v>
                      </c:pt>
                      <c:pt idx="3283">
                        <c:v>66.512455000000003</c:v>
                      </c:pt>
                      <c:pt idx="3284">
                        <c:v>66.678106999999997</c:v>
                      </c:pt>
                      <c:pt idx="3285">
                        <c:v>66.919143000000005</c:v>
                      </c:pt>
                      <c:pt idx="3286">
                        <c:v>67.127739000000005</c:v>
                      </c:pt>
                      <c:pt idx="3287">
                        <c:v>66.628361999999996</c:v>
                      </c:pt>
                      <c:pt idx="3288">
                        <c:v>66.985812999999993</c:v>
                      </c:pt>
                      <c:pt idx="3289">
                        <c:v>66.653228999999996</c:v>
                      </c:pt>
                      <c:pt idx="3290">
                        <c:v>67.387435999999994</c:v>
                      </c:pt>
                      <c:pt idx="3291">
                        <c:v>66.894163000000006</c:v>
                      </c:pt>
                      <c:pt idx="3292">
                        <c:v>67.328693999999999</c:v>
                      </c:pt>
                      <c:pt idx="3293">
                        <c:v>67.589286999999999</c:v>
                      </c:pt>
                      <c:pt idx="3294">
                        <c:v>67.724243999999999</c:v>
                      </c:pt>
                      <c:pt idx="3295">
                        <c:v>67.505099000000001</c:v>
                      </c:pt>
                      <c:pt idx="3296">
                        <c:v>68.429345999999995</c:v>
                      </c:pt>
                      <c:pt idx="3297">
                        <c:v>68.849608000000003</c:v>
                      </c:pt>
                      <c:pt idx="3298">
                        <c:v>68.012058999999994</c:v>
                      </c:pt>
                      <c:pt idx="3299">
                        <c:v>67.774932000000007</c:v>
                      </c:pt>
                      <c:pt idx="3300">
                        <c:v>69.186248000000006</c:v>
                      </c:pt>
                      <c:pt idx="3301">
                        <c:v>69.446506999999997</c:v>
                      </c:pt>
                      <c:pt idx="3302">
                        <c:v>68.088481999999999</c:v>
                      </c:pt>
                      <c:pt idx="3303">
                        <c:v>68.918507000000005</c:v>
                      </c:pt>
                      <c:pt idx="3304">
                        <c:v>69.099748000000005</c:v>
                      </c:pt>
                      <c:pt idx="3305">
                        <c:v>68.497758000000005</c:v>
                      </c:pt>
                      <c:pt idx="3306">
                        <c:v>69.177592000000004</c:v>
                      </c:pt>
                      <c:pt idx="3307">
                        <c:v>68.755004</c:v>
                      </c:pt>
                      <c:pt idx="3308">
                        <c:v>69.812793999999997</c:v>
                      </c:pt>
                      <c:pt idx="3309">
                        <c:v>70.163741999999999</c:v>
                      </c:pt>
                      <c:pt idx="3310">
                        <c:v>70.578750999999997</c:v>
                      </c:pt>
                      <c:pt idx="3311">
                        <c:v>70.067025999999998</c:v>
                      </c:pt>
                      <c:pt idx="3312">
                        <c:v>70.242988999999994</c:v>
                      </c:pt>
                      <c:pt idx="3313">
                        <c:v>70.640806999999995</c:v>
                      </c:pt>
                      <c:pt idx="3314">
                        <c:v>70.198949999999996</c:v>
                      </c:pt>
                      <c:pt idx="3315">
                        <c:v>71.345629000000002</c:v>
                      </c:pt>
                      <c:pt idx="3316">
                        <c:v>71.246994999999998</c:v>
                      </c:pt>
                      <c:pt idx="3317">
                        <c:v>71.408479999999997</c:v>
                      </c:pt>
                      <c:pt idx="3318">
                        <c:v>72.031533999999994</c:v>
                      </c:pt>
                      <c:pt idx="3319">
                        <c:v>71.184309999999996</c:v>
                      </c:pt>
                      <c:pt idx="3320">
                        <c:v>72.222434000000007</c:v>
                      </c:pt>
                      <c:pt idx="3321">
                        <c:v>72.295316</c:v>
                      </c:pt>
                      <c:pt idx="3322">
                        <c:v>72.578559999999996</c:v>
                      </c:pt>
                      <c:pt idx="3323">
                        <c:v>72.872326000000001</c:v>
                      </c:pt>
                      <c:pt idx="3324">
                        <c:v>72.514486000000005</c:v>
                      </c:pt>
                      <c:pt idx="3325">
                        <c:v>73.790181000000004</c:v>
                      </c:pt>
                      <c:pt idx="3326">
                        <c:v>72.771184000000005</c:v>
                      </c:pt>
                      <c:pt idx="3327">
                        <c:v>73.426962000000003</c:v>
                      </c:pt>
                      <c:pt idx="3328">
                        <c:v>73.594335000000001</c:v>
                      </c:pt>
                      <c:pt idx="3329">
                        <c:v>73.324901999999994</c:v>
                      </c:pt>
                      <c:pt idx="3330">
                        <c:v>74.362612999999996</c:v>
                      </c:pt>
                      <c:pt idx="3331">
                        <c:v>74.211954000000006</c:v>
                      </c:pt>
                      <c:pt idx="3332">
                        <c:v>75.456372000000002</c:v>
                      </c:pt>
                      <c:pt idx="3333">
                        <c:v>75.735246000000004</c:v>
                      </c:pt>
                      <c:pt idx="3334">
                        <c:v>75.744883999999999</c:v>
                      </c:pt>
                      <c:pt idx="3335">
                        <c:v>76.218995000000007</c:v>
                      </c:pt>
                      <c:pt idx="3336">
                        <c:v>76.501285999999993</c:v>
                      </c:pt>
                      <c:pt idx="3337">
                        <c:v>76.667357999999993</c:v>
                      </c:pt>
                      <c:pt idx="3338">
                        <c:v>76.716284000000002</c:v>
                      </c:pt>
                      <c:pt idx="3339">
                        <c:v>77.326155999999997</c:v>
                      </c:pt>
                      <c:pt idx="3340">
                        <c:v>77.375596999999999</c:v>
                      </c:pt>
                      <c:pt idx="3341">
                        <c:v>77.912014999999997</c:v>
                      </c:pt>
                      <c:pt idx="3342">
                        <c:v>77.563821000000004</c:v>
                      </c:pt>
                      <c:pt idx="3343">
                        <c:v>78.272153000000003</c:v>
                      </c:pt>
                      <c:pt idx="3344">
                        <c:v>78.684798000000001</c:v>
                      </c:pt>
                      <c:pt idx="3345">
                        <c:v>79.008718999999999</c:v>
                      </c:pt>
                      <c:pt idx="3346">
                        <c:v>79.918290999999996</c:v>
                      </c:pt>
                      <c:pt idx="3347">
                        <c:v>79.815449999999998</c:v>
                      </c:pt>
                      <c:pt idx="3348">
                        <c:v>81.238737999999998</c:v>
                      </c:pt>
                      <c:pt idx="3349">
                        <c:v>80.694839000000002</c:v>
                      </c:pt>
                      <c:pt idx="3350">
                        <c:v>81.217735000000005</c:v>
                      </c:pt>
                      <c:pt idx="3351">
                        <c:v>81.861383000000004</c:v>
                      </c:pt>
                      <c:pt idx="3352">
                        <c:v>81.903811000000005</c:v>
                      </c:pt>
                      <c:pt idx="3353">
                        <c:v>81.818980999999994</c:v>
                      </c:pt>
                      <c:pt idx="3354">
                        <c:v>82.511398</c:v>
                      </c:pt>
                      <c:pt idx="3355">
                        <c:v>82.973484999999997</c:v>
                      </c:pt>
                      <c:pt idx="3356">
                        <c:v>83.721770000000006</c:v>
                      </c:pt>
                      <c:pt idx="3357">
                        <c:v>83.830920000000006</c:v>
                      </c:pt>
                      <c:pt idx="3358">
                        <c:v>84.943430000000006</c:v>
                      </c:pt>
                      <c:pt idx="3359">
                        <c:v>84.456498999999994</c:v>
                      </c:pt>
                      <c:pt idx="3360">
                        <c:v>85.087974000000003</c:v>
                      </c:pt>
                      <c:pt idx="3361">
                        <c:v>85.927989999999994</c:v>
                      </c:pt>
                      <c:pt idx="3362">
                        <c:v>86.040784000000002</c:v>
                      </c:pt>
                      <c:pt idx="3363">
                        <c:v>86.289595000000006</c:v>
                      </c:pt>
                      <c:pt idx="3364">
                        <c:v>86.778554</c:v>
                      </c:pt>
                      <c:pt idx="3365">
                        <c:v>86.847060999999997</c:v>
                      </c:pt>
                      <c:pt idx="3366">
                        <c:v>87.294041000000007</c:v>
                      </c:pt>
                      <c:pt idx="3367">
                        <c:v>87.294041000000007</c:v>
                      </c:pt>
                      <c:pt idx="3368">
                        <c:v>88.231808000000001</c:v>
                      </c:pt>
                      <c:pt idx="3369">
                        <c:v>88.582398999999995</c:v>
                      </c:pt>
                      <c:pt idx="3370">
                        <c:v>88.887691000000004</c:v>
                      </c:pt>
                      <c:pt idx="3371">
                        <c:v>89.966928999999993</c:v>
                      </c:pt>
                      <c:pt idx="3372">
                        <c:v>89.907193000000007</c:v>
                      </c:pt>
                      <c:pt idx="3373">
                        <c:v>91.477130000000002</c:v>
                      </c:pt>
                      <c:pt idx="3374">
                        <c:v>91.050987000000006</c:v>
                      </c:pt>
                      <c:pt idx="3375">
                        <c:v>92.213704000000007</c:v>
                      </c:pt>
                      <c:pt idx="3376">
                        <c:v>91.856734000000003</c:v>
                      </c:pt>
                      <c:pt idx="3377">
                        <c:v>92.53528</c:v>
                      </c:pt>
                      <c:pt idx="3378">
                        <c:v>92.300138000000004</c:v>
                      </c:pt>
                      <c:pt idx="3379">
                        <c:v>93.533963999999997</c:v>
                      </c:pt>
                      <c:pt idx="3380">
                        <c:v>95.302982999999998</c:v>
                      </c:pt>
                      <c:pt idx="3381">
                        <c:v>94.943123999999997</c:v>
                      </c:pt>
                      <c:pt idx="3382">
                        <c:v>96.341102000000006</c:v>
                      </c:pt>
                      <c:pt idx="3383">
                        <c:v>95.548196000000004</c:v>
                      </c:pt>
                      <c:pt idx="3384">
                        <c:v>96.314967999999993</c:v>
                      </c:pt>
                      <c:pt idx="3385">
                        <c:v>97.966564000000005</c:v>
                      </c:pt>
                      <c:pt idx="3386">
                        <c:v>97.593363999999994</c:v>
                      </c:pt>
                      <c:pt idx="3387">
                        <c:v>98.880838999999995</c:v>
                      </c:pt>
                      <c:pt idx="3388">
                        <c:v>99.697018999999997</c:v>
                      </c:pt>
                      <c:pt idx="3389">
                        <c:v>100.48074699999999</c:v>
                      </c:pt>
                      <c:pt idx="3390">
                        <c:v>99.669668000000001</c:v>
                      </c:pt>
                      <c:pt idx="3391">
                        <c:v>100.82709199999999</c:v>
                      </c:pt>
                      <c:pt idx="3392">
                        <c:v>100.702223</c:v>
                      </c:pt>
                      <c:pt idx="3393">
                        <c:v>101.96031499999999</c:v>
                      </c:pt>
                      <c:pt idx="3394">
                        <c:v>103.858554</c:v>
                      </c:pt>
                      <c:pt idx="3395">
                        <c:v>104.264261</c:v>
                      </c:pt>
                      <c:pt idx="3396">
                        <c:v>103.613274</c:v>
                      </c:pt>
                      <c:pt idx="3397">
                        <c:v>103.94531000000001</c:v>
                      </c:pt>
                      <c:pt idx="3398">
                        <c:v>105.642118</c:v>
                      </c:pt>
                      <c:pt idx="3399">
                        <c:v>105.17029599999999</c:v>
                      </c:pt>
                      <c:pt idx="3400">
                        <c:v>106.101947</c:v>
                      </c:pt>
                      <c:pt idx="3401">
                        <c:v>107.710251</c:v>
                      </c:pt>
                      <c:pt idx="3402">
                        <c:v>108.950035</c:v>
                      </c:pt>
                      <c:pt idx="3403">
                        <c:v>108.703592</c:v>
                      </c:pt>
                      <c:pt idx="3404">
                        <c:v>110.492136</c:v>
                      </c:pt>
                      <c:pt idx="3405">
                        <c:v>109.959152</c:v>
                      </c:pt>
                      <c:pt idx="3406">
                        <c:v>111.728425</c:v>
                      </c:pt>
                      <c:pt idx="3407">
                        <c:v>111.07620900000001</c:v>
                      </c:pt>
                      <c:pt idx="3408">
                        <c:v>112.902896</c:v>
                      </c:pt>
                      <c:pt idx="3409">
                        <c:v>112.88669299999999</c:v>
                      </c:pt>
                      <c:pt idx="3410">
                        <c:v>113.276488</c:v>
                      </c:pt>
                      <c:pt idx="3411">
                        <c:v>116.378951</c:v>
                      </c:pt>
                      <c:pt idx="3412">
                        <c:v>116.80270299999999</c:v>
                      </c:pt>
                      <c:pt idx="3413">
                        <c:v>116.582082</c:v>
                      </c:pt>
                      <c:pt idx="3414">
                        <c:v>116.632943</c:v>
                      </c:pt>
                      <c:pt idx="3415">
                        <c:v>118.536928</c:v>
                      </c:pt>
                      <c:pt idx="3416">
                        <c:v>117.725435</c:v>
                      </c:pt>
                      <c:pt idx="3417">
                        <c:v>120.13070999999999</c:v>
                      </c:pt>
                      <c:pt idx="3418">
                        <c:v>121.162398</c:v>
                      </c:pt>
                      <c:pt idx="3419">
                        <c:v>121.39536099999999</c:v>
                      </c:pt>
                      <c:pt idx="3420">
                        <c:v>123.227206</c:v>
                      </c:pt>
                      <c:pt idx="3421">
                        <c:v>120.360865</c:v>
                      </c:pt>
                      <c:pt idx="3422">
                        <c:v>125.229956</c:v>
                      </c:pt>
                      <c:pt idx="3423">
                        <c:v>124.167198</c:v>
                      </c:pt>
                      <c:pt idx="3424">
                        <c:v>126.34379</c:v>
                      </c:pt>
                      <c:pt idx="3425">
                        <c:v>126.97299599999999</c:v>
                      </c:pt>
                      <c:pt idx="3426">
                        <c:v>128.361557</c:v>
                      </c:pt>
                      <c:pt idx="3427">
                        <c:v>129.29946799999999</c:v>
                      </c:pt>
                      <c:pt idx="3428">
                        <c:v>128.946595</c:v>
                      </c:pt>
                      <c:pt idx="3429">
                        <c:v>130.625294</c:v>
                      </c:pt>
                      <c:pt idx="3430">
                        <c:v>131.70826400000001</c:v>
                      </c:pt>
                      <c:pt idx="3431">
                        <c:v>133.090667</c:v>
                      </c:pt>
                      <c:pt idx="3432">
                        <c:v>133.152142</c:v>
                      </c:pt>
                      <c:pt idx="3433">
                        <c:v>134.43194199999999</c:v>
                      </c:pt>
                      <c:pt idx="3434">
                        <c:v>134.16211300000001</c:v>
                      </c:pt>
                      <c:pt idx="3435">
                        <c:v>135.561305</c:v>
                      </c:pt>
                      <c:pt idx="3436">
                        <c:v>134.932175</c:v>
                      </c:pt>
                      <c:pt idx="3437">
                        <c:v>137.94846799999999</c:v>
                      </c:pt>
                      <c:pt idx="3438">
                        <c:v>138.533185</c:v>
                      </c:pt>
                      <c:pt idx="3439">
                        <c:v>137.38883300000001</c:v>
                      </c:pt>
                      <c:pt idx="3440">
                        <c:v>139.86773600000001</c:v>
                      </c:pt>
                      <c:pt idx="3441">
                        <c:v>140.04416599999999</c:v>
                      </c:pt>
                      <c:pt idx="3442">
                        <c:v>139.647661</c:v>
                      </c:pt>
                      <c:pt idx="3443">
                        <c:v>142.390648</c:v>
                      </c:pt>
                      <c:pt idx="3444">
                        <c:v>143.11735899999999</c:v>
                      </c:pt>
                      <c:pt idx="3445">
                        <c:v>144.42553799999999</c:v>
                      </c:pt>
                      <c:pt idx="3446">
                        <c:v>145.447576</c:v>
                      </c:pt>
                      <c:pt idx="3447">
                        <c:v>147.26230200000001</c:v>
                      </c:pt>
                      <c:pt idx="3448">
                        <c:v>147.691406</c:v>
                      </c:pt>
                      <c:pt idx="3449">
                        <c:v>148.50706299999999</c:v>
                      </c:pt>
                      <c:pt idx="3450">
                        <c:v>150.10981100000001</c:v>
                      </c:pt>
                      <c:pt idx="3451">
                        <c:v>149.378085</c:v>
                      </c:pt>
                      <c:pt idx="3452">
                        <c:v>151.29183800000001</c:v>
                      </c:pt>
                      <c:pt idx="3453">
                        <c:v>153.09135900000001</c:v>
                      </c:pt>
                      <c:pt idx="3454">
                        <c:v>154.130572</c:v>
                      </c:pt>
                      <c:pt idx="3455">
                        <c:v>154.743853</c:v>
                      </c:pt>
                      <c:pt idx="3456">
                        <c:v>153.799914</c:v>
                      </c:pt>
                      <c:pt idx="3457">
                        <c:v>156.42352299999999</c:v>
                      </c:pt>
                      <c:pt idx="3458">
                        <c:v>159.24950699999999</c:v>
                      </c:pt>
                      <c:pt idx="3459">
                        <c:v>160.136786</c:v>
                      </c:pt>
                      <c:pt idx="3460">
                        <c:v>157.602645</c:v>
                      </c:pt>
                      <c:pt idx="3461">
                        <c:v>160.27188000000001</c:v>
                      </c:pt>
                      <c:pt idx="3462">
                        <c:v>161.22244000000001</c:v>
                      </c:pt>
                      <c:pt idx="3463">
                        <c:v>161.46826300000001</c:v>
                      </c:pt>
                      <c:pt idx="3464">
                        <c:v>163.84648799999999</c:v>
                      </c:pt>
                      <c:pt idx="3465">
                        <c:v>163.76262500000001</c:v>
                      </c:pt>
                      <c:pt idx="3466">
                        <c:v>164.971003</c:v>
                      </c:pt>
                      <c:pt idx="3467">
                        <c:v>164.68876499999999</c:v>
                      </c:pt>
                      <c:pt idx="3468">
                        <c:v>166.76635099999999</c:v>
                      </c:pt>
                      <c:pt idx="3469">
                        <c:v>167.950985</c:v>
                      </c:pt>
                      <c:pt idx="3470">
                        <c:v>170.27055200000001</c:v>
                      </c:pt>
                      <c:pt idx="3471">
                        <c:v>169.79677799999999</c:v>
                      </c:pt>
                      <c:pt idx="3472">
                        <c:v>168.00910400000001</c:v>
                      </c:pt>
                      <c:pt idx="3473">
                        <c:v>170.985062</c:v>
                      </c:pt>
                      <c:pt idx="3474">
                        <c:v>172.24669599999999</c:v>
                      </c:pt>
                      <c:pt idx="3475">
                        <c:v>173.706357</c:v>
                      </c:pt>
                      <c:pt idx="3476">
                        <c:v>174.875621</c:v>
                      </c:pt>
                      <c:pt idx="3477">
                        <c:v>178.39424299999999</c:v>
                      </c:pt>
                      <c:pt idx="3478">
                        <c:v>179.16263900000001</c:v>
                      </c:pt>
                      <c:pt idx="3479">
                        <c:v>177.21969899999999</c:v>
                      </c:pt>
                      <c:pt idx="3480">
                        <c:v>179.19476800000001</c:v>
                      </c:pt>
                      <c:pt idx="3481">
                        <c:v>178.970055</c:v>
                      </c:pt>
                      <c:pt idx="3482">
                        <c:v>180.87800300000001</c:v>
                      </c:pt>
                      <c:pt idx="3483">
                        <c:v>182.586196</c:v>
                      </c:pt>
                      <c:pt idx="3484">
                        <c:v>182.718647</c:v>
                      </c:pt>
                      <c:pt idx="3485">
                        <c:v>183.516526</c:v>
                      </c:pt>
                      <c:pt idx="3486">
                        <c:v>183.88405700000001</c:v>
                      </c:pt>
                      <c:pt idx="3487">
                        <c:v>184.555273</c:v>
                      </c:pt>
                      <c:pt idx="3488">
                        <c:v>185.264216</c:v>
                      </c:pt>
                      <c:pt idx="3489">
                        <c:v>186.72934599999999</c:v>
                      </c:pt>
                      <c:pt idx="3490">
                        <c:v>186.45538099999999</c:v>
                      </c:pt>
                      <c:pt idx="3491">
                        <c:v>185.705243</c:v>
                      </c:pt>
                      <c:pt idx="3492">
                        <c:v>189.750317</c:v>
                      </c:pt>
                      <c:pt idx="3493">
                        <c:v>193.10240300000001</c:v>
                      </c:pt>
                      <c:pt idx="3494">
                        <c:v>192.05827400000001</c:v>
                      </c:pt>
                      <c:pt idx="3495">
                        <c:v>192.05827400000001</c:v>
                      </c:pt>
                      <c:pt idx="3496">
                        <c:v>192.597216</c:v>
                      </c:pt>
                      <c:pt idx="3497">
                        <c:v>196.624157</c:v>
                      </c:pt>
                      <c:pt idx="3498">
                        <c:v>198.12191100000001</c:v>
                      </c:pt>
                      <c:pt idx="3499">
                        <c:v>197.48314500000001</c:v>
                      </c:pt>
                      <c:pt idx="3500">
                        <c:v>200.63346000000001</c:v>
                      </c:pt>
                      <c:pt idx="3501">
                        <c:v>201.250011</c:v>
                      </c:pt>
                      <c:pt idx="3502">
                        <c:v>204.537417</c:v>
                      </c:pt>
                      <c:pt idx="3503">
                        <c:v>203.47139100000001</c:v>
                      </c:pt>
                      <c:pt idx="3504">
                        <c:v>200.67190500000001</c:v>
                      </c:pt>
                      <c:pt idx="3505">
                        <c:v>203.39278100000001</c:v>
                      </c:pt>
                      <c:pt idx="3506">
                        <c:v>205.97283999999999</c:v>
                      </c:pt>
                      <c:pt idx="3507">
                        <c:v>204.49777499999999</c:v>
                      </c:pt>
                      <c:pt idx="3508">
                        <c:v>209.67463599999999</c:v>
                      </c:pt>
                      <c:pt idx="3509">
                        <c:v>210.21223800000001</c:v>
                      </c:pt>
                      <c:pt idx="3510">
                        <c:v>207.465136</c:v>
                      </c:pt>
                      <c:pt idx="3511">
                        <c:v>210.33661799999999</c:v>
                      </c:pt>
                      <c:pt idx="3512">
                        <c:v>212.427279</c:v>
                      </c:pt>
                      <c:pt idx="3513">
                        <c:v>211.922459</c:v>
                      </c:pt>
                      <c:pt idx="3514">
                        <c:v>213.442792</c:v>
                      </c:pt>
                      <c:pt idx="3515">
                        <c:v>212.38513599999999</c:v>
                      </c:pt>
                      <c:pt idx="3516">
                        <c:v>212.97637399999999</c:v>
                      </c:pt>
                      <c:pt idx="3517">
                        <c:v>216.972667</c:v>
                      </c:pt>
                      <c:pt idx="3518">
                        <c:v>217.14728199999999</c:v>
                      </c:pt>
                      <c:pt idx="3519">
                        <c:v>220.01718600000001</c:v>
                      </c:pt>
                      <c:pt idx="3520">
                        <c:v>223.26913500000001</c:v>
                      </c:pt>
                      <c:pt idx="3521">
                        <c:v>223.72701000000001</c:v>
                      </c:pt>
                      <c:pt idx="3522">
                        <c:v>220.73312300000001</c:v>
                      </c:pt>
                      <c:pt idx="3523">
                        <c:v>222.04050000000001</c:v>
                      </c:pt>
                      <c:pt idx="3524">
                        <c:v>223.635313</c:v>
                      </c:pt>
                      <c:pt idx="3525">
                        <c:v>223.58948699999999</c:v>
                      </c:pt>
                      <c:pt idx="3526">
                        <c:v>227.022661</c:v>
                      </c:pt>
                      <c:pt idx="3527">
                        <c:v>225.89977999999999</c:v>
                      </c:pt>
                      <c:pt idx="3528">
                        <c:v>229.53508500000001</c:v>
                      </c:pt>
                      <c:pt idx="3529">
                        <c:v>233.46426600000001</c:v>
                      </c:pt>
                      <c:pt idx="3530">
                        <c:v>233.41508400000001</c:v>
                      </c:pt>
                      <c:pt idx="3531">
                        <c:v>230.68786600000001</c:v>
                      </c:pt>
                      <c:pt idx="3532">
                        <c:v>235.595427</c:v>
                      </c:pt>
                      <c:pt idx="3533">
                        <c:v>229.82239000000001</c:v>
                      </c:pt>
                      <c:pt idx="3534">
                        <c:v>234.501071</c:v>
                      </c:pt>
                      <c:pt idx="3535">
                        <c:v>238.77643800000001</c:v>
                      </c:pt>
                      <c:pt idx="3536">
                        <c:v>237.40449699999999</c:v>
                      </c:pt>
                      <c:pt idx="3537">
                        <c:v>242.23823400000001</c:v>
                      </c:pt>
                      <c:pt idx="3538">
                        <c:v>237.96185700000001</c:v>
                      </c:pt>
                      <c:pt idx="3539">
                        <c:v>240.41952599999999</c:v>
                      </c:pt>
                      <c:pt idx="3540">
                        <c:v>243.28777600000001</c:v>
                      </c:pt>
                      <c:pt idx="3541">
                        <c:v>240.522842</c:v>
                      </c:pt>
                      <c:pt idx="3542">
                        <c:v>245.83775399999999</c:v>
                      </c:pt>
                      <c:pt idx="3543">
                        <c:v>246.37459999999999</c:v>
                      </c:pt>
                      <c:pt idx="3544">
                        <c:v>247.075424</c:v>
                      </c:pt>
                      <c:pt idx="3545">
                        <c:v>244.45103</c:v>
                      </c:pt>
                      <c:pt idx="3546">
                        <c:v>248.487078</c:v>
                      </c:pt>
                      <c:pt idx="3547">
                        <c:v>249.747097</c:v>
                      </c:pt>
                      <c:pt idx="3548">
                        <c:v>252.579421</c:v>
                      </c:pt>
                      <c:pt idx="3549">
                        <c:v>249.36248699999999</c:v>
                      </c:pt>
                      <c:pt idx="3550">
                        <c:v>255.35163399999999</c:v>
                      </c:pt>
                      <c:pt idx="3551">
                        <c:v>254.554395</c:v>
                      </c:pt>
                      <c:pt idx="3552">
                        <c:v>253.874359</c:v>
                      </c:pt>
                      <c:pt idx="3553">
                        <c:v>251.295491</c:v>
                      </c:pt>
                      <c:pt idx="3554">
                        <c:v>256.38281899999998</c:v>
                      </c:pt>
                      <c:pt idx="3555">
                        <c:v>255.69458900000001</c:v>
                      </c:pt>
                      <c:pt idx="3556">
                        <c:v>260.04755599999999</c:v>
                      </c:pt>
                      <c:pt idx="3557">
                        <c:v>257.30530199999998</c:v>
                      </c:pt>
                      <c:pt idx="3558">
                        <c:v>262.06207000000001</c:v>
                      </c:pt>
                      <c:pt idx="3559">
                        <c:v>263.49993799999999</c:v>
                      </c:pt>
                      <c:pt idx="3560">
                        <c:v>267.09175399999998</c:v>
                      </c:pt>
                      <c:pt idx="3561">
                        <c:v>266.23201999999998</c:v>
                      </c:pt>
                      <c:pt idx="3562">
                        <c:v>260.22425900000002</c:v>
                      </c:pt>
                      <c:pt idx="3563">
                        <c:v>264.769001</c:v>
                      </c:pt>
                      <c:pt idx="3564">
                        <c:v>267.70872200000002</c:v>
                      </c:pt>
                      <c:pt idx="3565">
                        <c:v>269.07455199999998</c:v>
                      </c:pt>
                      <c:pt idx="3566">
                        <c:v>269.82451800000001</c:v>
                      </c:pt>
                      <c:pt idx="3567">
                        <c:v>271.20866799999999</c:v>
                      </c:pt>
                      <c:pt idx="3568">
                        <c:v>268.39017000000001</c:v>
                      </c:pt>
                      <c:pt idx="3569">
                        <c:v>272.54113999999998</c:v>
                      </c:pt>
                      <c:pt idx="3570">
                        <c:v>276.73654099999999</c:v>
                      </c:pt>
                      <c:pt idx="3571">
                        <c:v>276.34469999999999</c:v>
                      </c:pt>
                      <c:pt idx="3572">
                        <c:v>278.04951199999999</c:v>
                      </c:pt>
                      <c:pt idx="3573">
                        <c:v>280.90849800000001</c:v>
                      </c:pt>
                      <c:pt idx="3574">
                        <c:v>275.43405300000001</c:v>
                      </c:pt>
                      <c:pt idx="3575">
                        <c:v>279.90552600000001</c:v>
                      </c:pt>
                      <c:pt idx="3576">
                        <c:v>276.73654099999999</c:v>
                      </c:pt>
                      <c:pt idx="3577">
                        <c:v>276.34469999999999</c:v>
                      </c:pt>
                      <c:pt idx="3578">
                        <c:v>276.932816</c:v>
                      </c:pt>
                      <c:pt idx="3579">
                        <c:v>280.038905</c:v>
                      </c:pt>
                      <c:pt idx="3580">
                        <c:v>280.439685</c:v>
                      </c:pt>
                      <c:pt idx="3581">
                        <c:v>280.30598300000003</c:v>
                      </c:pt>
                      <c:pt idx="3582">
                        <c:v>280.90849800000001</c:v>
                      </c:pt>
                      <c:pt idx="3583">
                        <c:v>286.22397899999999</c:v>
                      </c:pt>
                      <c:pt idx="3584">
                        <c:v>289.580896</c:v>
                      </c:pt>
                      <c:pt idx="3585">
                        <c:v>291.21332200000001</c:v>
                      </c:pt>
                      <c:pt idx="3586">
                        <c:v>284.63889999999998</c:v>
                      </c:pt>
                      <c:pt idx="3587">
                        <c:v>291.57027900000003</c:v>
                      </c:pt>
                      <c:pt idx="3588">
                        <c:v>288.45449100000002</c:v>
                      </c:pt>
                      <c:pt idx="3589">
                        <c:v>292.50187699999998</c:v>
                      </c:pt>
                      <c:pt idx="3590">
                        <c:v>294.45308699999998</c:v>
                      </c:pt>
                      <c:pt idx="3591">
                        <c:v>293.00561699999997</c:v>
                      </c:pt>
                      <c:pt idx="3592">
                        <c:v>298.64630799999998</c:v>
                      </c:pt>
                      <c:pt idx="3593">
                        <c:v>298.49744900000002</c:v>
                      </c:pt>
                      <c:pt idx="3594">
                        <c:v>297.903277</c:v>
                      </c:pt>
                      <c:pt idx="3595">
                        <c:v>304.09142500000002</c:v>
                      </c:pt>
                      <c:pt idx="3596">
                        <c:v>307.738699</c:v>
                      </c:pt>
                      <c:pt idx="3597">
                        <c:v>304.475889</c:v>
                      </c:pt>
                      <c:pt idx="3598">
                        <c:v>303.324996</c:v>
                      </c:pt>
                      <c:pt idx="3599">
                        <c:v>299.91678300000001</c:v>
                      </c:pt>
                      <c:pt idx="3600">
                        <c:v>309.392762</c:v>
                      </c:pt>
                      <c:pt idx="3601">
                        <c:v>306.64443399999999</c:v>
                      </c:pt>
                      <c:pt idx="3602">
                        <c:v>306.02214300000003</c:v>
                      </c:pt>
                      <c:pt idx="3603">
                        <c:v>303.01935400000002</c:v>
                      </c:pt>
                      <c:pt idx="3604">
                        <c:v>311.78245700000002</c:v>
                      </c:pt>
                      <c:pt idx="3605">
                        <c:v>306.255247</c:v>
                      </c:pt>
                      <c:pt idx="3606">
                        <c:v>305.94450999999998</c:v>
                      </c:pt>
                      <c:pt idx="3607">
                        <c:v>313.79831300000001</c:v>
                      </c:pt>
                      <c:pt idx="3608">
                        <c:v>311.461994</c:v>
                      </c:pt>
                      <c:pt idx="3609">
                        <c:v>313.23160999999999</c:v>
                      </c:pt>
                      <c:pt idx="3610">
                        <c:v>318.64610800000003</c:v>
                      </c:pt>
                      <c:pt idx="3611">
                        <c:v>314.85547300000002</c:v>
                      </c:pt>
                      <c:pt idx="3612">
                        <c:v>317.64966199999998</c:v>
                      </c:pt>
                      <c:pt idx="3613">
                        <c:v>314.529538</c:v>
                      </c:pt>
                      <c:pt idx="3614">
                        <c:v>318.97945900000002</c:v>
                      </c:pt>
                      <c:pt idx="3615">
                        <c:v>317.56686999999999</c:v>
                      </c:pt>
                      <c:pt idx="3616">
                        <c:v>324.56822099999999</c:v>
                      </c:pt>
                      <c:pt idx="3617">
                        <c:v>316.98835800000001</c:v>
                      </c:pt>
                      <c:pt idx="3618">
                        <c:v>321.922234</c:v>
                      </c:pt>
                      <c:pt idx="3619">
                        <c:v>322.94203299999998</c:v>
                      </c:pt>
                      <c:pt idx="3620">
                        <c:v>320.73950000000002</c:v>
                      </c:pt>
                      <c:pt idx="3621">
                        <c:v>324.48227900000001</c:v>
                      </c:pt>
                      <c:pt idx="3622">
                        <c:v>324.48227900000001</c:v>
                      </c:pt>
                      <c:pt idx="3623">
                        <c:v>323.11254600000001</c:v>
                      </c:pt>
                      <c:pt idx="3624">
                        <c:v>324.82628699999998</c:v>
                      </c:pt>
                      <c:pt idx="3625">
                        <c:v>329.97492299999999</c:v>
                      </c:pt>
                      <c:pt idx="3626">
                        <c:v>330.95054199999998</c:v>
                      </c:pt>
                      <c:pt idx="3627">
                        <c:v>330.683966</c:v>
                      </c:pt>
                      <c:pt idx="3628">
                        <c:v>330.86164100000002</c:v>
                      </c:pt>
                      <c:pt idx="3629">
                        <c:v>331.39566500000001</c:v>
                      </c:pt>
                      <c:pt idx="3630">
                        <c:v>329.97492299999999</c:v>
                      </c:pt>
                      <c:pt idx="3631">
                        <c:v>333.096676</c:v>
                      </c:pt>
                      <c:pt idx="3632">
                        <c:v>337.554416</c:v>
                      </c:pt>
                      <c:pt idx="3633">
                        <c:v>338.75457</c:v>
                      </c:pt>
                      <c:pt idx="3634">
                        <c:v>340.14864599999999</c:v>
                      </c:pt>
                      <c:pt idx="3635">
                        <c:v>335.44914299999999</c:v>
                      </c:pt>
                      <c:pt idx="3636">
                        <c:v>334.17884700000002</c:v>
                      </c:pt>
                      <c:pt idx="3637">
                        <c:v>347.07858900000002</c:v>
                      </c:pt>
                      <c:pt idx="3638">
                        <c:v>343.63054599999998</c:v>
                      </c:pt>
                      <c:pt idx="3639">
                        <c:v>345.05991799999998</c:v>
                      </c:pt>
                      <c:pt idx="3640">
                        <c:v>340.98990600000002</c:v>
                      </c:pt>
                      <c:pt idx="3641">
                        <c:v>349.606696</c:v>
                      </c:pt>
                      <c:pt idx="3642">
                        <c:v>342.21149200000002</c:v>
                      </c:pt>
                      <c:pt idx="3643">
                        <c:v>344.58230700000001</c:v>
                      </c:pt>
                      <c:pt idx="3644">
                        <c:v>347.27192100000002</c:v>
                      </c:pt>
                      <c:pt idx="3645">
                        <c:v>350.39107100000001</c:v>
                      </c:pt>
                      <c:pt idx="3646">
                        <c:v>348.24141600000002</c:v>
                      </c:pt>
                      <c:pt idx="3647">
                        <c:v>347.17523199999999</c:v>
                      </c:pt>
                      <c:pt idx="3648">
                        <c:v>348.14425399999999</c:v>
                      </c:pt>
                      <c:pt idx="3649">
                        <c:v>357.48989899999998</c:v>
                      </c:pt>
                      <c:pt idx="3650">
                        <c:v>350.68600800000002</c:v>
                      </c:pt>
                      <c:pt idx="3651">
                        <c:v>352.86223899999999</c:v>
                      </c:pt>
                      <c:pt idx="3652">
                        <c:v>355.66645599999998</c:v>
                      </c:pt>
                      <c:pt idx="3653">
                        <c:v>355.16284000000002</c:v>
                      </c:pt>
                      <c:pt idx="3654">
                        <c:v>354.259479</c:v>
                      </c:pt>
                      <c:pt idx="3655">
                        <c:v>358.51003200000002</c:v>
                      </c:pt>
                      <c:pt idx="3656">
                        <c:v>362.64222000000001</c:v>
                      </c:pt>
                      <c:pt idx="3657">
                        <c:v>361.8091</c:v>
                      </c:pt>
                      <c:pt idx="3658">
                        <c:v>363.688377</c:v>
                      </c:pt>
                      <c:pt idx="3659">
                        <c:v>364.95079700000002</c:v>
                      </c:pt>
                      <c:pt idx="3660">
                        <c:v>362.85102699999999</c:v>
                      </c:pt>
                      <c:pt idx="3661">
                        <c:v>371.05418400000002</c:v>
                      </c:pt>
                      <c:pt idx="3662">
                        <c:v>370.94555800000001</c:v>
                      </c:pt>
                      <c:pt idx="3663">
                        <c:v>367.498921</c:v>
                      </c:pt>
                      <c:pt idx="3664">
                        <c:v>369.97044699999998</c:v>
                      </c:pt>
                      <c:pt idx="3665">
                        <c:v>375.77877899999999</c:v>
                      </c:pt>
                      <c:pt idx="3666">
                        <c:v>371.05418400000002</c:v>
                      </c:pt>
                      <c:pt idx="3667">
                        <c:v>370.94555800000001</c:v>
                      </c:pt>
                      <c:pt idx="3668">
                        <c:v>362.43362400000001</c:v>
                      </c:pt>
                      <c:pt idx="3669">
                        <c:v>375.55667799999998</c:v>
                      </c:pt>
                      <c:pt idx="3670">
                        <c:v>385.43748699999998</c:v>
                      </c:pt>
                      <c:pt idx="3671">
                        <c:v>378.68735800000002</c:v>
                      </c:pt>
                      <c:pt idx="3672">
                        <c:v>379.25126699999998</c:v>
                      </c:pt>
                      <c:pt idx="3673">
                        <c:v>384.62551999999999</c:v>
                      </c:pt>
                      <c:pt idx="3674">
                        <c:v>373.56815799999998</c:v>
                      </c:pt>
                      <c:pt idx="3675">
                        <c:v>382.09323899999998</c:v>
                      </c:pt>
                      <c:pt idx="3676">
                        <c:v>384.04739499999999</c:v>
                      </c:pt>
                      <c:pt idx="3677">
                        <c:v>380.838142</c:v>
                      </c:pt>
                      <c:pt idx="3678">
                        <c:v>383.24060300000002</c:v>
                      </c:pt>
                      <c:pt idx="3679">
                        <c:v>384.74132900000001</c:v>
                      </c:pt>
                      <c:pt idx="3680">
                        <c:v>385.20518700000002</c:v>
                      </c:pt>
                      <c:pt idx="3681">
                        <c:v>390.96893399999999</c:v>
                      </c:pt>
                      <c:pt idx="3682">
                        <c:v>395.180362</c:v>
                      </c:pt>
                      <c:pt idx="3683">
                        <c:v>386.836523</c:v>
                      </c:pt>
                      <c:pt idx="3684">
                        <c:v>392.52383400000002</c:v>
                      </c:pt>
                      <c:pt idx="3685">
                        <c:v>387.42211300000002</c:v>
                      </c:pt>
                      <c:pt idx="3686">
                        <c:v>389.42493300000001</c:v>
                      </c:pt>
                      <c:pt idx="3687">
                        <c:v>395.66680200000002</c:v>
                      </c:pt>
                      <c:pt idx="3688">
                        <c:v>393.48616500000003</c:v>
                      </c:pt>
                      <c:pt idx="3689">
                        <c:v>403.849514</c:v>
                      </c:pt>
                      <c:pt idx="3690">
                        <c:v>398.48460999999998</c:v>
                      </c:pt>
                      <c:pt idx="3691">
                        <c:v>395.78857699999998</c:v>
                      </c:pt>
                      <c:pt idx="3692">
                        <c:v>393.24518899999998</c:v>
                      </c:pt>
                      <c:pt idx="3693">
                        <c:v>402.71602100000001</c:v>
                      </c:pt>
                      <c:pt idx="3694">
                        <c:v>402.59042699999998</c:v>
                      </c:pt>
                      <c:pt idx="3695">
                        <c:v>402.84168399999999</c:v>
                      </c:pt>
                      <c:pt idx="3696">
                        <c:v>411.945896</c:v>
                      </c:pt>
                      <c:pt idx="3697">
                        <c:v>404.73505399999999</c:v>
                      </c:pt>
                      <c:pt idx="3698">
                        <c:v>405.24263200000001</c:v>
                      </c:pt>
                      <c:pt idx="3699">
                        <c:v>414.57699200000002</c:v>
                      </c:pt>
                      <c:pt idx="3700">
                        <c:v>409.473839</c:v>
                      </c:pt>
                      <c:pt idx="3701">
                        <c:v>424.57854400000002</c:v>
                      </c:pt>
                      <c:pt idx="3702">
                        <c:v>415.90382499999998</c:v>
                      </c:pt>
                      <c:pt idx="3703">
                        <c:v>404.102172</c:v>
                      </c:pt>
                      <c:pt idx="3704">
                        <c:v>413.78451899999999</c:v>
                      </c:pt>
                      <c:pt idx="3705">
                        <c:v>412.73208699999998</c:v>
                      </c:pt>
                      <c:pt idx="3706">
                        <c:v>421.69672500000001</c:v>
                      </c:pt>
                      <c:pt idx="3707">
                        <c:v>415.239462</c:v>
                      </c:pt>
                      <c:pt idx="3708">
                        <c:v>415.63785100000001</c:v>
                      </c:pt>
                      <c:pt idx="3709">
                        <c:v>419.93023199999999</c:v>
                      </c:pt>
                      <c:pt idx="3710">
                        <c:v>429.883869</c:v>
                      </c:pt>
                      <c:pt idx="3711">
                        <c:v>416.837129</c:v>
                      </c:pt>
                      <c:pt idx="3712">
                        <c:v>428.47625299999999</c:v>
                      </c:pt>
                      <c:pt idx="3713">
                        <c:v>419.25433299999997</c:v>
                      </c:pt>
                      <c:pt idx="3714">
                        <c:v>431.2998</c:v>
                      </c:pt>
                      <c:pt idx="3715">
                        <c:v>440.268733</c:v>
                      </c:pt>
                      <c:pt idx="3716">
                        <c:v>426.93739199999999</c:v>
                      </c:pt>
                      <c:pt idx="3717">
                        <c:v>419.79489599999999</c:v>
                      </c:pt>
                      <c:pt idx="3718">
                        <c:v>426.51942100000002</c:v>
                      </c:pt>
                      <c:pt idx="3719">
                        <c:v>437.77638400000001</c:v>
                      </c:pt>
                      <c:pt idx="3720">
                        <c:v>436.46714700000001</c:v>
                      </c:pt>
                      <c:pt idx="3721">
                        <c:v>435.59822300000002</c:v>
                      </c:pt>
                      <c:pt idx="3722">
                        <c:v>433.43944699999997</c:v>
                      </c:pt>
                      <c:pt idx="3723">
                        <c:v>436.32210900000001</c:v>
                      </c:pt>
                      <c:pt idx="3724">
                        <c:v>441.450445</c:v>
                      </c:pt>
                      <c:pt idx="3725">
                        <c:v>434.58839799999998</c:v>
                      </c:pt>
                      <c:pt idx="3726">
                        <c:v>441.89506</c:v>
                      </c:pt>
                      <c:pt idx="3727">
                        <c:v>433.43944699999997</c:v>
                      </c:pt>
                      <c:pt idx="3728">
                        <c:v>439.82705600000003</c:v>
                      </c:pt>
                      <c:pt idx="3729">
                        <c:v>438.36053500000003</c:v>
                      </c:pt>
                      <c:pt idx="3730">
                        <c:v>448.35751099999999</c:v>
                      </c:pt>
                      <c:pt idx="3731">
                        <c:v>440.12141800000001</c:v>
                      </c:pt>
                      <c:pt idx="3732">
                        <c:v>451.57576399999999</c:v>
                      </c:pt>
                      <c:pt idx="3733">
                        <c:v>449.12000599999999</c:v>
                      </c:pt>
                      <c:pt idx="3734">
                        <c:v>455.77516400000002</c:v>
                      </c:pt>
                      <c:pt idx="3735">
                        <c:v>458.13871899999998</c:v>
                      </c:pt>
                      <c:pt idx="3736">
                        <c:v>446.53699999999998</c:v>
                      </c:pt>
                      <c:pt idx="3737">
                        <c:v>452.65778</c:v>
                      </c:pt>
                      <c:pt idx="3738">
                        <c:v>460.04554300000001</c:v>
                      </c:pt>
                      <c:pt idx="3739">
                        <c:v>454.835893</c:v>
                      </c:pt>
                      <c:pt idx="3740">
                        <c:v>454.679687</c:v>
                      </c:pt>
                      <c:pt idx="3741">
                        <c:v>457.032982</c:v>
                      </c:pt>
                      <c:pt idx="3742">
                        <c:v>457.82230199999998</c:v>
                      </c:pt>
                      <c:pt idx="3743">
                        <c:v>464.226541</c:v>
                      </c:pt>
                      <c:pt idx="3744">
                        <c:v>462.93279100000001</c:v>
                      </c:pt>
                      <c:pt idx="3745">
                        <c:v>469.79864400000002</c:v>
                      </c:pt>
                      <c:pt idx="3746">
                        <c:v>468.14728200000002</c:v>
                      </c:pt>
                      <c:pt idx="3747">
                        <c:v>465.85294299999998</c:v>
                      </c:pt>
                      <c:pt idx="3748">
                        <c:v>463.74061999999998</c:v>
                      </c:pt>
                      <c:pt idx="3749">
                        <c:v>462.93279100000001</c:v>
                      </c:pt>
                      <c:pt idx="3750">
                        <c:v>471.12733700000001</c:v>
                      </c:pt>
                      <c:pt idx="3751">
                        <c:v>465.038456</c:v>
                      </c:pt>
                      <c:pt idx="3752">
                        <c:v>465.20114799999999</c:v>
                      </c:pt>
                      <c:pt idx="3753">
                        <c:v>467.81827099999998</c:v>
                      </c:pt>
                      <c:pt idx="3754">
                        <c:v>466.01614999999998</c:v>
                      </c:pt>
                      <c:pt idx="3755">
                        <c:v>472.79779600000001</c:v>
                      </c:pt>
                      <c:pt idx="3756">
                        <c:v>462.127501</c:v>
                      </c:pt>
                      <c:pt idx="3757">
                        <c:v>468.31194599999998</c:v>
                      </c:pt>
                      <c:pt idx="3758">
                        <c:v>483.22434900000002</c:v>
                      </c:pt>
                      <c:pt idx="3759">
                        <c:v>484.09747299999998</c:v>
                      </c:pt>
                      <c:pt idx="3760">
                        <c:v>477.36204400000003</c:v>
                      </c:pt>
                      <c:pt idx="3761">
                        <c:v>474.64772599999998</c:v>
                      </c:pt>
                      <c:pt idx="3762">
                        <c:v>472.46284800000001</c:v>
                      </c:pt>
                      <c:pt idx="3763">
                        <c:v>472.630268</c:v>
                      </c:pt>
                      <c:pt idx="3764">
                        <c:v>492.26655399999999</c:v>
                      </c:pt>
                      <c:pt idx="3765">
                        <c:v>486.55751600000002</c:v>
                      </c:pt>
                      <c:pt idx="3766">
                        <c:v>471.293902</c:v>
                      </c:pt>
                      <c:pt idx="3767">
                        <c:v>472.96543100000002</c:v>
                      </c:pt>
                      <c:pt idx="3768">
                        <c:v>479.41630300000003</c:v>
                      </c:pt>
                      <c:pt idx="3769">
                        <c:v>493.71286199999997</c:v>
                      </c:pt>
                      <c:pt idx="3770">
                        <c:v>489.21857199999999</c:v>
                      </c:pt>
                      <c:pt idx="3771">
                        <c:v>494.43891600000001</c:v>
                      </c:pt>
                      <c:pt idx="3772">
                        <c:v>494.80267199999997</c:v>
                      </c:pt>
                      <c:pt idx="3773">
                        <c:v>505.00016399999998</c:v>
                      </c:pt>
                      <c:pt idx="3774">
                        <c:v>492.627408</c:v>
                      </c:pt>
                      <c:pt idx="3775">
                        <c:v>498.09849600000001</c:v>
                      </c:pt>
                      <c:pt idx="3776">
                        <c:v>502.93021199999998</c:v>
                      </c:pt>
                      <c:pt idx="3777">
                        <c:v>503.30541699999998</c:v>
                      </c:pt>
                      <c:pt idx="3778">
                        <c:v>494.43891600000001</c:v>
                      </c:pt>
                      <c:pt idx="3779">
                        <c:v>500.689638</c:v>
                      </c:pt>
                      <c:pt idx="3780">
                        <c:v>491.90617800000001</c:v>
                      </c:pt>
                      <c:pt idx="3781">
                        <c:v>498.09849600000001</c:v>
                      </c:pt>
                      <c:pt idx="3782">
                        <c:v>498.28276799999998</c:v>
                      </c:pt>
                      <c:pt idx="3783">
                        <c:v>499.76141999999999</c:v>
                      </c:pt>
                      <c:pt idx="3784">
                        <c:v>517.95083699999998</c:v>
                      </c:pt>
                      <c:pt idx="3785">
                        <c:v>521.93476999999996</c:v>
                      </c:pt>
                      <c:pt idx="3786">
                        <c:v>498.28276799999998</c:v>
                      </c:pt>
                      <c:pt idx="3787">
                        <c:v>507.46655600000003</c:v>
                      </c:pt>
                      <c:pt idx="3788">
                        <c:v>527.40265999999997</c:v>
                      </c:pt>
                      <c:pt idx="3789">
                        <c:v>516.76646800000003</c:v>
                      </c:pt>
                      <c:pt idx="3790">
                        <c:v>505.18911000000003</c:v>
                      </c:pt>
                      <c:pt idx="3791">
                        <c:v>526.17855099999997</c:v>
                      </c:pt>
                      <c:pt idx="3792">
                        <c:v>521.73424699999998</c:v>
                      </c:pt>
                      <c:pt idx="3793">
                        <c:v>514.80346499999996</c:v>
                      </c:pt>
                      <c:pt idx="3794">
                        <c:v>516.17613400000005</c:v>
                      </c:pt>
                      <c:pt idx="3795">
                        <c:v>511.11100800000003</c:v>
                      </c:pt>
                      <c:pt idx="3796">
                        <c:v>521.73424699999998</c:v>
                      </c:pt>
                      <c:pt idx="3797">
                        <c:v>527.60718499999996</c:v>
                      </c:pt>
                      <c:pt idx="3798">
                        <c:v>513.63218099999995</c:v>
                      </c:pt>
                      <c:pt idx="3799">
                        <c:v>514.99915299999998</c:v>
                      </c:pt>
                      <c:pt idx="3800">
                        <c:v>532.35160299999995</c:v>
                      </c:pt>
                      <c:pt idx="3801">
                        <c:v>525.16242</c:v>
                      </c:pt>
                      <c:pt idx="3802">
                        <c:v>522.13543700000002</c:v>
                      </c:pt>
                      <c:pt idx="3803">
                        <c:v>532.35160299999995</c:v>
                      </c:pt>
                      <c:pt idx="3804">
                        <c:v>530.27926200000002</c:v>
                      </c:pt>
                      <c:pt idx="3805">
                        <c:v>525.56844100000001</c:v>
                      </c:pt>
                      <c:pt idx="3806">
                        <c:v>538.23376599999995</c:v>
                      </c:pt>
                      <c:pt idx="3807">
                        <c:v>519.33888000000002</c:v>
                      </c:pt>
                      <c:pt idx="3808">
                        <c:v>523.14088200000003</c:v>
                      </c:pt>
                      <c:pt idx="3809">
                        <c:v>533.81107899999995</c:v>
                      </c:pt>
                      <c:pt idx="3810">
                        <c:v>555.71473200000003</c:v>
                      </c:pt>
                      <c:pt idx="3811">
                        <c:v>522.53719000000001</c:v>
                      </c:pt>
                      <c:pt idx="3812">
                        <c:v>547.721317</c:v>
                      </c:pt>
                      <c:pt idx="3813">
                        <c:v>527.19827999999995</c:v>
                      </c:pt>
                      <c:pt idx="3814">
                        <c:v>549.92045499999995</c:v>
                      </c:pt>
                      <c:pt idx="3815">
                        <c:v>536.75210300000003</c:v>
                      </c:pt>
                      <c:pt idx="3816">
                        <c:v>536.11938999999995</c:v>
                      </c:pt>
                      <c:pt idx="3817">
                        <c:v>532.97619699999996</c:v>
                      </c:pt>
                      <c:pt idx="3818">
                        <c:v>540.36346200000003</c:v>
                      </c:pt>
                      <c:pt idx="3819">
                        <c:v>548.81886499999996</c:v>
                      </c:pt>
                      <c:pt idx="3820">
                        <c:v>537.17467299999998</c:v>
                      </c:pt>
                      <c:pt idx="3821">
                        <c:v>569.523415</c:v>
                      </c:pt>
                      <c:pt idx="3822">
                        <c:v>537.80966999999998</c:v>
                      </c:pt>
                      <c:pt idx="3823">
                        <c:v>534.020172</c:v>
                      </c:pt>
                      <c:pt idx="3824">
                        <c:v>543.37110099999995</c:v>
                      </c:pt>
                      <c:pt idx="3825">
                        <c:v>550.36222599999996</c:v>
                      </c:pt>
                      <c:pt idx="3826">
                        <c:v>548.81886499999996</c:v>
                      </c:pt>
                      <c:pt idx="3827">
                        <c:v>538.87105899999995</c:v>
                      </c:pt>
                      <c:pt idx="3828">
                        <c:v>551.02610600000003</c:v>
                      </c:pt>
                      <c:pt idx="3829">
                        <c:v>553.69638699999996</c:v>
                      </c:pt>
                      <c:pt idx="3830">
                        <c:v>547.94050600000003</c:v>
                      </c:pt>
                      <c:pt idx="3831">
                        <c:v>563.69394399999999</c:v>
                      </c:pt>
                      <c:pt idx="3832">
                        <c:v>558.200018</c:v>
                      </c:pt>
                      <c:pt idx="3833">
                        <c:v>566.94484899999998</c:v>
                      </c:pt>
                      <c:pt idx="3834">
                        <c:v>578.35733600000003</c:v>
                      </c:pt>
                      <c:pt idx="3835">
                        <c:v>557.52019099999995</c:v>
                      </c:pt>
                      <c:pt idx="3836">
                        <c:v>572.83659</c:v>
                      </c:pt>
                      <c:pt idx="3837">
                        <c:v>565.54739300000006</c:v>
                      </c:pt>
                      <c:pt idx="3838">
                        <c:v>568.81803300000001</c:v>
                      </c:pt>
                      <c:pt idx="3839">
                        <c:v>559.33645200000001</c:v>
                      </c:pt>
                      <c:pt idx="3840">
                        <c:v>578.35733600000003</c:v>
                      </c:pt>
                      <c:pt idx="3841">
                        <c:v>575.94502299999999</c:v>
                      </c:pt>
                      <c:pt idx="3842">
                        <c:v>563.46304899999996</c:v>
                      </c:pt>
                      <c:pt idx="3843">
                        <c:v>579.08466299999998</c:v>
                      </c:pt>
                      <c:pt idx="3844">
                        <c:v>583.48425599999996</c:v>
                      </c:pt>
                      <c:pt idx="3845">
                        <c:v>586.45169099999998</c:v>
                      </c:pt>
                      <c:pt idx="3846">
                        <c:v>593.73917400000005</c:v>
                      </c:pt>
                      <c:pt idx="3847">
                        <c:v>584.71731499999999</c:v>
                      </c:pt>
                      <c:pt idx="3848">
                        <c:v>582.25598000000002</c:v>
                      </c:pt>
                      <c:pt idx="3849">
                        <c:v>582.99237300000004</c:v>
                      </c:pt>
                      <c:pt idx="3850">
                        <c:v>582.74671899999998</c:v>
                      </c:pt>
                      <c:pt idx="3851">
                        <c:v>580.78832899999998</c:v>
                      </c:pt>
                      <c:pt idx="3852">
                        <c:v>586.94897100000003</c:v>
                      </c:pt>
                      <c:pt idx="3853">
                        <c:v>593.99344599999995</c:v>
                      </c:pt>
                      <c:pt idx="3854">
                        <c:v>582.50125500000001</c:v>
                      </c:pt>
                      <c:pt idx="3855">
                        <c:v>580.54438200000004</c:v>
                      </c:pt>
                      <c:pt idx="3856">
                        <c:v>599.12144499999999</c:v>
                      </c:pt>
                      <c:pt idx="3857">
                        <c:v>603.80702599999995</c:v>
                      </c:pt>
                      <c:pt idx="3858">
                        <c:v>584.47032000000002</c:v>
                      </c:pt>
                      <c:pt idx="3859">
                        <c:v>588.19557999999995</c:v>
                      </c:pt>
                      <c:pt idx="3860">
                        <c:v>570.23040800000001</c:v>
                      </c:pt>
                      <c:pt idx="3861">
                        <c:v>595.778997</c:v>
                      </c:pt>
                      <c:pt idx="3862">
                        <c:v>588.19557999999995</c:v>
                      </c:pt>
                      <c:pt idx="3863">
                        <c:v>585.70722799999999</c:v>
                      </c:pt>
                      <c:pt idx="3864">
                        <c:v>594.24791900000002</c:v>
                      </c:pt>
                      <c:pt idx="3865">
                        <c:v>613.38424499999996</c:v>
                      </c:pt>
                      <c:pt idx="3866">
                        <c:v>596.290976</c:v>
                      </c:pt>
                      <c:pt idx="3867">
                        <c:v>619.37646600000005</c:v>
                      </c:pt>
                      <c:pt idx="3868">
                        <c:v>618.82724499999995</c:v>
                      </c:pt>
                      <c:pt idx="3869">
                        <c:v>599.63874399999997</c:v>
                      </c:pt>
                      <c:pt idx="3870">
                        <c:v>599.37999100000002</c:v>
                      </c:pt>
                      <c:pt idx="3871">
                        <c:v>616.36687500000005</c:v>
                      </c:pt>
                      <c:pt idx="3872">
                        <c:v>610.42821600000002</c:v>
                      </c:pt>
                      <c:pt idx="3873">
                        <c:v>622.96851600000002</c:v>
                      </c:pt>
                      <c:pt idx="3874">
                        <c:v>609.09326199999998</c:v>
                      </c:pt>
                      <c:pt idx="3875">
                        <c:v>616.36687500000005</c:v>
                      </c:pt>
                      <c:pt idx="3876">
                        <c:v>623.80293600000005</c:v>
                      </c:pt>
                      <c:pt idx="3877">
                        <c:v>604.85747300000003</c:v>
                      </c:pt>
                      <c:pt idx="3878">
                        <c:v>637.44097799999997</c:v>
                      </c:pt>
                      <c:pt idx="3879">
                        <c:v>624.08153700000003</c:v>
                      </c:pt>
                      <c:pt idx="3880">
                        <c:v>626.59935499999995</c:v>
                      </c:pt>
                      <c:pt idx="3881">
                        <c:v>619.37646600000005</c:v>
                      </c:pt>
                      <c:pt idx="3882">
                        <c:v>625.47800500000005</c:v>
                      </c:pt>
                      <c:pt idx="3883">
                        <c:v>633.12011500000006</c:v>
                      </c:pt>
                      <c:pt idx="3884">
                        <c:v>633.97993399999996</c:v>
                      </c:pt>
                      <c:pt idx="3885">
                        <c:v>635.70608500000003</c:v>
                      </c:pt>
                      <c:pt idx="3886">
                        <c:v>624.08153700000003</c:v>
                      </c:pt>
                      <c:pt idx="3887">
                        <c:v>635.70608500000003</c:v>
                      </c:pt>
                      <c:pt idx="3888">
                        <c:v>637.73098000000005</c:v>
                      </c:pt>
                      <c:pt idx="3889">
                        <c:v>615.00781300000006</c:v>
                      </c:pt>
                      <c:pt idx="3890">
                        <c:v>613.38424499999996</c:v>
                      </c:pt>
                      <c:pt idx="3891">
                        <c:v>649.53533000000004</c:v>
                      </c:pt>
                      <c:pt idx="3892">
                        <c:v>633.12011500000006</c:v>
                      </c:pt>
                      <c:pt idx="3893">
                        <c:v>645.65468399999997</c:v>
                      </c:pt>
                      <c:pt idx="3894">
                        <c:v>649.83563600000002</c:v>
                      </c:pt>
                      <c:pt idx="3895">
                        <c:v>630.26961200000005</c:v>
                      </c:pt>
                      <c:pt idx="3896">
                        <c:v>653.15611799999999</c:v>
                      </c:pt>
                      <c:pt idx="3897">
                        <c:v>648.336679</c:v>
                      </c:pt>
                      <c:pt idx="3898">
                        <c:v>635.41778799999997</c:v>
                      </c:pt>
                      <c:pt idx="3899">
                        <c:v>628.85326899999995</c:v>
                      </c:pt>
                      <c:pt idx="3900">
                        <c:v>638.89344500000004</c:v>
                      </c:pt>
                      <c:pt idx="3901">
                        <c:v>648.93548899999996</c:v>
                      </c:pt>
                      <c:pt idx="3902">
                        <c:v>659.27484000000004</c:v>
                      </c:pt>
                      <c:pt idx="3903">
                        <c:v>633.40648099999999</c:v>
                      </c:pt>
                      <c:pt idx="3904">
                        <c:v>649.83563600000002</c:v>
                      </c:pt>
                      <c:pt idx="3905">
                        <c:v>666.12970199999995</c:v>
                      </c:pt>
                      <c:pt idx="3906">
                        <c:v>657.73519099999999</c:v>
                      </c:pt>
                      <c:pt idx="3907">
                        <c:v>659.583575</c:v>
                      </c:pt>
                      <c:pt idx="3908">
                        <c:v>661.13129100000003</c:v>
                      </c:pt>
                      <c:pt idx="3909">
                        <c:v>646.84413199999995</c:v>
                      </c:pt>
                      <c:pt idx="3910">
                        <c:v>649.83563600000002</c:v>
                      </c:pt>
                      <c:pt idx="3911">
                        <c:v>655.89641900000004</c:v>
                      </c:pt>
                      <c:pt idx="3912">
                        <c:v>662.37433599999997</c:v>
                      </c:pt>
                      <c:pt idx="3913">
                        <c:v>660.82120699999996</c:v>
                      </c:pt>
                      <c:pt idx="3914">
                        <c:v>681.88436000000002</c:v>
                      </c:pt>
                      <c:pt idx="3915">
                        <c:v>662.06316600000002</c:v>
                      </c:pt>
                      <c:pt idx="3916">
                        <c:v>660.82120699999996</c:v>
                      </c:pt>
                      <c:pt idx="3917">
                        <c:v>661.13129100000003</c:v>
                      </c:pt>
                      <c:pt idx="3918">
                        <c:v>641.81688599999995</c:v>
                      </c:pt>
                      <c:pt idx="3919">
                        <c:v>655.59088599999995</c:v>
                      </c:pt>
                      <c:pt idx="3920">
                        <c:v>654.98061299999995</c:v>
                      </c:pt>
                      <c:pt idx="3921">
                        <c:v>650.43702399999995</c:v>
                      </c:pt>
                      <c:pt idx="3922">
                        <c:v>691.87709700000005</c:v>
                      </c:pt>
                      <c:pt idx="3923">
                        <c:v>675.37085100000002</c:v>
                      </c:pt>
                      <c:pt idx="3924">
                        <c:v>676.016977</c:v>
                      </c:pt>
                      <c:pt idx="3925">
                        <c:v>686.51390400000003</c:v>
                      </c:pt>
                      <c:pt idx="3926">
                        <c:v>676.34047299999997</c:v>
                      </c:pt>
                      <c:pt idx="3927">
                        <c:v>660.511394</c:v>
                      </c:pt>
                      <c:pt idx="3928">
                        <c:v>676.66425600000002</c:v>
                      </c:pt>
                      <c:pt idx="3929">
                        <c:v>702.49388399999998</c:v>
                      </c:pt>
                      <c:pt idx="3930">
                        <c:v>678.28751699999998</c:v>
                      </c:pt>
                      <c:pt idx="3931">
                        <c:v>685.84895600000004</c:v>
                      </c:pt>
                      <c:pt idx="3932">
                        <c:v>671.19892400000003</c:v>
                      </c:pt>
                      <c:pt idx="3933">
                        <c:v>661.75226999999995</c:v>
                      </c:pt>
                      <c:pt idx="3934">
                        <c:v>666.44443899999999</c:v>
                      </c:pt>
                      <c:pt idx="3935">
                        <c:v>680.57231000000002</c:v>
                      </c:pt>
                      <c:pt idx="3936">
                        <c:v>682.54215399999998</c:v>
                      </c:pt>
                      <c:pt idx="3937">
                        <c:v>687.18005600000004</c:v>
                      </c:pt>
                      <c:pt idx="3938">
                        <c:v>697.66179499999998</c:v>
                      </c:pt>
                      <c:pt idx="3939">
                        <c:v>692.89140899999995</c:v>
                      </c:pt>
                      <c:pt idx="3940">
                        <c:v>722.09791499999994</c:v>
                      </c:pt>
                      <c:pt idx="3941">
                        <c:v>682.54215399999998</c:v>
                      </c:pt>
                      <c:pt idx="3942">
                        <c:v>668.97233000000006</c:v>
                      </c:pt>
                      <c:pt idx="3943">
                        <c:v>685.18520699999999</c:v>
                      </c:pt>
                      <c:pt idx="3944">
                        <c:v>703.18928800000003</c:v>
                      </c:pt>
                      <c:pt idx="3945">
                        <c:v>696.97656199999994</c:v>
                      </c:pt>
                      <c:pt idx="3946">
                        <c:v>698.34828800000003</c:v>
                      </c:pt>
                      <c:pt idx="3947">
                        <c:v>700.76098000000002</c:v>
                      </c:pt>
                      <c:pt idx="3948">
                        <c:v>694.92838099999994</c:v>
                      </c:pt>
                      <c:pt idx="3949">
                        <c:v>687.84741499999996</c:v>
                      </c:pt>
                      <c:pt idx="3950">
                        <c:v>683.86129900000003</c:v>
                      </c:pt>
                      <c:pt idx="3951">
                        <c:v>709.50629300000003</c:v>
                      </c:pt>
                      <c:pt idx="3952">
                        <c:v>677.31268999999998</c:v>
                      </c:pt>
                      <c:pt idx="3953">
                        <c:v>672.79781600000001</c:v>
                      </c:pt>
                      <c:pt idx="3954">
                        <c:v>706.33459200000004</c:v>
                      </c:pt>
                      <c:pt idx="3955">
                        <c:v>685.84895600000004</c:v>
                      </c:pt>
                      <c:pt idx="3956">
                        <c:v>717.37255800000003</c:v>
                      </c:pt>
                      <c:pt idx="3957">
                        <c:v>693.90849900000001</c:v>
                      </c:pt>
                      <c:pt idx="3958">
                        <c:v>695.95106399999997</c:v>
                      </c:pt>
                      <c:pt idx="3959">
                        <c:v>695.60985700000003</c:v>
                      </c:pt>
                      <c:pt idx="3960">
                        <c:v>707.03712099999996</c:v>
                      </c:pt>
                      <c:pt idx="3961">
                        <c:v>718.45788100000004</c:v>
                      </c:pt>
                      <c:pt idx="3962">
                        <c:v>713.06176900000003</c:v>
                      </c:pt>
                      <c:pt idx="3963">
                        <c:v>719.90976499999999</c:v>
                      </c:pt>
                      <c:pt idx="3964">
                        <c:v>696.29258400000003</c:v>
                      </c:pt>
                      <c:pt idx="3965">
                        <c:v>714.85202800000002</c:v>
                      </c:pt>
                      <c:pt idx="3966">
                        <c:v>719.90976499999999</c:v>
                      </c:pt>
                      <c:pt idx="3967">
                        <c:v>713.06176900000003</c:v>
                      </c:pt>
                      <c:pt idx="3968">
                        <c:v>717.01146500000004</c:v>
                      </c:pt>
                      <c:pt idx="3969">
                        <c:v>691.20242699999994</c:v>
                      </c:pt>
                      <c:pt idx="3970">
                        <c:v>715.93022299999996</c:v>
                      </c:pt>
                      <c:pt idx="3971">
                        <c:v>696.63441599999999</c:v>
                      </c:pt>
                      <c:pt idx="3972">
                        <c:v>684.52265699999998</c:v>
                      </c:pt>
                      <c:pt idx="3973">
                        <c:v>738.91438200000005</c:v>
                      </c:pt>
                      <c:pt idx="3974">
                        <c:v>718.09576500000003</c:v>
                      </c:pt>
                      <c:pt idx="3975">
                        <c:v>708.09336800000005</c:v>
                      </c:pt>
                      <c:pt idx="3976">
                        <c:v>727.25231900000006</c:v>
                      </c:pt>
                      <c:pt idx="3977">
                        <c:v>722.83006599999999</c:v>
                      </c:pt>
                      <c:pt idx="3978">
                        <c:v>721.00228700000002</c:v>
                      </c:pt>
                      <c:pt idx="3979">
                        <c:v>710.21473300000002</c:v>
                      </c:pt>
                      <c:pt idx="3980">
                        <c:v>714.85202800000002</c:v>
                      </c:pt>
                      <c:pt idx="3981">
                        <c:v>735.11435100000006</c:v>
                      </c:pt>
                      <c:pt idx="3982">
                        <c:v>724.29854599999999</c:v>
                      </c:pt>
                      <c:pt idx="3983">
                        <c:v>753.69647999999995</c:v>
                      </c:pt>
                      <c:pt idx="3984">
                        <c:v>723.56360900000004</c:v>
                      </c:pt>
                      <c:pt idx="3985">
                        <c:v>712.34801100000004</c:v>
                      </c:pt>
                      <c:pt idx="3986">
                        <c:v>711.99163299999998</c:v>
                      </c:pt>
                      <c:pt idx="3987">
                        <c:v>717.73399099999995</c:v>
                      </c:pt>
                      <c:pt idx="3988">
                        <c:v>737.00977699999999</c:v>
                      </c:pt>
                      <c:pt idx="3989">
                        <c:v>726.88186599999995</c:v>
                      </c:pt>
                      <c:pt idx="3990">
                        <c:v>726.51176499999997</c:v>
                      </c:pt>
                      <c:pt idx="3991">
                        <c:v>753.69647999999995</c:v>
                      </c:pt>
                      <c:pt idx="3992">
                        <c:v>738.53272300000003</c:v>
                      </c:pt>
                      <c:pt idx="3993">
                        <c:v>726.88186599999995</c:v>
                      </c:pt>
                      <c:pt idx="3994">
                        <c:v>747.79571299999998</c:v>
                      </c:pt>
                      <c:pt idx="3995">
                        <c:v>740.06158000000005</c:v>
                      </c:pt>
                      <c:pt idx="3996">
                        <c:v>756.87940900000001</c:v>
                      </c:pt>
                      <c:pt idx="3997">
                        <c:v>753.69647999999995</c:v>
                      </c:pt>
                      <c:pt idx="3998">
                        <c:v>735.492705</c:v>
                      </c:pt>
                    </c:numCache>
                  </c:numRef>
                </c:yVal>
                <c:smooth val="1"/>
              </c15:ser>
            </c15:filteredScatterSeries>
            <c15:filteredScatterSeries>
              <c15:ser>
                <c:idx val="3"/>
                <c:order val="3"/>
                <c:tx>
                  <c:v>DCLK_P</c:v>
                </c:tx>
                <c:spPr>
                  <a:ln w="12700"/>
                </c:spPr>
                <c:marker>
                  <c:symbol val="none"/>
                </c:marker>
                <c:yVal>
                  <c:numRef>
                    <c:extLst xmlns:c15="http://schemas.microsoft.com/office/drawing/2012/chart">
                      <c:ext xmlns:c15="http://schemas.microsoft.com/office/drawing/2012/chart" uri="{02D57815-91ED-43cb-92C2-25804820EDAC}">
                        <c15:formulaRef>
                          <c15:sqref>Sheet1!$D$2:$D$4000</c15:sqref>
                        </c15:formulaRef>
                      </c:ext>
                    </c:extLst>
                    <c:numCache>
                      <c:formatCode>General</c:formatCode>
                      <c:ptCount val="3999"/>
                      <c:pt idx="0">
                        <c:v>50.900132999999997</c:v>
                      </c:pt>
                      <c:pt idx="1">
                        <c:v>50.058408</c:v>
                      </c:pt>
                      <c:pt idx="2">
                        <c:v>50.677574999999997</c:v>
                      </c:pt>
                      <c:pt idx="3">
                        <c:v>50.400761000000003</c:v>
                      </c:pt>
                      <c:pt idx="4">
                        <c:v>49.875968999999998</c:v>
                      </c:pt>
                      <c:pt idx="5">
                        <c:v>50.034044999999999</c:v>
                      </c:pt>
                      <c:pt idx="6">
                        <c:v>50.235404000000003</c:v>
                      </c:pt>
                      <c:pt idx="7">
                        <c:v>49.851692999999997</c:v>
                      </c:pt>
                      <c:pt idx="8">
                        <c:v>50.425303999999997</c:v>
                      </c:pt>
                      <c:pt idx="9">
                        <c:v>49.86383</c:v>
                      </c:pt>
                      <c:pt idx="10">
                        <c:v>50.333326999999997</c:v>
                      </c:pt>
                      <c:pt idx="11">
                        <c:v>50.523600000000002</c:v>
                      </c:pt>
                      <c:pt idx="12">
                        <c:v>50.327201000000002</c:v>
                      </c:pt>
                      <c:pt idx="13">
                        <c:v>50.076689000000002</c:v>
                      </c:pt>
                      <c:pt idx="14">
                        <c:v>50.137672999999999</c:v>
                      </c:pt>
                      <c:pt idx="15">
                        <c:v>50.174300000000002</c:v>
                      </c:pt>
                      <c:pt idx="16">
                        <c:v>50.560512000000003</c:v>
                      </c:pt>
                      <c:pt idx="17">
                        <c:v>50.186515</c:v>
                      </c:pt>
                      <c:pt idx="18">
                        <c:v>50.302705000000003</c:v>
                      </c:pt>
                      <c:pt idx="19">
                        <c:v>50.186515</c:v>
                      </c:pt>
                      <c:pt idx="20">
                        <c:v>50.162089000000002</c:v>
                      </c:pt>
                      <c:pt idx="21">
                        <c:v>50.363967000000002</c:v>
                      </c:pt>
                      <c:pt idx="22">
                        <c:v>49.985351999999999</c:v>
                      </c:pt>
                      <c:pt idx="23">
                        <c:v>50.296584000000003</c:v>
                      </c:pt>
                      <c:pt idx="24">
                        <c:v>50.137672999999999</c:v>
                      </c:pt>
                      <c:pt idx="25">
                        <c:v>50.862971999999999</c:v>
                      </c:pt>
                      <c:pt idx="26">
                        <c:v>50.217064999999998</c:v>
                      </c:pt>
                      <c:pt idx="27">
                        <c:v>50.751652</c:v>
                      </c:pt>
                      <c:pt idx="28">
                        <c:v>50.094977</c:v>
                      </c:pt>
                      <c:pt idx="29">
                        <c:v>50.622089000000003</c:v>
                      </c:pt>
                      <c:pt idx="30">
                        <c:v>50.168194</c:v>
                      </c:pt>
                      <c:pt idx="31">
                        <c:v>50.413029999999999</c:v>
                      </c:pt>
                      <c:pt idx="32">
                        <c:v>50.406896000000003</c:v>
                      </c:pt>
                      <c:pt idx="33">
                        <c:v>51.005575</c:v>
                      </c:pt>
                      <c:pt idx="34">
                        <c:v>50.677574999999997</c:v>
                      </c:pt>
                      <c:pt idx="35">
                        <c:v>50.351709</c:v>
                      </c:pt>
                      <c:pt idx="36">
                        <c:v>50.278222999999997</c:v>
                      </c:pt>
                      <c:pt idx="37">
                        <c:v>50.235404000000003</c:v>
                      </c:pt>
                      <c:pt idx="38">
                        <c:v>50.003605999999998</c:v>
                      </c:pt>
                      <c:pt idx="39">
                        <c:v>50.204842999999997</c:v>
                      </c:pt>
                      <c:pt idx="40">
                        <c:v>50.844400999999998</c:v>
                      </c:pt>
                      <c:pt idx="41">
                        <c:v>50.370097000000001</c:v>
                      </c:pt>
                      <c:pt idx="42">
                        <c:v>50.229289999999999</c:v>
                      </c:pt>
                      <c:pt idx="43">
                        <c:v>50.241520000000001</c:v>
                      </c:pt>
                      <c:pt idx="44">
                        <c:v>50.388492999999997</c:v>
                      </c:pt>
                      <c:pt idx="45">
                        <c:v>50.456001000000001</c:v>
                      </c:pt>
                      <c:pt idx="46">
                        <c:v>50.253749999999997</c:v>
                      </c:pt>
                      <c:pt idx="47">
                        <c:v>50.394626000000002</c:v>
                      </c:pt>
                      <c:pt idx="48">
                        <c:v>50.265984000000003</c:v>
                      </c:pt>
                      <c:pt idx="49">
                        <c:v>50.486716999999999</c:v>
                      </c:pt>
                      <c:pt idx="50">
                        <c:v>50.345579999999998</c:v>
                      </c:pt>
                      <c:pt idx="51">
                        <c:v>50.665239999999997</c:v>
                      </c:pt>
                      <c:pt idx="52">
                        <c:v>50.265984000000003</c:v>
                      </c:pt>
                      <c:pt idx="53">
                        <c:v>50.192624000000002</c:v>
                      </c:pt>
                      <c:pt idx="54">
                        <c:v>50.107171999999998</c:v>
                      </c:pt>
                      <c:pt idx="55">
                        <c:v>50.082785000000001</c:v>
                      </c:pt>
                      <c:pt idx="56">
                        <c:v>50.523600000000002</c:v>
                      </c:pt>
                      <c:pt idx="57">
                        <c:v>50.875357000000001</c:v>
                      </c:pt>
                      <c:pt idx="58">
                        <c:v>49.912404000000002</c:v>
                      </c:pt>
                      <c:pt idx="59">
                        <c:v>50.070594</c:v>
                      </c:pt>
                      <c:pt idx="60">
                        <c:v>50.52975</c:v>
                      </c:pt>
                      <c:pt idx="61">
                        <c:v>50.671408</c:v>
                      </c:pt>
                      <c:pt idx="62">
                        <c:v>50.696083999999999</c:v>
                      </c:pt>
                      <c:pt idx="63">
                        <c:v>50.646742000000003</c:v>
                      </c:pt>
                      <c:pt idx="64">
                        <c:v>50.119370000000004</c:v>
                      </c:pt>
                      <c:pt idx="65">
                        <c:v>50.180407000000002</c:v>
                      </c:pt>
                      <c:pt idx="66">
                        <c:v>50.357838000000001</c:v>
                      </c:pt>
                      <c:pt idx="67">
                        <c:v>50.229289999999999</c:v>
                      </c:pt>
                      <c:pt idx="68">
                        <c:v>50.192624000000002</c:v>
                      </c:pt>
                      <c:pt idx="69">
                        <c:v>50.400761000000003</c:v>
                      </c:pt>
                      <c:pt idx="70">
                        <c:v>50.456001000000001</c:v>
                      </c:pt>
                      <c:pt idx="71">
                        <c:v>50.548205000000003</c:v>
                      </c:pt>
                      <c:pt idx="72">
                        <c:v>50.480570999999998</c:v>
                      </c:pt>
                      <c:pt idx="73">
                        <c:v>50.241520000000001</c:v>
                      </c:pt>
                      <c:pt idx="74">
                        <c:v>50.345579999999998</c:v>
                      </c:pt>
                      <c:pt idx="75">
                        <c:v>49.985351999999999</c:v>
                      </c:pt>
                      <c:pt idx="76">
                        <c:v>50.548205000000003</c:v>
                      </c:pt>
                      <c:pt idx="77">
                        <c:v>50.825837</c:v>
                      </c:pt>
                      <c:pt idx="78">
                        <c:v>50.363967000000002</c:v>
                      </c:pt>
                      <c:pt idx="79">
                        <c:v>50.131571000000001</c:v>
                      </c:pt>
                      <c:pt idx="80">
                        <c:v>50.566665999999998</c:v>
                      </c:pt>
                      <c:pt idx="81">
                        <c:v>50.52975</c:v>
                      </c:pt>
                      <c:pt idx="82">
                        <c:v>50.034044999999999</c:v>
                      </c:pt>
                      <c:pt idx="83">
                        <c:v>50.388492999999997</c:v>
                      </c:pt>
                      <c:pt idx="84">
                        <c:v>50.265984000000003</c:v>
                      </c:pt>
                      <c:pt idx="85">
                        <c:v>49.567351000000002</c:v>
                      </c:pt>
                      <c:pt idx="86">
                        <c:v>50.290461999999998</c:v>
                      </c:pt>
                      <c:pt idx="87">
                        <c:v>50.677574999999997</c:v>
                      </c:pt>
                      <c:pt idx="88">
                        <c:v>50.198732</c:v>
                      </c:pt>
                      <c:pt idx="89">
                        <c:v>50.064501</c:v>
                      </c:pt>
                      <c:pt idx="90">
                        <c:v>50.339452999999999</c:v>
                      </c:pt>
                      <c:pt idx="91">
                        <c:v>50.131571000000001</c:v>
                      </c:pt>
                      <c:pt idx="92">
                        <c:v>50.174300000000002</c:v>
                      </c:pt>
                      <c:pt idx="93">
                        <c:v>50.125470999999997</c:v>
                      </c:pt>
                      <c:pt idx="94">
                        <c:v>50.082785000000001</c:v>
                      </c:pt>
                      <c:pt idx="95">
                        <c:v>50.180407000000002</c:v>
                      </c:pt>
                      <c:pt idx="96">
                        <c:v>50.696083999999999</c:v>
                      </c:pt>
                      <c:pt idx="97">
                        <c:v>50.003605999999998</c:v>
                      </c:pt>
                      <c:pt idx="98">
                        <c:v>49.906328000000002</c:v>
                      </c:pt>
                      <c:pt idx="99">
                        <c:v>50.021867</c:v>
                      </c:pt>
                      <c:pt idx="100">
                        <c:v>50.351709</c:v>
                      </c:pt>
                      <c:pt idx="101">
                        <c:v>50.819651999999998</c:v>
                      </c:pt>
                      <c:pt idx="102">
                        <c:v>50.168194</c:v>
                      </c:pt>
                      <c:pt idx="103">
                        <c:v>50.807281000000003</c:v>
                      </c:pt>
                      <c:pt idx="104">
                        <c:v>50.474428000000003</c:v>
                      </c:pt>
                      <c:pt idx="105">
                        <c:v>50.486716999999999</c:v>
                      </c:pt>
                      <c:pt idx="106">
                        <c:v>49.997520000000002</c:v>
                      </c:pt>
                      <c:pt idx="107">
                        <c:v>50.689912999999997</c:v>
                      </c:pt>
                      <c:pt idx="108">
                        <c:v>50.696083999999999</c:v>
                      </c:pt>
                      <c:pt idx="109">
                        <c:v>50.449860000000001</c:v>
                      </c:pt>
                      <c:pt idx="110">
                        <c:v>49.961024999999999</c:v>
                      </c:pt>
                      <c:pt idx="111">
                        <c:v>50.015779000000002</c:v>
                      </c:pt>
                      <c:pt idx="112">
                        <c:v>50.247635000000002</c:v>
                      </c:pt>
                      <c:pt idx="113">
                        <c:v>50.887743</c:v>
                      </c:pt>
                      <c:pt idx="114">
                        <c:v>50.064501</c:v>
                      </c:pt>
                      <c:pt idx="115">
                        <c:v>50.924923999999997</c:v>
                      </c:pt>
                      <c:pt idx="116">
                        <c:v>50.247635000000002</c:v>
                      </c:pt>
                      <c:pt idx="117">
                        <c:v>50.339452999999999</c:v>
                      </c:pt>
                      <c:pt idx="118">
                        <c:v>50.376229000000002</c:v>
                      </c:pt>
                      <c:pt idx="119">
                        <c:v>50.560512000000003</c:v>
                      </c:pt>
                      <c:pt idx="120">
                        <c:v>50.131571000000001</c:v>
                      </c:pt>
                      <c:pt idx="121">
                        <c:v>50.862971999999999</c:v>
                      </c:pt>
                      <c:pt idx="122">
                        <c:v>50.413029999999999</c:v>
                      </c:pt>
                      <c:pt idx="123">
                        <c:v>50.659072000000002</c:v>
                      </c:pt>
                      <c:pt idx="124">
                        <c:v>50.363967000000002</c:v>
                      </c:pt>
                      <c:pt idx="125">
                        <c:v>50.125470999999997</c:v>
                      </c:pt>
                      <c:pt idx="126">
                        <c:v>50.622089000000003</c:v>
                      </c:pt>
                      <c:pt idx="127">
                        <c:v>49.875968999999998</c:v>
                      </c:pt>
                      <c:pt idx="128">
                        <c:v>50.327201000000002</c:v>
                      </c:pt>
                      <c:pt idx="129">
                        <c:v>50.272103000000001</c:v>
                      </c:pt>
                      <c:pt idx="130">
                        <c:v>50.683743999999997</c:v>
                      </c:pt>
                      <c:pt idx="131">
                        <c:v>50.400761000000003</c:v>
                      </c:pt>
                      <c:pt idx="132">
                        <c:v>50.505155000000002</c:v>
                      </c:pt>
                      <c:pt idx="133">
                        <c:v>50.046225</c:v>
                      </c:pt>
                      <c:pt idx="134">
                        <c:v>50.437579999999997</c:v>
                      </c:pt>
                      <c:pt idx="135">
                        <c:v>50.400761000000003</c:v>
                      </c:pt>
                      <c:pt idx="136">
                        <c:v>50.511302000000001</c:v>
                      </c:pt>
                      <c:pt idx="137">
                        <c:v>50.739297000000001</c:v>
                      </c:pt>
                      <c:pt idx="138">
                        <c:v>50.535901000000003</c:v>
                      </c:pt>
                      <c:pt idx="139">
                        <c:v>50.180407000000002</c:v>
                      </c:pt>
                      <c:pt idx="140">
                        <c:v>50.646742000000003</c:v>
                      </c:pt>
                      <c:pt idx="141">
                        <c:v>50.652907999999996</c:v>
                      </c:pt>
                      <c:pt idx="142">
                        <c:v>49.869898999999997</c:v>
                      </c:pt>
                      <c:pt idx="143">
                        <c:v>50.52975</c:v>
                      </c:pt>
                      <c:pt idx="144">
                        <c:v>50.186515</c:v>
                      </c:pt>
                      <c:pt idx="145">
                        <c:v>50.597448999999997</c:v>
                      </c:pt>
                      <c:pt idx="146">
                        <c:v>50.370097000000001</c:v>
                      </c:pt>
                      <c:pt idx="147">
                        <c:v>50.523600000000002</c:v>
                      </c:pt>
                      <c:pt idx="148">
                        <c:v>50.431441999999997</c:v>
                      </c:pt>
                      <c:pt idx="149">
                        <c:v>50.400761000000003</c:v>
                      </c:pt>
                      <c:pt idx="150">
                        <c:v>50.560512000000003</c:v>
                      </c:pt>
                      <c:pt idx="151">
                        <c:v>50.034044999999999</c:v>
                      </c:pt>
                      <c:pt idx="152">
                        <c:v>50.480570999999998</c:v>
                      </c:pt>
                      <c:pt idx="153">
                        <c:v>50.052315999999998</c:v>
                      </c:pt>
                      <c:pt idx="154">
                        <c:v>50.235404000000003</c:v>
                      </c:pt>
                      <c:pt idx="155">
                        <c:v>50.788730000000001</c:v>
                      </c:pt>
                      <c:pt idx="156">
                        <c:v>50.376229000000002</c:v>
                      </c:pt>
                      <c:pt idx="157">
                        <c:v>50.906329999999997</c:v>
                      </c:pt>
                      <c:pt idx="158">
                        <c:v>50.449860000000001</c:v>
                      </c:pt>
                      <c:pt idx="159">
                        <c:v>50.745474000000002</c:v>
                      </c:pt>
                      <c:pt idx="160">
                        <c:v>50.782549000000003</c:v>
                      </c:pt>
                      <c:pt idx="161">
                        <c:v>50.677574999999997</c:v>
                      </c:pt>
                      <c:pt idx="162">
                        <c:v>50.794913000000001</c:v>
                      </c:pt>
                      <c:pt idx="163">
                        <c:v>50.376229000000002</c:v>
                      </c:pt>
                      <c:pt idx="164">
                        <c:v>50.702254000000003</c:v>
                      </c:pt>
                      <c:pt idx="165">
                        <c:v>50.296584000000003</c:v>
                      </c:pt>
                      <c:pt idx="166">
                        <c:v>50.088878999999999</c:v>
                      </c:pt>
                      <c:pt idx="167">
                        <c:v>50.327201000000002</c:v>
                      </c:pt>
                      <c:pt idx="168">
                        <c:v>50.180407000000002</c:v>
                      </c:pt>
                      <c:pt idx="169">
                        <c:v>50.210954000000001</c:v>
                      </c:pt>
                      <c:pt idx="170">
                        <c:v>50.058408</c:v>
                      </c:pt>
                      <c:pt idx="171">
                        <c:v>50.683743999999997</c:v>
                      </c:pt>
                      <c:pt idx="172">
                        <c:v>50.247635000000002</c:v>
                      </c:pt>
                      <c:pt idx="173">
                        <c:v>50.542051999999998</c:v>
                      </c:pt>
                      <c:pt idx="174">
                        <c:v>50.523600000000002</c:v>
                      </c:pt>
                      <c:pt idx="175">
                        <c:v>50.578977000000002</c:v>
                      </c:pt>
                      <c:pt idx="176">
                        <c:v>50.517449999999997</c:v>
                      </c:pt>
                      <c:pt idx="177">
                        <c:v>51.086356000000002</c:v>
                      </c:pt>
                      <c:pt idx="178">
                        <c:v>50.413029999999999</c:v>
                      </c:pt>
                      <c:pt idx="179">
                        <c:v>50.554357000000003</c:v>
                      </c:pt>
                      <c:pt idx="180">
                        <c:v>50.327201000000002</c:v>
                      </c:pt>
                      <c:pt idx="181">
                        <c:v>50.229289999999999</c:v>
                      </c:pt>
                      <c:pt idx="182">
                        <c:v>50.542051999999998</c:v>
                      </c:pt>
                      <c:pt idx="183">
                        <c:v>50.770187</c:v>
                      </c:pt>
                      <c:pt idx="184">
                        <c:v>50.278222999999997</c:v>
                      </c:pt>
                      <c:pt idx="185">
                        <c:v>50.333326999999997</c:v>
                      </c:pt>
                      <c:pt idx="186">
                        <c:v>50.523600000000002</c:v>
                      </c:pt>
                      <c:pt idx="187">
                        <c:v>50.040134999999999</c:v>
                      </c:pt>
                      <c:pt idx="188">
                        <c:v>49.997520000000002</c:v>
                      </c:pt>
                      <c:pt idx="189">
                        <c:v>50.345579999999998</c:v>
                      </c:pt>
                      <c:pt idx="190">
                        <c:v>50.272103000000001</c:v>
                      </c:pt>
                      <c:pt idx="191">
                        <c:v>50.492862000000002</c:v>
                      </c:pt>
                      <c:pt idx="192">
                        <c:v>50.492862000000002</c:v>
                      </c:pt>
                      <c:pt idx="193">
                        <c:v>50.437579999999997</c:v>
                      </c:pt>
                      <c:pt idx="194">
                        <c:v>50.449860000000001</c:v>
                      </c:pt>
                      <c:pt idx="195">
                        <c:v>50.449860000000001</c:v>
                      </c:pt>
                      <c:pt idx="196">
                        <c:v>50.844400999999998</c:v>
                      </c:pt>
                      <c:pt idx="197">
                        <c:v>50.321077000000002</c:v>
                      </c:pt>
                      <c:pt idx="198">
                        <c:v>50.52975</c:v>
                      </c:pt>
                      <c:pt idx="199">
                        <c:v>50.333326999999997</c:v>
                      </c:pt>
                      <c:pt idx="200">
                        <c:v>50.523600000000002</c:v>
                      </c:pt>
                      <c:pt idx="201">
                        <c:v>50.186515</c:v>
                      </c:pt>
                      <c:pt idx="202">
                        <c:v>50.449860000000001</c:v>
                      </c:pt>
                      <c:pt idx="203">
                        <c:v>50.351709</c:v>
                      </c:pt>
                      <c:pt idx="204">
                        <c:v>50.376229000000002</c:v>
                      </c:pt>
                      <c:pt idx="205">
                        <c:v>50.652907999999996</c:v>
                      </c:pt>
                      <c:pt idx="206">
                        <c:v>50.702254000000003</c:v>
                      </c:pt>
                      <c:pt idx="207">
                        <c:v>50.745474000000002</c:v>
                      </c:pt>
                      <c:pt idx="208">
                        <c:v>50.192624000000002</c:v>
                      </c:pt>
                      <c:pt idx="209">
                        <c:v>50.801096999999999</c:v>
                      </c:pt>
                      <c:pt idx="210">
                        <c:v>50.382361000000003</c:v>
                      </c:pt>
                      <c:pt idx="211">
                        <c:v>50.801096999999999</c:v>
                      </c:pt>
                      <c:pt idx="212">
                        <c:v>50.278222999999997</c:v>
                      </c:pt>
                      <c:pt idx="213">
                        <c:v>50.333326999999997</c:v>
                      </c:pt>
                      <c:pt idx="214">
                        <c:v>50.665239999999997</c:v>
                      </c:pt>
                      <c:pt idx="215">
                        <c:v>51.005575</c:v>
                      </c:pt>
                      <c:pt idx="216">
                        <c:v>50.782549000000003</c:v>
                      </c:pt>
                      <c:pt idx="217">
                        <c:v>50.327201000000002</c:v>
                      </c:pt>
                      <c:pt idx="218">
                        <c:v>49.736550000000001</c:v>
                      </c:pt>
                      <c:pt idx="219">
                        <c:v>51.005575</c:v>
                      </c:pt>
                      <c:pt idx="220">
                        <c:v>50.974539999999998</c:v>
                      </c:pt>
                      <c:pt idx="221">
                        <c:v>50.832023999999997</c:v>
                      </c:pt>
                      <c:pt idx="222">
                        <c:v>50.217064999999998</c:v>
                      </c:pt>
                      <c:pt idx="223">
                        <c:v>50.745474000000002</c:v>
                      </c:pt>
                      <c:pt idx="224">
                        <c:v>50.388492999999997</c:v>
                      </c:pt>
                      <c:pt idx="225">
                        <c:v>50.210954000000001</c:v>
                      </c:pt>
                      <c:pt idx="226">
                        <c:v>50.900132999999997</c:v>
                      </c:pt>
                      <c:pt idx="227">
                        <c:v>50.155983999999997</c:v>
                      </c:pt>
                      <c:pt idx="228">
                        <c:v>50.566665999999998</c:v>
                      </c:pt>
                      <c:pt idx="229">
                        <c:v>50.333326999999997</c:v>
                      </c:pt>
                      <c:pt idx="230">
                        <c:v>50.671408</c:v>
                      </c:pt>
                      <c:pt idx="231">
                        <c:v>50.155983999999997</c:v>
                      </c:pt>
                      <c:pt idx="232">
                        <c:v>50.517449999999997</c:v>
                      </c:pt>
                      <c:pt idx="233">
                        <c:v>50.143777</c:v>
                      </c:pt>
                      <c:pt idx="234">
                        <c:v>50.419167000000002</c:v>
                      </c:pt>
                      <c:pt idx="235">
                        <c:v>50.259867</c:v>
                      </c:pt>
                      <c:pt idx="236">
                        <c:v>50.094977</c:v>
                      </c:pt>
                      <c:pt idx="237">
                        <c:v>50.671408</c:v>
                      </c:pt>
                      <c:pt idx="238">
                        <c:v>50.696083999999999</c:v>
                      </c:pt>
                      <c:pt idx="239">
                        <c:v>50.052315999999998</c:v>
                      </c:pt>
                      <c:pt idx="240">
                        <c:v>50.382361000000003</c:v>
                      </c:pt>
                      <c:pt idx="241">
                        <c:v>50.413029999999999</c:v>
                      </c:pt>
                      <c:pt idx="242">
                        <c:v>50.413029999999999</c:v>
                      </c:pt>
                      <c:pt idx="243">
                        <c:v>50.560512000000003</c:v>
                      </c:pt>
                      <c:pt idx="244">
                        <c:v>50.327201000000002</c:v>
                      </c:pt>
                      <c:pt idx="245">
                        <c:v>50.370097000000001</c:v>
                      </c:pt>
                      <c:pt idx="246">
                        <c:v>50.131571000000001</c:v>
                      </c:pt>
                      <c:pt idx="247">
                        <c:v>50.119370000000004</c:v>
                      </c:pt>
                      <c:pt idx="248">
                        <c:v>50.523600000000002</c:v>
                      </c:pt>
                      <c:pt idx="249">
                        <c:v>50.137672999999999</c:v>
                      </c:pt>
                      <c:pt idx="250">
                        <c:v>50.070594</c:v>
                      </c:pt>
                      <c:pt idx="251">
                        <c:v>50.290461999999998</c:v>
                      </c:pt>
                      <c:pt idx="252">
                        <c:v>50.52975</c:v>
                      </c:pt>
                      <c:pt idx="253">
                        <c:v>50.480570999999998</c:v>
                      </c:pt>
                      <c:pt idx="254">
                        <c:v>50.486716999999999</c:v>
                      </c:pt>
                      <c:pt idx="255">
                        <c:v>50.388492999999997</c:v>
                      </c:pt>
                      <c:pt idx="256">
                        <c:v>50.708427</c:v>
                      </c:pt>
                      <c:pt idx="257">
                        <c:v>50.542051999999998</c:v>
                      </c:pt>
                      <c:pt idx="258">
                        <c:v>50.720773999999999</c:v>
                      </c:pt>
                      <c:pt idx="259">
                        <c:v>50.339452999999999</c:v>
                      </c:pt>
                      <c:pt idx="260">
                        <c:v>50.523600000000002</c:v>
                      </c:pt>
                      <c:pt idx="261">
                        <c:v>50.869163999999998</c:v>
                      </c:pt>
                      <c:pt idx="262">
                        <c:v>50.801096999999999</c:v>
                      </c:pt>
                      <c:pt idx="263">
                        <c:v>50.869163999999998</c:v>
                      </c:pt>
                      <c:pt idx="264">
                        <c:v>50.253749999999997</c:v>
                      </c:pt>
                      <c:pt idx="265">
                        <c:v>50.339452999999999</c:v>
                      </c:pt>
                      <c:pt idx="266">
                        <c:v>50.622089000000003</c:v>
                      </c:pt>
                      <c:pt idx="267">
                        <c:v>50.708427</c:v>
                      </c:pt>
                      <c:pt idx="268">
                        <c:v>49.712344000000002</c:v>
                      </c:pt>
                      <c:pt idx="269">
                        <c:v>50.505155000000002</c:v>
                      </c:pt>
                      <c:pt idx="270">
                        <c:v>50.192624000000002</c:v>
                      </c:pt>
                      <c:pt idx="271">
                        <c:v>50.259867</c:v>
                      </c:pt>
                      <c:pt idx="272">
                        <c:v>50.241520000000001</c:v>
                      </c:pt>
                      <c:pt idx="273">
                        <c:v>50.492862000000002</c:v>
                      </c:pt>
                      <c:pt idx="274">
                        <c:v>50.980744999999999</c:v>
                      </c:pt>
                      <c:pt idx="275">
                        <c:v>50.382361000000003</c:v>
                      </c:pt>
                      <c:pt idx="276">
                        <c:v>50.259867</c:v>
                      </c:pt>
                      <c:pt idx="277">
                        <c:v>50.198732</c:v>
                      </c:pt>
                      <c:pt idx="278">
                        <c:v>50.850591000000001</c:v>
                      </c:pt>
                      <c:pt idx="279">
                        <c:v>50.468285000000002</c:v>
                      </c:pt>
                      <c:pt idx="280">
                        <c:v>50.696083999999999</c:v>
                      </c:pt>
                      <c:pt idx="281">
                        <c:v>50.838213000000003</c:v>
                      </c:pt>
                      <c:pt idx="282">
                        <c:v>50.419167000000002</c:v>
                      </c:pt>
                      <c:pt idx="283">
                        <c:v>50.413029999999999</c:v>
                      </c:pt>
                      <c:pt idx="284">
                        <c:v>50.751652</c:v>
                      </c:pt>
                      <c:pt idx="285">
                        <c:v>50.832023999999997</c:v>
                      </c:pt>
                      <c:pt idx="286">
                        <c:v>50.413029999999999</c:v>
                      </c:pt>
                      <c:pt idx="287">
                        <c:v>50.906329999999997</c:v>
                      </c:pt>
                      <c:pt idx="288">
                        <c:v>50.652907999999996</c:v>
                      </c:pt>
                      <c:pt idx="289">
                        <c:v>50.708427</c:v>
                      </c:pt>
                      <c:pt idx="290">
                        <c:v>50.443719000000002</c:v>
                      </c:pt>
                      <c:pt idx="291">
                        <c:v>51.142356999999997</c:v>
                      </c:pt>
                      <c:pt idx="292">
                        <c:v>50.696083999999999</c:v>
                      </c:pt>
                      <c:pt idx="293">
                        <c:v>50.296584000000003</c:v>
                      </c:pt>
                      <c:pt idx="294">
                        <c:v>50.186515</c:v>
                      </c:pt>
                      <c:pt idx="295">
                        <c:v>50.400761000000003</c:v>
                      </c:pt>
                      <c:pt idx="296">
                        <c:v>50.807281000000003</c:v>
                      </c:pt>
                      <c:pt idx="297">
                        <c:v>50.480570999999998</c:v>
                      </c:pt>
                      <c:pt idx="298">
                        <c:v>50.437579999999997</c:v>
                      </c:pt>
                      <c:pt idx="299">
                        <c:v>50.449860000000001</c:v>
                      </c:pt>
                      <c:pt idx="300">
                        <c:v>50.058408</c:v>
                      </c:pt>
                      <c:pt idx="301">
                        <c:v>50.776367999999998</c:v>
                      </c:pt>
                      <c:pt idx="302">
                        <c:v>50.474428000000003</c:v>
                      </c:pt>
                      <c:pt idx="303">
                        <c:v>50.198732</c:v>
                      </c:pt>
                      <c:pt idx="304">
                        <c:v>50.351709</c:v>
                      </c:pt>
                      <c:pt idx="305">
                        <c:v>50.764007999999997</c:v>
                      </c:pt>
                      <c:pt idx="306">
                        <c:v>50.634414</c:v>
                      </c:pt>
                      <c:pt idx="307">
                        <c:v>50.413029999999999</c:v>
                      </c:pt>
                      <c:pt idx="308">
                        <c:v>50.702254000000003</c:v>
                      </c:pt>
                      <c:pt idx="309">
                        <c:v>50.689912999999997</c:v>
                      </c:pt>
                      <c:pt idx="310">
                        <c:v>50.591290999999998</c:v>
                      </c:pt>
                      <c:pt idx="311">
                        <c:v>50.813465999999998</c:v>
                      </c:pt>
                      <c:pt idx="312">
                        <c:v>50.726947000000003</c:v>
                      </c:pt>
                      <c:pt idx="313">
                        <c:v>50.486716999999999</c:v>
                      </c:pt>
                      <c:pt idx="314">
                        <c:v>50.782549000000003</c:v>
                      </c:pt>
                      <c:pt idx="315">
                        <c:v>50.819651999999998</c:v>
                      </c:pt>
                      <c:pt idx="316">
                        <c:v>50.462142999999998</c:v>
                      </c:pt>
                      <c:pt idx="317">
                        <c:v>50.400761000000003</c:v>
                      </c:pt>
                      <c:pt idx="318">
                        <c:v>50.609766999999998</c:v>
                      </c:pt>
                      <c:pt idx="319">
                        <c:v>50.517449999999997</c:v>
                      </c:pt>
                      <c:pt idx="320">
                        <c:v>50.345579999999998</c:v>
                      </c:pt>
                      <c:pt idx="321">
                        <c:v>50.770187</c:v>
                      </c:pt>
                      <c:pt idx="322">
                        <c:v>51.173496</c:v>
                      </c:pt>
                      <c:pt idx="323">
                        <c:v>50.739297000000001</c:v>
                      </c:pt>
                      <c:pt idx="324">
                        <c:v>50.437579999999997</c:v>
                      </c:pt>
                      <c:pt idx="325">
                        <c:v>50.400761000000003</c:v>
                      </c:pt>
                      <c:pt idx="326">
                        <c:v>50.413029999999999</c:v>
                      </c:pt>
                      <c:pt idx="327">
                        <c:v>50.757829999999998</c:v>
                      </c:pt>
                      <c:pt idx="328">
                        <c:v>50.486716999999999</c:v>
                      </c:pt>
                      <c:pt idx="329">
                        <c:v>50.640579000000002</c:v>
                      </c:pt>
                      <c:pt idx="330">
                        <c:v>50.999366000000002</c:v>
                      </c:pt>
                      <c:pt idx="331">
                        <c:v>50.486716999999999</c:v>
                      </c:pt>
                      <c:pt idx="332">
                        <c:v>50.486716999999999</c:v>
                      </c:pt>
                      <c:pt idx="333">
                        <c:v>50.640579000000002</c:v>
                      </c:pt>
                      <c:pt idx="334">
                        <c:v>50.702254000000003</c:v>
                      </c:pt>
                      <c:pt idx="335">
                        <c:v>50.696083999999999</c:v>
                      </c:pt>
                      <c:pt idx="336">
                        <c:v>50.646742000000003</c:v>
                      </c:pt>
                      <c:pt idx="337">
                        <c:v>50.413029999999999</c:v>
                      </c:pt>
                      <c:pt idx="338">
                        <c:v>51.005575</c:v>
                      </c:pt>
                      <c:pt idx="339">
                        <c:v>50.733122000000002</c:v>
                      </c:pt>
                      <c:pt idx="340">
                        <c:v>50.388492999999997</c:v>
                      </c:pt>
                      <c:pt idx="341">
                        <c:v>50.652907999999996</c:v>
                      </c:pt>
                      <c:pt idx="342">
                        <c:v>50.217064999999998</c:v>
                      </c:pt>
                      <c:pt idx="343">
                        <c:v>50.357838000000001</c:v>
                      </c:pt>
                      <c:pt idx="344">
                        <c:v>50.523600000000002</c:v>
                      </c:pt>
                      <c:pt idx="345">
                        <c:v>50.825837</c:v>
                      </c:pt>
                      <c:pt idx="346">
                        <c:v>50.862971999999999</c:v>
                      </c:pt>
                      <c:pt idx="347">
                        <c:v>50.757829999999998</c:v>
                      </c:pt>
                      <c:pt idx="348">
                        <c:v>50.634414</c:v>
                      </c:pt>
                      <c:pt idx="349">
                        <c:v>50.955927000000003</c:v>
                      </c:pt>
                      <c:pt idx="350">
                        <c:v>50.788730000000001</c:v>
                      </c:pt>
                      <c:pt idx="351">
                        <c:v>50.869163999999998</c:v>
                      </c:pt>
                      <c:pt idx="352">
                        <c:v>50.406896000000003</c:v>
                      </c:pt>
                      <c:pt idx="353">
                        <c:v>50.456001000000001</c:v>
                      </c:pt>
                      <c:pt idx="354">
                        <c:v>50.058408</c:v>
                      </c:pt>
                      <c:pt idx="355">
                        <c:v>50.535901000000003</c:v>
                      </c:pt>
                      <c:pt idx="356">
                        <c:v>50.968336000000001</c:v>
                      </c:pt>
                      <c:pt idx="357">
                        <c:v>50.683743999999997</c:v>
                      </c:pt>
                      <c:pt idx="358">
                        <c:v>50.640579000000002</c:v>
                      </c:pt>
                      <c:pt idx="359">
                        <c:v>50.659072000000002</c:v>
                      </c:pt>
                      <c:pt idx="360">
                        <c:v>50.708427</c:v>
                      </c:pt>
                      <c:pt idx="361">
                        <c:v>50.794913000000001</c:v>
                      </c:pt>
                      <c:pt idx="362">
                        <c:v>50.431441999999997</c:v>
                      </c:pt>
                      <c:pt idx="363">
                        <c:v>51.042842999999998</c:v>
                      </c:pt>
                      <c:pt idx="364">
                        <c:v>50.912528000000002</c:v>
                      </c:pt>
                      <c:pt idx="365">
                        <c:v>50.357838000000001</c:v>
                      </c:pt>
                      <c:pt idx="366">
                        <c:v>50.517449999999997</c:v>
                      </c:pt>
                      <c:pt idx="367">
                        <c:v>50.782549000000003</c:v>
                      </c:pt>
                      <c:pt idx="368">
                        <c:v>50.382361000000003</c:v>
                      </c:pt>
                      <c:pt idx="369">
                        <c:v>50.554357000000003</c:v>
                      </c:pt>
                      <c:pt idx="370">
                        <c:v>51.273269999999997</c:v>
                      </c:pt>
                      <c:pt idx="371">
                        <c:v>51.117460000000001</c:v>
                      </c:pt>
                      <c:pt idx="372">
                        <c:v>50.999366000000002</c:v>
                      </c:pt>
                      <c:pt idx="373">
                        <c:v>50.782549000000003</c:v>
                      </c:pt>
                      <c:pt idx="374">
                        <c:v>50.284340999999998</c:v>
                      </c:pt>
                      <c:pt idx="375">
                        <c:v>50.480570999999998</c:v>
                      </c:pt>
                      <c:pt idx="376">
                        <c:v>51.136132000000003</c:v>
                      </c:pt>
                      <c:pt idx="377">
                        <c:v>50.400761000000003</c:v>
                      </c:pt>
                      <c:pt idx="378">
                        <c:v>50.659072000000002</c:v>
                      </c:pt>
                      <c:pt idx="379">
                        <c:v>50.702254000000003</c:v>
                      </c:pt>
                      <c:pt idx="380">
                        <c:v>50.696083999999999</c:v>
                      </c:pt>
                      <c:pt idx="381">
                        <c:v>50.788730000000001</c:v>
                      </c:pt>
                      <c:pt idx="382">
                        <c:v>50.523600000000002</c:v>
                      </c:pt>
                      <c:pt idx="383">
                        <c:v>50.671408</c:v>
                      </c:pt>
                      <c:pt idx="384">
                        <c:v>50.253749999999997</c:v>
                      </c:pt>
                      <c:pt idx="385">
                        <c:v>50.832023999999997</c:v>
                      </c:pt>
                      <c:pt idx="386">
                        <c:v>50.757829999999998</c:v>
                      </c:pt>
                      <c:pt idx="387">
                        <c:v>50.634414</c:v>
                      </c:pt>
                      <c:pt idx="388">
                        <c:v>50.801096999999999</c:v>
                      </c:pt>
                      <c:pt idx="389">
                        <c:v>50.284340999999998</c:v>
                      </c:pt>
                      <c:pt idx="390">
                        <c:v>50.628252000000003</c:v>
                      </c:pt>
                      <c:pt idx="391">
                        <c:v>50.413029999999999</c:v>
                      </c:pt>
                      <c:pt idx="392">
                        <c:v>50.462142999999998</c:v>
                      </c:pt>
                      <c:pt idx="393">
                        <c:v>50.794913000000001</c:v>
                      </c:pt>
                      <c:pt idx="394">
                        <c:v>51.024203999999997</c:v>
                      </c:pt>
                      <c:pt idx="395">
                        <c:v>50.370097000000001</c:v>
                      </c:pt>
                      <c:pt idx="396">
                        <c:v>50.714599999999997</c:v>
                      </c:pt>
                      <c:pt idx="397">
                        <c:v>50.492862000000002</c:v>
                      </c:pt>
                      <c:pt idx="398">
                        <c:v>50.683743999999997</c:v>
                      </c:pt>
                      <c:pt idx="399">
                        <c:v>50.302705000000003</c:v>
                      </c:pt>
                      <c:pt idx="400">
                        <c:v>51.073918999999997</c:v>
                      </c:pt>
                      <c:pt idx="401">
                        <c:v>50.413029999999999</c:v>
                      </c:pt>
                      <c:pt idx="402">
                        <c:v>50.265984000000003</c:v>
                      </c:pt>
                      <c:pt idx="403">
                        <c:v>50.881549999999997</c:v>
                      </c:pt>
                      <c:pt idx="404">
                        <c:v>50.302705000000003</c:v>
                      </c:pt>
                      <c:pt idx="405">
                        <c:v>50.677574999999997</c:v>
                      </c:pt>
                      <c:pt idx="406">
                        <c:v>51.142356999999997</c:v>
                      </c:pt>
                      <c:pt idx="407">
                        <c:v>50.993158000000001</c:v>
                      </c:pt>
                      <c:pt idx="408">
                        <c:v>50.881549999999997</c:v>
                      </c:pt>
                      <c:pt idx="409">
                        <c:v>50.949725999999998</c:v>
                      </c:pt>
                      <c:pt idx="410">
                        <c:v>50.887743</c:v>
                      </c:pt>
                      <c:pt idx="411">
                        <c:v>50.155983999999997</c:v>
                      </c:pt>
                      <c:pt idx="412">
                        <c:v>50.856780999999998</c:v>
                      </c:pt>
                      <c:pt idx="413">
                        <c:v>50.813465999999998</c:v>
                      </c:pt>
                      <c:pt idx="414">
                        <c:v>50.622089000000003</c:v>
                      </c:pt>
                      <c:pt idx="415">
                        <c:v>50.807281000000003</c:v>
                      </c:pt>
                      <c:pt idx="416">
                        <c:v>50.284340999999998</c:v>
                      </c:pt>
                      <c:pt idx="417">
                        <c:v>50.628252000000003</c:v>
                      </c:pt>
                      <c:pt idx="418">
                        <c:v>50.560512000000003</c:v>
                      </c:pt>
                      <c:pt idx="419">
                        <c:v>50.819651999999998</c:v>
                      </c:pt>
                      <c:pt idx="420">
                        <c:v>51.061486000000002</c:v>
                      </c:pt>
                      <c:pt idx="421">
                        <c:v>50.968336000000001</c:v>
                      </c:pt>
                      <c:pt idx="422">
                        <c:v>50.137672999999999</c:v>
                      </c:pt>
                      <c:pt idx="423">
                        <c:v>51.105015999999999</c:v>
                      </c:pt>
                      <c:pt idx="424">
                        <c:v>50.659072000000002</c:v>
                      </c:pt>
                      <c:pt idx="425">
                        <c:v>50.659072000000002</c:v>
                      </c:pt>
                      <c:pt idx="426">
                        <c:v>50.560512000000003</c:v>
                      </c:pt>
                      <c:pt idx="427">
                        <c:v>50.622089000000003</c:v>
                      </c:pt>
                      <c:pt idx="428">
                        <c:v>50.456001000000001</c:v>
                      </c:pt>
                      <c:pt idx="429">
                        <c:v>50.499009000000001</c:v>
                      </c:pt>
                      <c:pt idx="430">
                        <c:v>51.136132000000003</c:v>
                      </c:pt>
                      <c:pt idx="431">
                        <c:v>50.844400999999998</c:v>
                      </c:pt>
                      <c:pt idx="432">
                        <c:v>50.665239999999997</c:v>
                      </c:pt>
                      <c:pt idx="433">
                        <c:v>50.603606999999997</c:v>
                      </c:pt>
                      <c:pt idx="434">
                        <c:v>50.862971999999999</c:v>
                      </c:pt>
                      <c:pt idx="435">
                        <c:v>50.807281000000003</c:v>
                      </c:pt>
                      <c:pt idx="436">
                        <c:v>50.875357000000001</c:v>
                      </c:pt>
                      <c:pt idx="437">
                        <c:v>51.049056999999998</c:v>
                      </c:pt>
                      <c:pt idx="438">
                        <c:v>50.720773999999999</c:v>
                      </c:pt>
                      <c:pt idx="439">
                        <c:v>50.241520000000001</c:v>
                      </c:pt>
                      <c:pt idx="440">
                        <c:v>50.689912999999997</c:v>
                      </c:pt>
                      <c:pt idx="441">
                        <c:v>50.198732</c:v>
                      </c:pt>
                      <c:pt idx="442">
                        <c:v>50.400761000000003</c:v>
                      </c:pt>
                      <c:pt idx="443">
                        <c:v>50.505155000000002</c:v>
                      </c:pt>
                      <c:pt idx="444">
                        <c:v>50.782549000000003</c:v>
                      </c:pt>
                      <c:pt idx="445">
                        <c:v>50.622089000000003</c:v>
                      </c:pt>
                      <c:pt idx="446">
                        <c:v>50.015779000000002</c:v>
                      </c:pt>
                      <c:pt idx="447">
                        <c:v>50.844400999999998</c:v>
                      </c:pt>
                      <c:pt idx="448">
                        <c:v>50.757829999999998</c:v>
                      </c:pt>
                      <c:pt idx="449">
                        <c:v>50.634414</c:v>
                      </c:pt>
                      <c:pt idx="450">
                        <c:v>50.659072000000002</c:v>
                      </c:pt>
                      <c:pt idx="451">
                        <c:v>50.801096999999999</c:v>
                      </c:pt>
                      <c:pt idx="452">
                        <c:v>51.024203999999997</c:v>
                      </c:pt>
                      <c:pt idx="453">
                        <c:v>50.671408</c:v>
                      </c:pt>
                      <c:pt idx="454">
                        <c:v>50.646742000000003</c:v>
                      </c:pt>
                      <c:pt idx="455">
                        <c:v>50.265984000000003</c:v>
                      </c:pt>
                      <c:pt idx="456">
                        <c:v>50.640579000000002</c:v>
                      </c:pt>
                      <c:pt idx="457">
                        <c:v>50.554357000000003</c:v>
                      </c:pt>
                      <c:pt idx="458">
                        <c:v>50.671408</c:v>
                      </c:pt>
                      <c:pt idx="459">
                        <c:v>50.943523999999996</c:v>
                      </c:pt>
                      <c:pt idx="460">
                        <c:v>50.394626000000002</c:v>
                      </c:pt>
                      <c:pt idx="461">
                        <c:v>51.154809999999998</c:v>
                      </c:pt>
                      <c:pt idx="462">
                        <c:v>50.505155000000002</c:v>
                      </c:pt>
                      <c:pt idx="463">
                        <c:v>50.535901000000003</c:v>
                      </c:pt>
                      <c:pt idx="464">
                        <c:v>50.382361000000003</c:v>
                      </c:pt>
                      <c:pt idx="465">
                        <c:v>50.462142999999998</c:v>
                      </c:pt>
                      <c:pt idx="466">
                        <c:v>50.794913000000001</c:v>
                      </c:pt>
                      <c:pt idx="467">
                        <c:v>50.671408</c:v>
                      </c:pt>
                      <c:pt idx="468">
                        <c:v>50.689912999999997</c:v>
                      </c:pt>
                      <c:pt idx="469">
                        <c:v>50.449860000000001</c:v>
                      </c:pt>
                      <c:pt idx="470">
                        <c:v>50.351709</c:v>
                      </c:pt>
                      <c:pt idx="471">
                        <c:v>50.770187</c:v>
                      </c:pt>
                      <c:pt idx="472">
                        <c:v>50.480570999999998</c:v>
                      </c:pt>
                      <c:pt idx="473">
                        <c:v>50.782549000000003</c:v>
                      </c:pt>
                      <c:pt idx="474">
                        <c:v>50.523600000000002</c:v>
                      </c:pt>
                      <c:pt idx="475">
                        <c:v>49.936706999999998</c:v>
                      </c:pt>
                      <c:pt idx="476">
                        <c:v>50.751652</c:v>
                      </c:pt>
                      <c:pt idx="477">
                        <c:v>50.832023999999997</c:v>
                      </c:pt>
                      <c:pt idx="478">
                        <c:v>50.462142999999998</c:v>
                      </c:pt>
                      <c:pt idx="479">
                        <c:v>50.351709</c:v>
                      </c:pt>
                      <c:pt idx="480">
                        <c:v>50.523600000000002</c:v>
                      </c:pt>
                      <c:pt idx="481">
                        <c:v>50.819651999999998</c:v>
                      </c:pt>
                      <c:pt idx="482">
                        <c:v>50.321077000000002</c:v>
                      </c:pt>
                      <c:pt idx="483">
                        <c:v>50.52975</c:v>
                      </c:pt>
                      <c:pt idx="484">
                        <c:v>51.173496</c:v>
                      </c:pt>
                      <c:pt idx="485">
                        <c:v>50.832023999999997</c:v>
                      </c:pt>
                      <c:pt idx="486">
                        <c:v>50.272103000000001</c:v>
                      </c:pt>
                      <c:pt idx="487">
                        <c:v>50.782549000000003</c:v>
                      </c:pt>
                      <c:pt idx="488">
                        <c:v>50.776367999999998</c:v>
                      </c:pt>
                      <c:pt idx="489">
                        <c:v>50.523600000000002</c:v>
                      </c:pt>
                      <c:pt idx="490">
                        <c:v>50.382361000000003</c:v>
                      </c:pt>
                      <c:pt idx="491">
                        <c:v>50.511302000000001</c:v>
                      </c:pt>
                      <c:pt idx="492">
                        <c:v>50.443719000000002</c:v>
                      </c:pt>
                      <c:pt idx="493">
                        <c:v>50.400761000000003</c:v>
                      </c:pt>
                      <c:pt idx="494">
                        <c:v>50.856780999999998</c:v>
                      </c:pt>
                      <c:pt idx="495">
                        <c:v>50.370097000000001</c:v>
                      </c:pt>
                      <c:pt idx="496">
                        <c:v>50.566665999999998</c:v>
                      </c:pt>
                      <c:pt idx="497">
                        <c:v>50.622089000000003</c:v>
                      </c:pt>
                      <c:pt idx="498">
                        <c:v>50.652907999999996</c:v>
                      </c:pt>
                      <c:pt idx="499">
                        <c:v>50.210954000000001</c:v>
                      </c:pt>
                      <c:pt idx="500">
                        <c:v>50.162089000000002</c:v>
                      </c:pt>
                      <c:pt idx="501">
                        <c:v>50.566665999999998</c:v>
                      </c:pt>
                      <c:pt idx="502">
                        <c:v>50.671408</c:v>
                      </c:pt>
                      <c:pt idx="503">
                        <c:v>50.794913000000001</c:v>
                      </c:pt>
                      <c:pt idx="504">
                        <c:v>50.480570999999998</c:v>
                      </c:pt>
                      <c:pt idx="505">
                        <c:v>50.542051999999998</c:v>
                      </c:pt>
                      <c:pt idx="506">
                        <c:v>50.622089000000003</c:v>
                      </c:pt>
                      <c:pt idx="507">
                        <c:v>50.511302000000001</c:v>
                      </c:pt>
                      <c:pt idx="508">
                        <c:v>50.388492999999997</c:v>
                      </c:pt>
                      <c:pt idx="509">
                        <c:v>50.511302000000001</c:v>
                      </c:pt>
                      <c:pt idx="510">
                        <c:v>50.394626000000002</c:v>
                      </c:pt>
                      <c:pt idx="511">
                        <c:v>50.554357000000003</c:v>
                      </c:pt>
                      <c:pt idx="512">
                        <c:v>50.720773999999999</c:v>
                      </c:pt>
                      <c:pt idx="513">
                        <c:v>51.129907000000003</c:v>
                      </c:pt>
                      <c:pt idx="514">
                        <c:v>50.702254000000003</c:v>
                      </c:pt>
                      <c:pt idx="515">
                        <c:v>50.548205000000003</c:v>
                      </c:pt>
                      <c:pt idx="516">
                        <c:v>50.333326999999997</c:v>
                      </c:pt>
                      <c:pt idx="517">
                        <c:v>50.474428000000003</c:v>
                      </c:pt>
                      <c:pt idx="518">
                        <c:v>50.683743999999997</c:v>
                      </c:pt>
                      <c:pt idx="519">
                        <c:v>50.400761000000003</c:v>
                      </c:pt>
                      <c:pt idx="520">
                        <c:v>50.314951999999998</c:v>
                      </c:pt>
                      <c:pt idx="521">
                        <c:v>50.677574999999997</c:v>
                      </c:pt>
                      <c:pt idx="522">
                        <c:v>50.844400999999998</c:v>
                      </c:pt>
                      <c:pt idx="523">
                        <c:v>50.217064999999998</c:v>
                      </c:pt>
                      <c:pt idx="524">
                        <c:v>50.646742000000003</c:v>
                      </c:pt>
                      <c:pt idx="525">
                        <c:v>50.955927000000003</c:v>
                      </c:pt>
                      <c:pt idx="526">
                        <c:v>50.986952000000002</c:v>
                      </c:pt>
                      <c:pt idx="527">
                        <c:v>49.997520000000002</c:v>
                      </c:pt>
                      <c:pt idx="528">
                        <c:v>50.149878999999999</c:v>
                      </c:pt>
                      <c:pt idx="529">
                        <c:v>50.413029999999999</c:v>
                      </c:pt>
                      <c:pt idx="530">
                        <c:v>50.357838000000001</c:v>
                      </c:pt>
                      <c:pt idx="531">
                        <c:v>50.819651999999998</c:v>
                      </c:pt>
                      <c:pt idx="532">
                        <c:v>50.511302000000001</c:v>
                      </c:pt>
                      <c:pt idx="533">
                        <c:v>50.388492999999997</c:v>
                      </c:pt>
                      <c:pt idx="534">
                        <c:v>50.856780999999998</c:v>
                      </c:pt>
                      <c:pt idx="535">
                        <c:v>50.659072000000002</c:v>
                      </c:pt>
                      <c:pt idx="536">
                        <c:v>50.900132999999997</c:v>
                      </c:pt>
                      <c:pt idx="537">
                        <c:v>50.702254000000003</c:v>
                      </c:pt>
                      <c:pt idx="538">
                        <c:v>50.640579000000002</c:v>
                      </c:pt>
                      <c:pt idx="539">
                        <c:v>50.850591000000001</c:v>
                      </c:pt>
                      <c:pt idx="540">
                        <c:v>50.363967000000002</c:v>
                      </c:pt>
                      <c:pt idx="541">
                        <c:v>50.714599999999997</c:v>
                      </c:pt>
                      <c:pt idx="542">
                        <c:v>50.689912999999997</c:v>
                      </c:pt>
                      <c:pt idx="543">
                        <c:v>50.646742000000003</c:v>
                      </c:pt>
                      <c:pt idx="544">
                        <c:v>50.511302000000001</c:v>
                      </c:pt>
                      <c:pt idx="545">
                        <c:v>50.542051999999998</c:v>
                      </c:pt>
                      <c:pt idx="546">
                        <c:v>50.825837</c:v>
                      </c:pt>
                      <c:pt idx="547">
                        <c:v>50.265984000000003</c:v>
                      </c:pt>
                      <c:pt idx="548">
                        <c:v>50.388492999999997</c:v>
                      </c:pt>
                      <c:pt idx="549">
                        <c:v>50.462142999999998</c:v>
                      </c:pt>
                      <c:pt idx="550">
                        <c:v>50.646742000000003</c:v>
                      </c:pt>
                      <c:pt idx="551">
                        <c:v>50.363967000000002</c:v>
                      </c:pt>
                      <c:pt idx="552">
                        <c:v>50.862971999999999</c:v>
                      </c:pt>
                      <c:pt idx="553">
                        <c:v>50.468285000000002</c:v>
                      </c:pt>
                      <c:pt idx="554">
                        <c:v>50.745474000000002</c:v>
                      </c:pt>
                      <c:pt idx="555">
                        <c:v>51.179726000000002</c:v>
                      </c:pt>
                      <c:pt idx="556">
                        <c:v>50.838213000000003</c:v>
                      </c:pt>
                      <c:pt idx="557">
                        <c:v>51.005575</c:v>
                      </c:pt>
                      <c:pt idx="558">
                        <c:v>50.628252000000003</c:v>
                      </c:pt>
                      <c:pt idx="559">
                        <c:v>50.702254000000003</c:v>
                      </c:pt>
                      <c:pt idx="560">
                        <c:v>50.696083999999999</c:v>
                      </c:pt>
                      <c:pt idx="561">
                        <c:v>50.794913000000001</c:v>
                      </c:pt>
                      <c:pt idx="562">
                        <c:v>50.726947000000003</c:v>
                      </c:pt>
                      <c:pt idx="563">
                        <c:v>50.290461999999998</c:v>
                      </c:pt>
                      <c:pt idx="564">
                        <c:v>50.776367999999998</c:v>
                      </c:pt>
                      <c:pt idx="565">
                        <c:v>51.217122000000003</c:v>
                      </c:pt>
                      <c:pt idx="566">
                        <c:v>50.825837</c:v>
                      </c:pt>
                      <c:pt idx="567">
                        <c:v>50.813465999999998</c:v>
                      </c:pt>
                      <c:pt idx="568">
                        <c:v>50.677574999999997</c:v>
                      </c:pt>
                      <c:pt idx="569">
                        <c:v>50.739297000000001</c:v>
                      </c:pt>
                      <c:pt idx="570">
                        <c:v>50.535901000000003</c:v>
                      </c:pt>
                      <c:pt idx="571">
                        <c:v>50.770187</c:v>
                      </c:pt>
                      <c:pt idx="572">
                        <c:v>50.918725000000002</c:v>
                      </c:pt>
                      <c:pt idx="573">
                        <c:v>51.136132000000003</c:v>
                      </c:pt>
                      <c:pt idx="574">
                        <c:v>50.850591000000001</c:v>
                      </c:pt>
                      <c:pt idx="575">
                        <c:v>51.005575</c:v>
                      </c:pt>
                      <c:pt idx="576">
                        <c:v>50.52975</c:v>
                      </c:pt>
                      <c:pt idx="577">
                        <c:v>50.968336000000001</c:v>
                      </c:pt>
                      <c:pt idx="578">
                        <c:v>50.776367999999998</c:v>
                      </c:pt>
                      <c:pt idx="579">
                        <c:v>50.376229000000002</c:v>
                      </c:pt>
                      <c:pt idx="580">
                        <c:v>50.856780999999998</c:v>
                      </c:pt>
                      <c:pt idx="581">
                        <c:v>51.011783999999999</c:v>
                      </c:pt>
                      <c:pt idx="582">
                        <c:v>50.776367999999998</c:v>
                      </c:pt>
                      <c:pt idx="583">
                        <c:v>50.776367999999998</c:v>
                      </c:pt>
                      <c:pt idx="584">
                        <c:v>50.425303999999997</c:v>
                      </c:pt>
                      <c:pt idx="585">
                        <c:v>50.253749999999997</c:v>
                      </c:pt>
                      <c:pt idx="586">
                        <c:v>50.394626000000002</c:v>
                      </c:pt>
                      <c:pt idx="587">
                        <c:v>50.900132999999997</c:v>
                      </c:pt>
                      <c:pt idx="588">
                        <c:v>50.058408</c:v>
                      </c:pt>
                      <c:pt idx="589">
                        <c:v>50.782549000000003</c:v>
                      </c:pt>
                      <c:pt idx="590">
                        <c:v>50.284340999999998</c:v>
                      </c:pt>
                      <c:pt idx="591">
                        <c:v>50.578977000000002</c:v>
                      </c:pt>
                      <c:pt idx="592">
                        <c:v>50.912528000000002</c:v>
                      </c:pt>
                      <c:pt idx="593">
                        <c:v>50.801096999999999</c:v>
                      </c:pt>
                      <c:pt idx="594">
                        <c:v>50.327201000000002</c:v>
                      </c:pt>
                      <c:pt idx="595">
                        <c:v>51.017994000000002</c:v>
                      </c:pt>
                      <c:pt idx="596">
                        <c:v>50.671408</c:v>
                      </c:pt>
                      <c:pt idx="597">
                        <c:v>50.646742000000003</c:v>
                      </c:pt>
                      <c:pt idx="598">
                        <c:v>50.659072000000002</c:v>
                      </c:pt>
                      <c:pt idx="599">
                        <c:v>50.659072000000002</c:v>
                      </c:pt>
                      <c:pt idx="600">
                        <c:v>50.560512000000003</c:v>
                      </c:pt>
                      <c:pt idx="601">
                        <c:v>50.918725000000002</c:v>
                      </c:pt>
                      <c:pt idx="602">
                        <c:v>50.296584000000003</c:v>
                      </c:pt>
                      <c:pt idx="603">
                        <c:v>50.924923999999997</c:v>
                      </c:pt>
                      <c:pt idx="604">
                        <c:v>50.838213000000003</c:v>
                      </c:pt>
                      <c:pt idx="605">
                        <c:v>50.363967000000002</c:v>
                      </c:pt>
                      <c:pt idx="606">
                        <c:v>51.061486000000002</c:v>
                      </c:pt>
                      <c:pt idx="607">
                        <c:v>50.714599999999997</c:v>
                      </c:pt>
                      <c:pt idx="608">
                        <c:v>50.646742000000003</c:v>
                      </c:pt>
                      <c:pt idx="609">
                        <c:v>50.751652</c:v>
                      </c:pt>
                      <c:pt idx="610">
                        <c:v>50.733122000000002</c:v>
                      </c:pt>
                      <c:pt idx="611">
                        <c:v>50.683743999999997</c:v>
                      </c:pt>
                      <c:pt idx="612">
                        <c:v>50.548205000000003</c:v>
                      </c:pt>
                      <c:pt idx="613">
                        <c:v>50.875357000000001</c:v>
                      </c:pt>
                      <c:pt idx="614">
                        <c:v>50.406896000000003</c:v>
                      </c:pt>
                      <c:pt idx="615">
                        <c:v>51.005575</c:v>
                      </c:pt>
                      <c:pt idx="616">
                        <c:v>51.030417</c:v>
                      </c:pt>
                      <c:pt idx="617">
                        <c:v>50.770187</c:v>
                      </c:pt>
                      <c:pt idx="618">
                        <c:v>51.024203999999997</c:v>
                      </c:pt>
                      <c:pt idx="619">
                        <c:v>50.813465999999998</c:v>
                      </c:pt>
                      <c:pt idx="620">
                        <c:v>50.974539999999998</c:v>
                      </c:pt>
                      <c:pt idx="621">
                        <c:v>50.832023999999997</c:v>
                      </c:pt>
                      <c:pt idx="622">
                        <c:v>50.566665999999998</c:v>
                      </c:pt>
                      <c:pt idx="623">
                        <c:v>50.523600000000002</c:v>
                      </c:pt>
                      <c:pt idx="624">
                        <c:v>50.819651999999998</c:v>
                      </c:pt>
                      <c:pt idx="625">
                        <c:v>51.111238</c:v>
                      </c:pt>
                      <c:pt idx="626">
                        <c:v>50.708427</c:v>
                      </c:pt>
                      <c:pt idx="627">
                        <c:v>50.893939000000003</c:v>
                      </c:pt>
                      <c:pt idx="628">
                        <c:v>51.248308000000002</c:v>
                      </c:pt>
                      <c:pt idx="629">
                        <c:v>50.974539999999998</c:v>
                      </c:pt>
                      <c:pt idx="630">
                        <c:v>51.329478999999999</c:v>
                      </c:pt>
                      <c:pt idx="631">
                        <c:v>51.248308000000002</c:v>
                      </c:pt>
                      <c:pt idx="632">
                        <c:v>50.924923999999997</c:v>
                      </c:pt>
                      <c:pt idx="633">
                        <c:v>50.788730000000001</c:v>
                      </c:pt>
                      <c:pt idx="634">
                        <c:v>50.968336000000001</c:v>
                      </c:pt>
                      <c:pt idx="635">
                        <c:v>50.333326999999997</c:v>
                      </c:pt>
                      <c:pt idx="636">
                        <c:v>50.517449999999997</c:v>
                      </c:pt>
                      <c:pt idx="637">
                        <c:v>50.733122000000002</c:v>
                      </c:pt>
                      <c:pt idx="638">
                        <c:v>50.733122000000002</c:v>
                      </c:pt>
                      <c:pt idx="639">
                        <c:v>51.080137000000001</c:v>
                      </c:pt>
                      <c:pt idx="640">
                        <c:v>50.906329999999997</c:v>
                      </c:pt>
                      <c:pt idx="641">
                        <c:v>50.745474000000002</c:v>
                      </c:pt>
                      <c:pt idx="642">
                        <c:v>50.683743999999997</c:v>
                      </c:pt>
                      <c:pt idx="643">
                        <c:v>50.844400999999998</c:v>
                      </c:pt>
                      <c:pt idx="644">
                        <c:v>51.105015999999999</c:v>
                      </c:pt>
                      <c:pt idx="645">
                        <c:v>50.560512000000003</c:v>
                      </c:pt>
                      <c:pt idx="646">
                        <c:v>50.523600000000002</c:v>
                      </c:pt>
                      <c:pt idx="647">
                        <c:v>51.117460000000001</c:v>
                      </c:pt>
                      <c:pt idx="648">
                        <c:v>50.850591000000001</c:v>
                      </c:pt>
                      <c:pt idx="649">
                        <c:v>50.856780999999998</c:v>
                      </c:pt>
                      <c:pt idx="650">
                        <c:v>50.566665999999998</c:v>
                      </c:pt>
                      <c:pt idx="651">
                        <c:v>51.017994000000002</c:v>
                      </c:pt>
                      <c:pt idx="652">
                        <c:v>50.370097000000001</c:v>
                      </c:pt>
                      <c:pt idx="653">
                        <c:v>50.720773999999999</c:v>
                      </c:pt>
                      <c:pt idx="654">
                        <c:v>51.479678999999997</c:v>
                      </c:pt>
                      <c:pt idx="655">
                        <c:v>50.677574999999997</c:v>
                      </c:pt>
                      <c:pt idx="656">
                        <c:v>50.943523999999996</c:v>
                      </c:pt>
                      <c:pt idx="657">
                        <c:v>50.788730000000001</c:v>
                      </c:pt>
                      <c:pt idx="658">
                        <c:v>50.628252000000003</c:v>
                      </c:pt>
                      <c:pt idx="659">
                        <c:v>51.154809999999998</c:v>
                      </c:pt>
                      <c:pt idx="660">
                        <c:v>50.702254000000003</c:v>
                      </c:pt>
                      <c:pt idx="661">
                        <c:v>50.844400999999998</c:v>
                      </c:pt>
                      <c:pt idx="662">
                        <c:v>51.005575</c:v>
                      </c:pt>
                      <c:pt idx="663">
                        <c:v>50.782549000000003</c:v>
                      </c:pt>
                      <c:pt idx="664">
                        <c:v>50.770187</c:v>
                      </c:pt>
                      <c:pt idx="665">
                        <c:v>51.267028000000003</c:v>
                      </c:pt>
                      <c:pt idx="666">
                        <c:v>50.813465999999998</c:v>
                      </c:pt>
                      <c:pt idx="667">
                        <c:v>50.776367999999998</c:v>
                      </c:pt>
                      <c:pt idx="668">
                        <c:v>50.52975</c:v>
                      </c:pt>
                      <c:pt idx="669">
                        <c:v>50.869163999999998</c:v>
                      </c:pt>
                      <c:pt idx="670">
                        <c:v>50.801096999999999</c:v>
                      </c:pt>
                      <c:pt idx="671">
                        <c:v>50.974539999999998</c:v>
                      </c:pt>
                      <c:pt idx="672">
                        <c:v>50.192624000000002</c:v>
                      </c:pt>
                      <c:pt idx="673">
                        <c:v>50.943523999999996</c:v>
                      </c:pt>
                      <c:pt idx="674">
                        <c:v>50.640579000000002</c:v>
                      </c:pt>
                      <c:pt idx="675">
                        <c:v>51.098795000000003</c:v>
                      </c:pt>
                      <c:pt idx="676">
                        <c:v>50.757829999999998</c:v>
                      </c:pt>
                      <c:pt idx="677">
                        <c:v>50.832023999999997</c:v>
                      </c:pt>
                      <c:pt idx="678">
                        <c:v>50.272103000000001</c:v>
                      </c:pt>
                      <c:pt idx="679">
                        <c:v>50.838213000000003</c:v>
                      </c:pt>
                      <c:pt idx="680">
                        <c:v>50.955927000000003</c:v>
                      </c:pt>
                      <c:pt idx="681">
                        <c:v>51.435823999999997</c:v>
                      </c:pt>
                      <c:pt idx="682">
                        <c:v>50.986952000000002</c:v>
                      </c:pt>
                      <c:pt idx="683">
                        <c:v>51.073918999999997</c:v>
                      </c:pt>
                      <c:pt idx="684">
                        <c:v>51.154809999999998</c:v>
                      </c:pt>
                      <c:pt idx="685">
                        <c:v>50.400761000000003</c:v>
                      </c:pt>
                      <c:pt idx="686">
                        <c:v>51.098795000000003</c:v>
                      </c:pt>
                      <c:pt idx="687">
                        <c:v>50.856780999999998</c:v>
                      </c:pt>
                      <c:pt idx="688">
                        <c:v>50.813465999999998</c:v>
                      </c:pt>
                      <c:pt idx="689">
                        <c:v>50.622089000000003</c:v>
                      </c:pt>
                      <c:pt idx="690">
                        <c:v>51.154809999999998</c:v>
                      </c:pt>
                      <c:pt idx="691">
                        <c:v>50.893939000000003</c:v>
                      </c:pt>
                      <c:pt idx="692">
                        <c:v>50.696083999999999</c:v>
                      </c:pt>
                      <c:pt idx="693">
                        <c:v>50.253749999999997</c:v>
                      </c:pt>
                      <c:pt idx="694">
                        <c:v>50.535901000000003</c:v>
                      </c:pt>
                      <c:pt idx="695">
                        <c:v>50.968336000000001</c:v>
                      </c:pt>
                      <c:pt idx="696">
                        <c:v>51.179726000000002</c:v>
                      </c:pt>
                      <c:pt idx="697">
                        <c:v>51.129907000000003</c:v>
                      </c:pt>
                      <c:pt idx="698">
                        <c:v>50.794913000000001</c:v>
                      </c:pt>
                      <c:pt idx="699">
                        <c:v>50.869163999999998</c:v>
                      </c:pt>
                      <c:pt idx="700">
                        <c:v>50.505155000000002</c:v>
                      </c:pt>
                      <c:pt idx="701">
                        <c:v>50.980744999999999</c:v>
                      </c:pt>
                      <c:pt idx="702">
                        <c:v>50.628252000000003</c:v>
                      </c:pt>
                      <c:pt idx="703">
                        <c:v>50.856780999999998</c:v>
                      </c:pt>
                      <c:pt idx="704">
                        <c:v>50.813465999999998</c:v>
                      </c:pt>
                      <c:pt idx="705">
                        <c:v>50.720773999999999</c:v>
                      </c:pt>
                      <c:pt idx="706">
                        <c:v>51.279511999999997</c:v>
                      </c:pt>
                      <c:pt idx="707">
                        <c:v>51.111238</c:v>
                      </c:pt>
                      <c:pt idx="708">
                        <c:v>50.906329999999997</c:v>
                      </c:pt>
                      <c:pt idx="709">
                        <c:v>50.943523999999996</c:v>
                      </c:pt>
                      <c:pt idx="710">
                        <c:v>51.136132000000003</c:v>
                      </c:pt>
                      <c:pt idx="711">
                        <c:v>51.142356999999997</c:v>
                      </c:pt>
                      <c:pt idx="712">
                        <c:v>50.646742000000003</c:v>
                      </c:pt>
                      <c:pt idx="713">
                        <c:v>50.708427</c:v>
                      </c:pt>
                      <c:pt idx="714">
                        <c:v>51.036628999999998</c:v>
                      </c:pt>
                      <c:pt idx="715">
                        <c:v>51.017994000000002</c:v>
                      </c:pt>
                      <c:pt idx="716">
                        <c:v>50.869163999999998</c:v>
                      </c:pt>
                      <c:pt idx="717">
                        <c:v>50.801096999999999</c:v>
                      </c:pt>
                      <c:pt idx="718">
                        <c:v>51.117460000000001</c:v>
                      </c:pt>
                      <c:pt idx="719">
                        <c:v>51.098795000000003</c:v>
                      </c:pt>
                      <c:pt idx="720">
                        <c:v>50.413029999999999</c:v>
                      </c:pt>
                      <c:pt idx="721">
                        <c:v>50.955927000000003</c:v>
                      </c:pt>
                      <c:pt idx="722">
                        <c:v>50.788730000000001</c:v>
                      </c:pt>
                      <c:pt idx="723">
                        <c:v>50.974539999999998</c:v>
                      </c:pt>
                      <c:pt idx="724">
                        <c:v>50.382361000000003</c:v>
                      </c:pt>
                      <c:pt idx="725">
                        <c:v>50.807281000000003</c:v>
                      </c:pt>
                      <c:pt idx="726">
                        <c:v>51.123683</c:v>
                      </c:pt>
                      <c:pt idx="727">
                        <c:v>50.696083999999999</c:v>
                      </c:pt>
                      <c:pt idx="728">
                        <c:v>51.185957000000002</c:v>
                      </c:pt>
                      <c:pt idx="729">
                        <c:v>51.385750999999999</c:v>
                      </c:pt>
                      <c:pt idx="730">
                        <c:v>50.844400999999998</c:v>
                      </c:pt>
                      <c:pt idx="731">
                        <c:v>50.906329999999997</c:v>
                      </c:pt>
                      <c:pt idx="732">
                        <c:v>50.943523999999996</c:v>
                      </c:pt>
                      <c:pt idx="733">
                        <c:v>50.887743</c:v>
                      </c:pt>
                      <c:pt idx="734">
                        <c:v>51.049056999999998</c:v>
                      </c:pt>
                      <c:pt idx="735">
                        <c:v>50.566665999999998</c:v>
                      </c:pt>
                      <c:pt idx="736">
                        <c:v>51.366987999999999</c:v>
                      </c:pt>
                      <c:pt idx="737">
                        <c:v>51.142356999999997</c:v>
                      </c:pt>
                      <c:pt idx="738">
                        <c:v>51.298243999999997</c:v>
                      </c:pt>
                      <c:pt idx="739">
                        <c:v>51.111238</c:v>
                      </c:pt>
                      <c:pt idx="740">
                        <c:v>51.304488999999997</c:v>
                      </c:pt>
                      <c:pt idx="741">
                        <c:v>50.968336000000001</c:v>
                      </c:pt>
                      <c:pt idx="742">
                        <c:v>51.123683</c:v>
                      </c:pt>
                      <c:pt idx="743">
                        <c:v>50.696083999999999</c:v>
                      </c:pt>
                      <c:pt idx="744">
                        <c:v>50.937322999999999</c:v>
                      </c:pt>
                      <c:pt idx="745">
                        <c:v>51.335728000000003</c:v>
                      </c:pt>
                      <c:pt idx="746">
                        <c:v>51.454613999999999</c:v>
                      </c:pt>
                      <c:pt idx="747">
                        <c:v>50.980744999999999</c:v>
                      </c:pt>
                      <c:pt idx="748">
                        <c:v>51.123683</c:v>
                      </c:pt>
                      <c:pt idx="749">
                        <c:v>51.242068000000003</c:v>
                      </c:pt>
                      <c:pt idx="750">
                        <c:v>51.123683</c:v>
                      </c:pt>
                      <c:pt idx="751">
                        <c:v>51.448349999999998</c:v>
                      </c:pt>
                      <c:pt idx="752">
                        <c:v>51.529843999999997</c:v>
                      </c:pt>
                      <c:pt idx="753">
                        <c:v>52.269258000000001</c:v>
                      </c:pt>
                      <c:pt idx="754">
                        <c:v>52.422269999999997</c:v>
                      </c:pt>
                      <c:pt idx="755">
                        <c:v>52.441429999999997</c:v>
                      </c:pt>
                      <c:pt idx="756">
                        <c:v>52.332957</c:v>
                      </c:pt>
                      <c:pt idx="757">
                        <c:v>52.301096999999999</c:v>
                      </c:pt>
                      <c:pt idx="758">
                        <c:v>52.620595999999999</c:v>
                      </c:pt>
                      <c:pt idx="759">
                        <c:v>52.806826000000001</c:v>
                      </c:pt>
                      <c:pt idx="760">
                        <c:v>52.871200000000002</c:v>
                      </c:pt>
                      <c:pt idx="761">
                        <c:v>53.168370000000003</c:v>
                      </c:pt>
                      <c:pt idx="762">
                        <c:v>53.000191999999998</c:v>
                      </c:pt>
                      <c:pt idx="763">
                        <c:v>52.980822000000003</c:v>
                      </c:pt>
                      <c:pt idx="764">
                        <c:v>52.987279000000001</c:v>
                      </c:pt>
                      <c:pt idx="765">
                        <c:v>51.914005000000003</c:v>
                      </c:pt>
                      <c:pt idx="766">
                        <c:v>52.498950000000001</c:v>
                      </c:pt>
                      <c:pt idx="767">
                        <c:v>52.678317999999997</c:v>
                      </c:pt>
                      <c:pt idx="768">
                        <c:v>52.588554999999999</c:v>
                      </c:pt>
                      <c:pt idx="769">
                        <c:v>52.097664999999999</c:v>
                      </c:pt>
                      <c:pt idx="770">
                        <c:v>51.800342999999998</c:v>
                      </c:pt>
                      <c:pt idx="771">
                        <c:v>52.015251999999997</c:v>
                      </c:pt>
                      <c:pt idx="772">
                        <c:v>51.712114999999997</c:v>
                      </c:pt>
                      <c:pt idx="773">
                        <c:v>51.731008000000003</c:v>
                      </c:pt>
                      <c:pt idx="774">
                        <c:v>51.768816000000001</c:v>
                      </c:pt>
                      <c:pt idx="775">
                        <c:v>51.705818000000001</c:v>
                      </c:pt>
                      <c:pt idx="776">
                        <c:v>51.429561999999997</c:v>
                      </c:pt>
                      <c:pt idx="777">
                        <c:v>51.630325999999997</c:v>
                      </c:pt>
                      <c:pt idx="778">
                        <c:v>51.142356999999997</c:v>
                      </c:pt>
                      <c:pt idx="779">
                        <c:v>51.098795000000003</c:v>
                      </c:pt>
                      <c:pt idx="780">
                        <c:v>50.906329999999997</c:v>
                      </c:pt>
                      <c:pt idx="781">
                        <c:v>51.049056999999998</c:v>
                      </c:pt>
                      <c:pt idx="782">
                        <c:v>50.714599999999997</c:v>
                      </c:pt>
                      <c:pt idx="783">
                        <c:v>50.492862000000002</c:v>
                      </c:pt>
                      <c:pt idx="784">
                        <c:v>50.683743999999997</c:v>
                      </c:pt>
                      <c:pt idx="785">
                        <c:v>50.542051999999998</c:v>
                      </c:pt>
                      <c:pt idx="786">
                        <c:v>49.888109999999998</c:v>
                      </c:pt>
                      <c:pt idx="787">
                        <c:v>50.462142999999998</c:v>
                      </c:pt>
                      <c:pt idx="788">
                        <c:v>50.696083999999999</c:v>
                      </c:pt>
                      <c:pt idx="789">
                        <c:v>50.351709</c:v>
                      </c:pt>
                      <c:pt idx="790">
                        <c:v>50.272103000000001</c:v>
                      </c:pt>
                      <c:pt idx="791">
                        <c:v>50.542051999999998</c:v>
                      </c:pt>
                      <c:pt idx="792">
                        <c:v>50.382361000000003</c:v>
                      </c:pt>
                      <c:pt idx="793">
                        <c:v>50.560512000000003</c:v>
                      </c:pt>
                      <c:pt idx="794">
                        <c:v>50.875357000000001</c:v>
                      </c:pt>
                      <c:pt idx="795">
                        <c:v>50.357838000000001</c:v>
                      </c:pt>
                      <c:pt idx="796">
                        <c:v>50.671408</c:v>
                      </c:pt>
                      <c:pt idx="797">
                        <c:v>50.689912999999997</c:v>
                      </c:pt>
                      <c:pt idx="798">
                        <c:v>51.185957000000002</c:v>
                      </c:pt>
                      <c:pt idx="799">
                        <c:v>51.329478999999999</c:v>
                      </c:pt>
                      <c:pt idx="800">
                        <c:v>51.198421000000003</c:v>
                      </c:pt>
                      <c:pt idx="801">
                        <c:v>51.636612</c:v>
                      </c:pt>
                      <c:pt idx="802">
                        <c:v>52.091320000000003</c:v>
                      </c:pt>
                      <c:pt idx="803">
                        <c:v>51.951948999999999</c:v>
                      </c:pt>
                      <c:pt idx="804">
                        <c:v>52.281990999999998</c:v>
                      </c:pt>
                      <c:pt idx="805">
                        <c:v>52.518138</c:v>
                      </c:pt>
                      <c:pt idx="806">
                        <c:v>52.781098</c:v>
                      </c:pt>
                      <c:pt idx="807">
                        <c:v>52.729683000000001</c:v>
                      </c:pt>
                      <c:pt idx="808">
                        <c:v>52.993735999999998</c:v>
                      </c:pt>
                      <c:pt idx="809">
                        <c:v>52.826129000000002</c:v>
                      </c:pt>
                      <c:pt idx="810">
                        <c:v>52.871200000000002</c:v>
                      </c:pt>
                      <c:pt idx="811">
                        <c:v>52.755383999999999</c:v>
                      </c:pt>
                      <c:pt idx="812">
                        <c:v>52.620595999999999</c:v>
                      </c:pt>
                      <c:pt idx="813">
                        <c:v>52.040596000000001</c:v>
                      </c:pt>
                      <c:pt idx="814">
                        <c:v>52.518138</c:v>
                      </c:pt>
                      <c:pt idx="815">
                        <c:v>51.907684000000003</c:v>
                      </c:pt>
                      <c:pt idx="816">
                        <c:v>51.536118999999999</c:v>
                      </c:pt>
                      <c:pt idx="817">
                        <c:v>51.762512000000001</c:v>
                      </c:pt>
                      <c:pt idx="818">
                        <c:v>51.316983</c:v>
                      </c:pt>
                      <c:pt idx="819">
                        <c:v>51.649189</c:v>
                      </c:pt>
                      <c:pt idx="820">
                        <c:v>50.986952000000002</c:v>
                      </c:pt>
                      <c:pt idx="821">
                        <c:v>51.030417</c:v>
                      </c:pt>
                      <c:pt idx="822">
                        <c:v>50.665239999999997</c:v>
                      </c:pt>
                      <c:pt idx="823">
                        <c:v>49.967103999999999</c:v>
                      </c:pt>
                      <c:pt idx="824">
                        <c:v>50.015779000000002</c:v>
                      </c:pt>
                      <c:pt idx="825">
                        <c:v>49.712344000000002</c:v>
                      </c:pt>
                      <c:pt idx="826">
                        <c:v>50.113270999999997</c:v>
                      </c:pt>
                      <c:pt idx="827">
                        <c:v>50.034044999999999</c:v>
                      </c:pt>
                      <c:pt idx="828">
                        <c:v>50.192624000000002</c:v>
                      </c:pt>
                      <c:pt idx="829">
                        <c:v>49.28463</c:v>
                      </c:pt>
                      <c:pt idx="830">
                        <c:v>49.380693999999998</c:v>
                      </c:pt>
                      <c:pt idx="831">
                        <c:v>49.218693000000002</c:v>
                      </c:pt>
                      <c:pt idx="832">
                        <c:v>48.635126999999997</c:v>
                      </c:pt>
                      <c:pt idx="833">
                        <c:v>48.955827999999997</c:v>
                      </c:pt>
                      <c:pt idx="834">
                        <c:v>48.646966999999997</c:v>
                      </c:pt>
                      <c:pt idx="835">
                        <c:v>48.228368000000003</c:v>
                      </c:pt>
                      <c:pt idx="836">
                        <c:v>48.322389000000001</c:v>
                      </c:pt>
                      <c:pt idx="837">
                        <c:v>48.210759000000003</c:v>
                      </c:pt>
                      <c:pt idx="838">
                        <c:v>48.516877999999998</c:v>
                      </c:pt>
                      <c:pt idx="839">
                        <c:v>48.070118000000001</c:v>
                      </c:pt>
                      <c:pt idx="840">
                        <c:v>48.735863000000002</c:v>
                      </c:pt>
                      <c:pt idx="841">
                        <c:v>48.546413000000001</c:v>
                      </c:pt>
                      <c:pt idx="842">
                        <c:v>48.723999999999997</c:v>
                      </c:pt>
                      <c:pt idx="843">
                        <c:v>48.505068000000001</c:v>
                      </c:pt>
                      <c:pt idx="844">
                        <c:v>48.210759000000003</c:v>
                      </c:pt>
                      <c:pt idx="845">
                        <c:v>48.997554000000001</c:v>
                      </c:pt>
                      <c:pt idx="846">
                        <c:v>48.398913</c:v>
                      </c:pt>
                      <c:pt idx="847">
                        <c:v>48.949869999999997</c:v>
                      </c:pt>
                      <c:pt idx="848">
                        <c:v>49.164811999999998</c:v>
                      </c:pt>
                      <c:pt idx="849">
                        <c:v>49.356659999999998</c:v>
                      </c:pt>
                      <c:pt idx="850">
                        <c:v>49.362667999999999</c:v>
                      </c:pt>
                      <c:pt idx="851">
                        <c:v>49.266638999999998</c:v>
                      </c:pt>
                      <c:pt idx="852">
                        <c:v>49.380693999999998</c:v>
                      </c:pt>
                      <c:pt idx="853">
                        <c:v>49.651879000000001</c:v>
                      </c:pt>
                      <c:pt idx="854">
                        <c:v>49.882038999999999</c:v>
                      </c:pt>
                      <c:pt idx="855">
                        <c:v>50.382361000000003</c:v>
                      </c:pt>
                      <c:pt idx="856">
                        <c:v>50.363967000000002</c:v>
                      </c:pt>
                      <c:pt idx="857">
                        <c:v>50.174300000000002</c:v>
                      </c:pt>
                      <c:pt idx="858">
                        <c:v>50.363967000000002</c:v>
                      </c:pt>
                      <c:pt idx="859">
                        <c:v>50.862971999999999</c:v>
                      </c:pt>
                      <c:pt idx="860">
                        <c:v>51.005575</c:v>
                      </c:pt>
                      <c:pt idx="861">
                        <c:v>51.329478999999999</c:v>
                      </c:pt>
                      <c:pt idx="862">
                        <c:v>51.098795000000003</c:v>
                      </c:pt>
                      <c:pt idx="863">
                        <c:v>51.454613999999999</c:v>
                      </c:pt>
                      <c:pt idx="864">
                        <c:v>51.731008000000003</c:v>
                      </c:pt>
                      <c:pt idx="865">
                        <c:v>51.718412000000001</c:v>
                      </c:pt>
                      <c:pt idx="866">
                        <c:v>51.517299000000001</c:v>
                      </c:pt>
                      <c:pt idx="867">
                        <c:v>52.008918000000001</c:v>
                      </c:pt>
                      <c:pt idx="868">
                        <c:v>51.617755000000002</c:v>
                      </c:pt>
                      <c:pt idx="869">
                        <c:v>51.737307000000001</c:v>
                      </c:pt>
                      <c:pt idx="870">
                        <c:v>52.224715000000003</c:v>
                      </c:pt>
                      <c:pt idx="871">
                        <c:v>52.116701999999997</c:v>
                      </c:pt>
                      <c:pt idx="872">
                        <c:v>52.205637000000003</c:v>
                      </c:pt>
                      <c:pt idx="873">
                        <c:v>52.639828999999999</c:v>
                      </c:pt>
                      <c:pt idx="874">
                        <c:v>51.977260000000001</c:v>
                      </c:pt>
                      <c:pt idx="875">
                        <c:v>52.218353999999998</c:v>
                      </c:pt>
                      <c:pt idx="876">
                        <c:v>52.224715000000003</c:v>
                      </c:pt>
                      <c:pt idx="877">
                        <c:v>52.678317999999997</c:v>
                      </c:pt>
                      <c:pt idx="878">
                        <c:v>52.492556</c:v>
                      </c:pt>
                      <c:pt idx="879">
                        <c:v>52.466987000000003</c:v>
                      </c:pt>
                      <c:pt idx="880">
                        <c:v>52.942106000000003</c:v>
                      </c:pt>
                      <c:pt idx="881">
                        <c:v>52.787528999999999</c:v>
                      </c:pt>
                      <c:pt idx="882">
                        <c:v>53.026029000000001</c:v>
                      </c:pt>
                      <c:pt idx="883">
                        <c:v>52.871200000000002</c:v>
                      </c:pt>
                      <c:pt idx="884">
                        <c:v>53.428182999999997</c:v>
                      </c:pt>
                      <c:pt idx="885">
                        <c:v>53.045417</c:v>
                      </c:pt>
                      <c:pt idx="886">
                        <c:v>53.019570000000002</c:v>
                      </c:pt>
                      <c:pt idx="887">
                        <c:v>52.922758000000002</c:v>
                      </c:pt>
                      <c:pt idx="888">
                        <c:v>53.259155</c:v>
                      </c:pt>
                      <c:pt idx="889">
                        <c:v>52.922758000000002</c:v>
                      </c:pt>
                      <c:pt idx="890">
                        <c:v>52.435042000000003</c:v>
                      </c:pt>
                      <c:pt idx="891">
                        <c:v>52.942106000000003</c:v>
                      </c:pt>
                      <c:pt idx="892">
                        <c:v>53.097149999999999</c:v>
                      </c:pt>
                      <c:pt idx="893">
                        <c:v>52.800392000000002</c:v>
                      </c:pt>
                      <c:pt idx="894">
                        <c:v>52.710414999999998</c:v>
                      </c:pt>
                      <c:pt idx="895">
                        <c:v>52.839002000000001</c:v>
                      </c:pt>
                      <c:pt idx="896">
                        <c:v>52.955007999999999</c:v>
                      </c:pt>
                      <c:pt idx="897">
                        <c:v>52.935654999999997</c:v>
                      </c:pt>
                      <c:pt idx="898">
                        <c:v>52.027923000000001</c:v>
                      </c:pt>
                      <c:pt idx="899">
                        <c:v>52.980822000000003</c:v>
                      </c:pt>
                      <c:pt idx="900">
                        <c:v>52.218353999999998</c:v>
                      </c:pt>
                      <c:pt idx="901">
                        <c:v>52.582149000000001</c:v>
                      </c:pt>
                      <c:pt idx="902">
                        <c:v>52.916311</c:v>
                      </c:pt>
                      <c:pt idx="903">
                        <c:v>52.691153999999997</c:v>
                      </c:pt>
                      <c:pt idx="904">
                        <c:v>52.839002000000001</c:v>
                      </c:pt>
                      <c:pt idx="905">
                        <c:v>53.584704000000002</c:v>
                      </c:pt>
                      <c:pt idx="906">
                        <c:v>52.806826000000001</c:v>
                      </c:pt>
                      <c:pt idx="907">
                        <c:v>53.702407000000001</c:v>
                      </c:pt>
                      <c:pt idx="908">
                        <c:v>53.82694</c:v>
                      </c:pt>
                      <c:pt idx="909">
                        <c:v>53.480305000000001</c:v>
                      </c:pt>
                      <c:pt idx="910">
                        <c:v>54.66713</c:v>
                      </c:pt>
                      <c:pt idx="911">
                        <c:v>54.787320000000001</c:v>
                      </c:pt>
                      <c:pt idx="912">
                        <c:v>55.949928</c:v>
                      </c:pt>
                      <c:pt idx="913">
                        <c:v>57.187694</c:v>
                      </c:pt>
                      <c:pt idx="914">
                        <c:v>59.081671</c:v>
                      </c:pt>
                      <c:pt idx="915">
                        <c:v>61.390670999999998</c:v>
                      </c:pt>
                      <c:pt idx="916">
                        <c:v>61.983344000000002</c:v>
                      </c:pt>
                      <c:pt idx="917">
                        <c:v>62.397379999999998</c:v>
                      </c:pt>
                      <c:pt idx="918">
                        <c:v>65.222009999999997</c:v>
                      </c:pt>
                      <c:pt idx="919">
                        <c:v>66.572425999999993</c:v>
                      </c:pt>
                      <c:pt idx="920">
                        <c:v>66.671880000000002</c:v>
                      </c:pt>
                      <c:pt idx="921">
                        <c:v>71.348642999999996</c:v>
                      </c:pt>
                      <c:pt idx="922">
                        <c:v>70.466504</c:v>
                      </c:pt>
                      <c:pt idx="923">
                        <c:v>70.501895000000005</c:v>
                      </c:pt>
                      <c:pt idx="924">
                        <c:v>72.152822</c:v>
                      </c:pt>
                      <c:pt idx="925">
                        <c:v>71.663623000000001</c:v>
                      </c:pt>
                      <c:pt idx="926">
                        <c:v>72.052850000000007</c:v>
                      </c:pt>
                      <c:pt idx="927">
                        <c:v>71.393539000000004</c:v>
                      </c:pt>
                      <c:pt idx="928">
                        <c:v>69.894289999999998</c:v>
                      </c:pt>
                      <c:pt idx="929">
                        <c:v>69.999517999999995</c:v>
                      </c:pt>
                      <c:pt idx="930">
                        <c:v>70.263401999999999</c:v>
                      </c:pt>
                      <c:pt idx="931">
                        <c:v>69.353548000000004</c:v>
                      </c:pt>
                      <c:pt idx="932">
                        <c:v>67.566260999999997</c:v>
                      </c:pt>
                      <c:pt idx="933">
                        <c:v>66.464877000000001</c:v>
                      </c:pt>
                      <c:pt idx="934">
                        <c:v>66.233908999999997</c:v>
                      </c:pt>
                      <c:pt idx="935">
                        <c:v>65.954680999999994</c:v>
                      </c:pt>
                      <c:pt idx="936">
                        <c:v>64.466633999999999</c:v>
                      </c:pt>
                      <c:pt idx="937">
                        <c:v>64.013413</c:v>
                      </c:pt>
                      <c:pt idx="938">
                        <c:v>63.792096000000001</c:v>
                      </c:pt>
                      <c:pt idx="939">
                        <c:v>64.402806999999996</c:v>
                      </c:pt>
                      <c:pt idx="940">
                        <c:v>63.650274000000003</c:v>
                      </c:pt>
                      <c:pt idx="941">
                        <c:v>63.367696000000002</c:v>
                      </c:pt>
                      <c:pt idx="942">
                        <c:v>61.876500999999998</c:v>
                      </c:pt>
                      <c:pt idx="943">
                        <c:v>61.337791000000003</c:v>
                      </c:pt>
                      <c:pt idx="944">
                        <c:v>62.551509000000003</c:v>
                      </c:pt>
                      <c:pt idx="945">
                        <c:v>61.254795000000001</c:v>
                      </c:pt>
                      <c:pt idx="946">
                        <c:v>60.984036000000003</c:v>
                      </c:pt>
                      <c:pt idx="947">
                        <c:v>60.804265999999998</c:v>
                      </c:pt>
                      <c:pt idx="948">
                        <c:v>60.602719999999998</c:v>
                      </c:pt>
                      <c:pt idx="949">
                        <c:v>59.459803999999998</c:v>
                      </c:pt>
                      <c:pt idx="950">
                        <c:v>59.825887000000002</c:v>
                      </c:pt>
                      <c:pt idx="951">
                        <c:v>59.503604000000003</c:v>
                      </c:pt>
                      <c:pt idx="952">
                        <c:v>58.019663000000001</c:v>
                      </c:pt>
                      <c:pt idx="953">
                        <c:v>57.877740000000003</c:v>
                      </c:pt>
                      <c:pt idx="954">
                        <c:v>57.222684999999998</c:v>
                      </c:pt>
                      <c:pt idx="955">
                        <c:v>56.423639999999999</c:v>
                      </c:pt>
                      <c:pt idx="956">
                        <c:v>56.471935000000002</c:v>
                      </c:pt>
                      <c:pt idx="957">
                        <c:v>56.237769</c:v>
                      </c:pt>
                      <c:pt idx="958">
                        <c:v>55.970435999999999</c:v>
                      </c:pt>
                      <c:pt idx="959">
                        <c:v>56.073096</c:v>
                      </c:pt>
                      <c:pt idx="960">
                        <c:v>55.684046000000002</c:v>
                      </c:pt>
                      <c:pt idx="961">
                        <c:v>55.704452000000003</c:v>
                      </c:pt>
                      <c:pt idx="962">
                        <c:v>56.182820999999997</c:v>
                      </c:pt>
                      <c:pt idx="963">
                        <c:v>54.847518000000001</c:v>
                      </c:pt>
                      <c:pt idx="964">
                        <c:v>55.331617999999999</c:v>
                      </c:pt>
                      <c:pt idx="965">
                        <c:v>54.533912000000001</c:v>
                      </c:pt>
                      <c:pt idx="966">
                        <c:v>55.345128000000003</c:v>
                      </c:pt>
                      <c:pt idx="967">
                        <c:v>54.480719999999998</c:v>
                      </c:pt>
                      <c:pt idx="968">
                        <c:v>54.880991999999999</c:v>
                      </c:pt>
                      <c:pt idx="969">
                        <c:v>54.314844000000001</c:v>
                      </c:pt>
                      <c:pt idx="970">
                        <c:v>54.480719999999998</c:v>
                      </c:pt>
                      <c:pt idx="971">
                        <c:v>54.189134000000003</c:v>
                      </c:pt>
                      <c:pt idx="972">
                        <c:v>54.301597000000001</c:v>
                      </c:pt>
                      <c:pt idx="973">
                        <c:v>54.381132000000001</c:v>
                      </c:pt>
                      <c:pt idx="974">
                        <c:v>54.050542</c:v>
                      </c:pt>
                      <c:pt idx="975">
                        <c:v>53.643521999999997</c:v>
                      </c:pt>
                      <c:pt idx="976">
                        <c:v>53.311104999999998</c:v>
                      </c:pt>
                      <c:pt idx="977">
                        <c:v>53.019570000000002</c:v>
                      </c:pt>
                      <c:pt idx="978">
                        <c:v>52.980822000000003</c:v>
                      </c:pt>
                      <c:pt idx="979">
                        <c:v>52.627006000000002</c:v>
                      </c:pt>
                      <c:pt idx="980">
                        <c:v>52.345706999999997</c:v>
                      </c:pt>
                      <c:pt idx="981">
                        <c:v>52.199278999999997</c:v>
                      </c:pt>
                      <c:pt idx="982">
                        <c:v>52.435042000000003</c:v>
                      </c:pt>
                      <c:pt idx="983">
                        <c:v>52.787528999999999</c:v>
                      </c:pt>
                      <c:pt idx="984">
                        <c:v>51.800342999999998</c:v>
                      </c:pt>
                      <c:pt idx="985">
                        <c:v>52.320211</c:v>
                      </c:pt>
                      <c:pt idx="986">
                        <c:v>51.857142000000003</c:v>
                      </c:pt>
                      <c:pt idx="987">
                        <c:v>51.649189</c:v>
                      </c:pt>
                      <c:pt idx="988">
                        <c:v>51.442087000000001</c:v>
                      </c:pt>
                      <c:pt idx="989">
                        <c:v>51.781422999999997</c:v>
                      </c:pt>
                      <c:pt idx="990">
                        <c:v>51.061486000000002</c:v>
                      </c:pt>
                      <c:pt idx="991">
                        <c:v>51.061486000000002</c:v>
                      </c:pt>
                      <c:pt idx="992">
                        <c:v>51.210887999999997</c:v>
                      </c:pt>
                      <c:pt idx="993">
                        <c:v>51.479678999999997</c:v>
                      </c:pt>
                      <c:pt idx="994">
                        <c:v>50.974539999999998</c:v>
                      </c:pt>
                      <c:pt idx="995">
                        <c:v>50.881549999999997</c:v>
                      </c:pt>
                      <c:pt idx="996">
                        <c:v>51.291998999999997</c:v>
                      </c:pt>
                      <c:pt idx="997">
                        <c:v>51.167265999999998</c:v>
                      </c:pt>
                      <c:pt idx="998">
                        <c:v>51.179726000000002</c:v>
                      </c:pt>
                      <c:pt idx="999">
                        <c:v>51.429561999999997</c:v>
                      </c:pt>
                      <c:pt idx="1000">
                        <c:v>51.536118999999999</c:v>
                      </c:pt>
                      <c:pt idx="1001">
                        <c:v>51.958275999999998</c:v>
                      </c:pt>
                      <c:pt idx="1002">
                        <c:v>51.926650000000002</c:v>
                      </c:pt>
                      <c:pt idx="1003">
                        <c:v>52.084975999999997</c:v>
                      </c:pt>
                      <c:pt idx="1004">
                        <c:v>52.813259000000002</c:v>
                      </c:pt>
                      <c:pt idx="1005">
                        <c:v>52.607778000000003</c:v>
                      </c:pt>
                      <c:pt idx="1006">
                        <c:v>52.909863000000001</c:v>
                      </c:pt>
                      <c:pt idx="1007">
                        <c:v>52.793959999999998</c:v>
                      </c:pt>
                      <c:pt idx="1008">
                        <c:v>52.967913000000003</c:v>
                      </c:pt>
                      <c:pt idx="1009">
                        <c:v>53.767913999999998</c:v>
                      </c:pt>
                      <c:pt idx="1010">
                        <c:v>53.656601999999999</c:v>
                      </c:pt>
                      <c:pt idx="1011">
                        <c:v>54.580500999999998</c:v>
                      </c:pt>
                      <c:pt idx="1012">
                        <c:v>54.374499999999998</c:v>
                      </c:pt>
                      <c:pt idx="1013">
                        <c:v>54.954709000000001</c:v>
                      </c:pt>
                      <c:pt idx="1014">
                        <c:v>55.095731999999998</c:v>
                      </c:pt>
                      <c:pt idx="1015">
                        <c:v>56.052548000000002</c:v>
                      </c:pt>
                      <c:pt idx="1016">
                        <c:v>56.011476000000002</c:v>
                      </c:pt>
                      <c:pt idx="1017">
                        <c:v>56.292774000000001</c:v>
                      </c:pt>
                      <c:pt idx="1018">
                        <c:v>56.347835000000003</c:v>
                      </c:pt>
                      <c:pt idx="1019">
                        <c:v>56.999135000000003</c:v>
                      </c:pt>
                      <c:pt idx="1020">
                        <c:v>56.748756999999998</c:v>
                      </c:pt>
                      <c:pt idx="1021">
                        <c:v>57.068893000000003</c:v>
                      </c:pt>
                      <c:pt idx="1022">
                        <c:v>56.679416000000003</c:v>
                      </c:pt>
                      <c:pt idx="1023">
                        <c:v>57.145733999999997</c:v>
                      </c:pt>
                      <c:pt idx="1024">
                        <c:v>57.376922999999998</c:v>
                      </c:pt>
                      <c:pt idx="1025">
                        <c:v>56.492646000000001</c:v>
                      </c:pt>
                      <c:pt idx="1026">
                        <c:v>56.520274000000001</c:v>
                      </c:pt>
                      <c:pt idx="1027">
                        <c:v>56.727944000000001</c:v>
                      </c:pt>
                      <c:pt idx="1028">
                        <c:v>56.471935000000002</c:v>
                      </c:pt>
                      <c:pt idx="1029">
                        <c:v>55.697650000000003</c:v>
                      </c:pt>
                      <c:pt idx="1030">
                        <c:v>56.127929999999999</c:v>
                      </c:pt>
                      <c:pt idx="1031">
                        <c:v>55.500759000000002</c:v>
                      </c:pt>
                      <c:pt idx="1032">
                        <c:v>55.582141999999997</c:v>
                      </c:pt>
                      <c:pt idx="1033">
                        <c:v>55.997791999999997</c:v>
                      </c:pt>
                      <c:pt idx="1034">
                        <c:v>54.880991999999999</c:v>
                      </c:pt>
                      <c:pt idx="1035">
                        <c:v>54.374499999999998</c:v>
                      </c:pt>
                      <c:pt idx="1036">
                        <c:v>54.361235999999998</c:v>
                      </c:pt>
                      <c:pt idx="1037">
                        <c:v>54.733868000000001</c:v>
                      </c:pt>
                      <c:pt idx="1038">
                        <c:v>54.129691000000001</c:v>
                      </c:pt>
                      <c:pt idx="1039">
                        <c:v>53.899175999999997</c:v>
                      </c:pt>
                      <c:pt idx="1040">
                        <c:v>53.886035</c:v>
                      </c:pt>
                      <c:pt idx="1041">
                        <c:v>53.7286</c:v>
                      </c:pt>
                      <c:pt idx="1042">
                        <c:v>53.708953999999999</c:v>
                      </c:pt>
                      <c:pt idx="1043">
                        <c:v>53.350101000000002</c:v>
                      </c:pt>
                      <c:pt idx="1044">
                        <c:v>53.434694999999998</c:v>
                      </c:pt>
                      <c:pt idx="1045">
                        <c:v>52.942106000000003</c:v>
                      </c:pt>
                      <c:pt idx="1046">
                        <c:v>53.663142000000001</c:v>
                      </c:pt>
                      <c:pt idx="1047">
                        <c:v>53.945197</c:v>
                      </c:pt>
                      <c:pt idx="1048">
                        <c:v>53.408650999999999</c:v>
                      </c:pt>
                      <c:pt idx="1049">
                        <c:v>53.311104999999998</c:v>
                      </c:pt>
                      <c:pt idx="1050">
                        <c:v>53.382621999999998</c:v>
                      </c:pt>
                      <c:pt idx="1051">
                        <c:v>53.317602000000001</c:v>
                      </c:pt>
                      <c:pt idx="1052">
                        <c:v>53.272137000000001</c:v>
                      </c:pt>
                      <c:pt idx="1053">
                        <c:v>53.187809999999999</c:v>
                      </c:pt>
                      <c:pt idx="1054">
                        <c:v>53.774469000000003</c:v>
                      </c:pt>
                      <c:pt idx="1055">
                        <c:v>53.337099000000002</c:v>
                      </c:pt>
                      <c:pt idx="1056">
                        <c:v>52.961461</c:v>
                      </c:pt>
                      <c:pt idx="1057">
                        <c:v>52.832565000000002</c:v>
                      </c:pt>
                      <c:pt idx="1058">
                        <c:v>53.278629000000002</c:v>
                      </c:pt>
                      <c:pt idx="1059">
                        <c:v>53.032491999999998</c:v>
                      </c:pt>
                      <c:pt idx="1060">
                        <c:v>53.181328999999998</c:v>
                      </c:pt>
                      <c:pt idx="1061">
                        <c:v>53.408650999999999</c:v>
                      </c:pt>
                      <c:pt idx="1062">
                        <c:v>52.736106999999997</c:v>
                      </c:pt>
                      <c:pt idx="1063">
                        <c:v>52.980822000000003</c:v>
                      </c:pt>
                      <c:pt idx="1064">
                        <c:v>52.530934000000002</c:v>
                      </c:pt>
                      <c:pt idx="1065">
                        <c:v>53.026029000000001</c:v>
                      </c:pt>
                      <c:pt idx="1066">
                        <c:v>52.364837000000001</c:v>
                      </c:pt>
                      <c:pt idx="1067">
                        <c:v>52.806826000000001</c:v>
                      </c:pt>
                      <c:pt idx="1068">
                        <c:v>52.403118999999997</c:v>
                      </c:pt>
                      <c:pt idx="1069">
                        <c:v>52.288358000000002</c:v>
                      </c:pt>
                      <c:pt idx="1070">
                        <c:v>52.002585000000003</c:v>
                      </c:pt>
                      <c:pt idx="1071">
                        <c:v>52.116701999999997</c:v>
                      </c:pt>
                      <c:pt idx="1072">
                        <c:v>52.301096999999999</c:v>
                      </c:pt>
                      <c:pt idx="1073">
                        <c:v>52.511741000000001</c:v>
                      </c:pt>
                      <c:pt idx="1074">
                        <c:v>52.320211</c:v>
                      </c:pt>
                      <c:pt idx="1075">
                        <c:v>52.262892000000001</c:v>
                      </c:pt>
                      <c:pt idx="1076">
                        <c:v>52.627006000000002</c:v>
                      </c:pt>
                      <c:pt idx="1077">
                        <c:v>52.192922000000003</c:v>
                      </c:pt>
                      <c:pt idx="1078">
                        <c:v>52.639828999999999</c:v>
                      </c:pt>
                      <c:pt idx="1079">
                        <c:v>52.390355</c:v>
                      </c:pt>
                      <c:pt idx="1080">
                        <c:v>52.441429999999997</c:v>
                      </c:pt>
                      <c:pt idx="1081">
                        <c:v>52.588554999999999</c:v>
                      </c:pt>
                      <c:pt idx="1082">
                        <c:v>52.607778000000003</c:v>
                      </c:pt>
                      <c:pt idx="1083">
                        <c:v>52.505346000000003</c:v>
                      </c:pt>
                      <c:pt idx="1084">
                        <c:v>53.291617000000002</c:v>
                      </c:pt>
                      <c:pt idx="1085">
                        <c:v>53.077744000000003</c:v>
                      </c:pt>
                      <c:pt idx="1086">
                        <c:v>53.123038000000001</c:v>
                      </c:pt>
                      <c:pt idx="1087">
                        <c:v>53.161890999999997</c:v>
                      </c:pt>
                      <c:pt idx="1088">
                        <c:v>53.571643000000002</c:v>
                      </c:pt>
                      <c:pt idx="1089">
                        <c:v>53.584704000000002</c:v>
                      </c:pt>
                      <c:pt idx="1090">
                        <c:v>54.162706</c:v>
                      </c:pt>
                      <c:pt idx="1091">
                        <c:v>54.248643000000001</c:v>
                      </c:pt>
                      <c:pt idx="1092">
                        <c:v>54.228799000000002</c:v>
                      </c:pt>
                      <c:pt idx="1093">
                        <c:v>53.971513999999999</c:v>
                      </c:pt>
                      <c:pt idx="1094">
                        <c:v>54.136293000000002</c:v>
                      </c:pt>
                      <c:pt idx="1095">
                        <c:v>54.640459999999997</c:v>
                      </c:pt>
                      <c:pt idx="1096">
                        <c:v>54.308221000000003</c:v>
                      </c:pt>
                      <c:pt idx="1097">
                        <c:v>54.807378</c:v>
                      </c:pt>
                      <c:pt idx="1098">
                        <c:v>54.653793999999998</c:v>
                      </c:pt>
                      <c:pt idx="1099">
                        <c:v>54.794004999999999</c:v>
                      </c:pt>
                      <c:pt idx="1100">
                        <c:v>54.860905000000002</c:v>
                      </c:pt>
                      <c:pt idx="1101">
                        <c:v>54.954709000000001</c:v>
                      </c:pt>
                      <c:pt idx="1102">
                        <c:v>54.880991999999999</c:v>
                      </c:pt>
                      <c:pt idx="1103">
                        <c:v>54.687142000000001</c:v>
                      </c:pt>
                      <c:pt idx="1104">
                        <c:v>54.827444</c:v>
                      </c:pt>
                      <c:pt idx="1105">
                        <c:v>55.243878000000002</c:v>
                      </c:pt>
                      <c:pt idx="1106">
                        <c:v>54.874294999999996</c:v>
                      </c:pt>
                      <c:pt idx="1107">
                        <c:v>54.907784999999997</c:v>
                      </c:pt>
                      <c:pt idx="1108">
                        <c:v>54.361235999999998</c:v>
                      </c:pt>
                      <c:pt idx="1109">
                        <c:v>54.474074999999999</c:v>
                      </c:pt>
                      <c:pt idx="1110">
                        <c:v>54.820754000000001</c:v>
                      </c:pt>
                      <c:pt idx="1111">
                        <c:v>54.707163999999999</c:v>
                      </c:pt>
                      <c:pt idx="1112">
                        <c:v>54.773952000000001</c:v>
                      </c:pt>
                      <c:pt idx="1113">
                        <c:v>53.499862999999998</c:v>
                      </c:pt>
                      <c:pt idx="1114">
                        <c:v>54.076912</c:v>
                      </c:pt>
                      <c:pt idx="1115">
                        <c:v>53.434694999999998</c:v>
                      </c:pt>
                      <c:pt idx="1116">
                        <c:v>53.155413000000003</c:v>
                      </c:pt>
                      <c:pt idx="1117">
                        <c:v>53.051879999999997</c:v>
                      </c:pt>
                      <c:pt idx="1118">
                        <c:v>52.864758999999999</c:v>
                      </c:pt>
                      <c:pt idx="1119">
                        <c:v>52.135745999999997</c:v>
                      </c:pt>
                      <c:pt idx="1120">
                        <c:v>52.652656</c:v>
                      </c:pt>
                      <c:pt idx="1121">
                        <c:v>52.084975999999997</c:v>
                      </c:pt>
                      <c:pt idx="1122">
                        <c:v>51.442087000000001</c:v>
                      </c:pt>
                      <c:pt idx="1123">
                        <c:v>51.179726000000002</c:v>
                      </c:pt>
                      <c:pt idx="1124">
                        <c:v>51.939298000000001</c:v>
                      </c:pt>
                      <c:pt idx="1125">
                        <c:v>49.997520000000002</c:v>
                      </c:pt>
                      <c:pt idx="1126">
                        <c:v>49.86383</c:v>
                      </c:pt>
                      <c:pt idx="1127">
                        <c:v>49.839561000000003</c:v>
                      </c:pt>
                      <c:pt idx="1128">
                        <c:v>49.797119000000002</c:v>
                      </c:pt>
                      <c:pt idx="1129">
                        <c:v>49.851692999999997</c:v>
                      </c:pt>
                      <c:pt idx="1130">
                        <c:v>49.501038000000001</c:v>
                      </c:pt>
                      <c:pt idx="1131">
                        <c:v>48.522784000000001</c:v>
                      </c:pt>
                      <c:pt idx="1132">
                        <c:v>48.540503999999999</c:v>
                      </c:pt>
                      <c:pt idx="1133">
                        <c:v>48.310625999999999</c:v>
                      </c:pt>
                      <c:pt idx="1134">
                        <c:v>48.967745999999998</c:v>
                      </c:pt>
                      <c:pt idx="1135">
                        <c:v>48.505068000000001</c:v>
                      </c:pt>
                      <c:pt idx="1136">
                        <c:v>47.929881999999999</c:v>
                      </c:pt>
                      <c:pt idx="1137">
                        <c:v>48.487361</c:v>
                      </c:pt>
                      <c:pt idx="1138">
                        <c:v>48.228368000000003</c:v>
                      </c:pt>
                      <c:pt idx="1139">
                        <c:v>48.228368000000003</c:v>
                      </c:pt>
                      <c:pt idx="1140">
                        <c:v>48.128669000000002</c:v>
                      </c:pt>
                      <c:pt idx="1141">
                        <c:v>48.058416000000001</c:v>
                      </c:pt>
                      <c:pt idx="1142">
                        <c:v>48.222498999999999</c:v>
                      </c:pt>
                      <c:pt idx="1143">
                        <c:v>48.505068000000001</c:v>
                      </c:pt>
                      <c:pt idx="1144">
                        <c:v>48.163834000000001</c:v>
                      </c:pt>
                      <c:pt idx="1145">
                        <c:v>48.534596999999998</c:v>
                      </c:pt>
                      <c:pt idx="1146">
                        <c:v>48.216628999999998</c:v>
                      </c:pt>
                      <c:pt idx="1147">
                        <c:v>48.605536999999998</c:v>
                      </c:pt>
                      <c:pt idx="1148">
                        <c:v>48.807094999999997</c:v>
                      </c:pt>
                      <c:pt idx="1149">
                        <c:v>48.676582000000003</c:v>
                      </c:pt>
                      <c:pt idx="1150">
                        <c:v>48.510973</c:v>
                      </c:pt>
                      <c:pt idx="1151">
                        <c:v>48.830862000000003</c:v>
                      </c:pt>
                      <c:pt idx="1152">
                        <c:v>48.854640000000003</c:v>
                      </c:pt>
                      <c:pt idx="1153">
                        <c:v>49.182766999999998</c:v>
                      </c:pt>
                      <c:pt idx="1154">
                        <c:v>48.973706</c:v>
                      </c:pt>
                      <c:pt idx="1155">
                        <c:v>49.344647999999999</c:v>
                      </c:pt>
                      <c:pt idx="1156">
                        <c:v>49.712344000000002</c:v>
                      </c:pt>
                      <c:pt idx="1157">
                        <c:v>49.488990000000001</c:v>
                      </c:pt>
                      <c:pt idx="1158">
                        <c:v>49.633752999999999</c:v>
                      </c:pt>
                      <c:pt idx="1159">
                        <c:v>49.700245000000002</c:v>
                      </c:pt>
                      <c:pt idx="1160">
                        <c:v>50.070594</c:v>
                      </c:pt>
                      <c:pt idx="1161">
                        <c:v>50.290461999999998</c:v>
                      </c:pt>
                      <c:pt idx="1162">
                        <c:v>50.235404000000003</c:v>
                      </c:pt>
                      <c:pt idx="1163">
                        <c:v>50.535901000000003</c:v>
                      </c:pt>
                      <c:pt idx="1164">
                        <c:v>50.968336000000001</c:v>
                      </c:pt>
                      <c:pt idx="1165">
                        <c:v>51.429561999999997</c:v>
                      </c:pt>
                      <c:pt idx="1166">
                        <c:v>51.185957000000002</c:v>
                      </c:pt>
                      <c:pt idx="1167">
                        <c:v>51.279511999999997</c:v>
                      </c:pt>
                      <c:pt idx="1168">
                        <c:v>52.167501999999999</c:v>
                      </c:pt>
                      <c:pt idx="1169">
                        <c:v>51.737307000000001</c:v>
                      </c:pt>
                      <c:pt idx="1170">
                        <c:v>52.021586999999997</c:v>
                      </c:pt>
                      <c:pt idx="1171">
                        <c:v>52.008918000000001</c:v>
                      </c:pt>
                      <c:pt idx="1172">
                        <c:v>52.371214000000002</c:v>
                      </c:pt>
                      <c:pt idx="1173">
                        <c:v>52.352083</c:v>
                      </c:pt>
                      <c:pt idx="1174">
                        <c:v>52.447817999999998</c:v>
                      </c:pt>
                      <c:pt idx="1175">
                        <c:v>52.639828999999999</c:v>
                      </c:pt>
                      <c:pt idx="1176">
                        <c:v>53.265645999999997</c:v>
                      </c:pt>
                      <c:pt idx="1177">
                        <c:v>52.819693000000001</c:v>
                      </c:pt>
                      <c:pt idx="1178">
                        <c:v>53.129511000000001</c:v>
                      </c:pt>
                      <c:pt idx="1179">
                        <c:v>52.806826000000001</c:v>
                      </c:pt>
                      <c:pt idx="1180">
                        <c:v>53.285122999999999</c:v>
                      </c:pt>
                      <c:pt idx="1181">
                        <c:v>53.026029000000001</c:v>
                      </c:pt>
                      <c:pt idx="1182">
                        <c:v>53.441209000000001</c:v>
                      </c:pt>
                      <c:pt idx="1183">
                        <c:v>53.519429000000002</c:v>
                      </c:pt>
                      <c:pt idx="1184">
                        <c:v>53.643521999999997</c:v>
                      </c:pt>
                      <c:pt idx="1185">
                        <c:v>53.525953000000001</c:v>
                      </c:pt>
                      <c:pt idx="1186">
                        <c:v>53.853195999999997</c:v>
                      </c:pt>
                      <c:pt idx="1187">
                        <c:v>53.532477999999998</c:v>
                      </c:pt>
                      <c:pt idx="1188">
                        <c:v>53.597769</c:v>
                      </c:pt>
                      <c:pt idx="1189">
                        <c:v>53.636983000000001</c:v>
                      </c:pt>
                      <c:pt idx="1190">
                        <c:v>53.630445999999999</c:v>
                      </c:pt>
                      <c:pt idx="1191">
                        <c:v>54.050542</c:v>
                      </c:pt>
                      <c:pt idx="1192">
                        <c:v>53.434694999999998</c:v>
                      </c:pt>
                      <c:pt idx="1193">
                        <c:v>53.623908999999998</c:v>
                      </c:pt>
                      <c:pt idx="1194">
                        <c:v>53.311104999999998</c:v>
                      </c:pt>
                      <c:pt idx="1195">
                        <c:v>53.272137000000001</c:v>
                      </c:pt>
                      <c:pt idx="1196">
                        <c:v>53.291617000000002</c:v>
                      </c:pt>
                      <c:pt idx="1197">
                        <c:v>53.650061999999998</c:v>
                      </c:pt>
                      <c:pt idx="1198">
                        <c:v>53.467269000000002</c:v>
                      </c:pt>
                      <c:pt idx="1199">
                        <c:v>52.980822000000003</c:v>
                      </c:pt>
                      <c:pt idx="1200">
                        <c:v>53.246175999999998</c:v>
                      </c:pt>
                      <c:pt idx="1201">
                        <c:v>53.14246</c:v>
                      </c:pt>
                      <c:pt idx="1202">
                        <c:v>53.525953000000001</c:v>
                      </c:pt>
                      <c:pt idx="1203">
                        <c:v>53.434694999999998</c:v>
                      </c:pt>
                      <c:pt idx="1204">
                        <c:v>53.7286</c:v>
                      </c:pt>
                      <c:pt idx="1205">
                        <c:v>53.604301999999997</c:v>
                      </c:pt>
                      <c:pt idx="1206">
                        <c:v>53.272137000000001</c:v>
                      </c:pt>
                      <c:pt idx="1207">
                        <c:v>53.233199999999997</c:v>
                      </c:pt>
                      <c:pt idx="1208">
                        <c:v>53.610836999999997</c:v>
                      </c:pt>
                      <c:pt idx="1209">
                        <c:v>53.116563999999997</c:v>
                      </c:pt>
                      <c:pt idx="1210">
                        <c:v>53.525953000000001</c:v>
                      </c:pt>
                      <c:pt idx="1211">
                        <c:v>53.597769</c:v>
                      </c:pt>
                      <c:pt idx="1212">
                        <c:v>54.109893999999997</c:v>
                      </c:pt>
                      <c:pt idx="1213">
                        <c:v>53.480305000000001</c:v>
                      </c:pt>
                      <c:pt idx="1214">
                        <c:v>53.715502000000001</c:v>
                      </c:pt>
                      <c:pt idx="1215">
                        <c:v>53.820379000000003</c:v>
                      </c:pt>
                      <c:pt idx="1216">
                        <c:v>54.063724999999998</c:v>
                      </c:pt>
                      <c:pt idx="1217">
                        <c:v>54.063724999999998</c:v>
                      </c:pt>
                      <c:pt idx="1218">
                        <c:v>53.905749</c:v>
                      </c:pt>
                      <c:pt idx="1219">
                        <c:v>54.414307000000001</c:v>
                      </c:pt>
                      <c:pt idx="1220">
                        <c:v>54.354607000000001</c:v>
                      </c:pt>
                      <c:pt idx="1221">
                        <c:v>54.103296</c:v>
                      </c:pt>
                      <c:pt idx="1222">
                        <c:v>54.156101999999997</c:v>
                      </c:pt>
                      <c:pt idx="1223">
                        <c:v>54.149498000000001</c:v>
                      </c:pt>
                      <c:pt idx="1224">
                        <c:v>54.090102000000002</c:v>
                      </c:pt>
                      <c:pt idx="1225">
                        <c:v>54.474074999999999</c:v>
                      </c:pt>
                      <c:pt idx="1226">
                        <c:v>54.189134000000003</c:v>
                      </c:pt>
                      <c:pt idx="1227">
                        <c:v>53.623908999999998</c:v>
                      </c:pt>
                      <c:pt idx="1228">
                        <c:v>54.474074999999999</c:v>
                      </c:pt>
                      <c:pt idx="1229">
                        <c:v>54.242027</c:v>
                      </c:pt>
                      <c:pt idx="1230">
                        <c:v>54.613802</c:v>
                      </c:pt>
                      <c:pt idx="1231">
                        <c:v>54.480719999999998</c:v>
                      </c:pt>
                      <c:pt idx="1232">
                        <c:v>54.024186999999998</c:v>
                      </c:pt>
                      <c:pt idx="1233">
                        <c:v>54.182524999999998</c:v>
                      </c:pt>
                      <c:pt idx="1234">
                        <c:v>53.82694</c:v>
                      </c:pt>
                      <c:pt idx="1235">
                        <c:v>53.735149999999997</c:v>
                      </c:pt>
                      <c:pt idx="1236">
                        <c:v>53.866329999999998</c:v>
                      </c:pt>
                      <c:pt idx="1237">
                        <c:v>53.846632</c:v>
                      </c:pt>
                      <c:pt idx="1238">
                        <c:v>54.109893999999997</c:v>
                      </c:pt>
                      <c:pt idx="1239">
                        <c:v>53.892605000000003</c:v>
                      </c:pt>
                      <c:pt idx="1240">
                        <c:v>53.519429000000002</c:v>
                      </c:pt>
                      <c:pt idx="1241">
                        <c:v>53.859763000000001</c:v>
                      </c:pt>
                      <c:pt idx="1242">
                        <c:v>54.474074999999999</c:v>
                      </c:pt>
                      <c:pt idx="1243">
                        <c:v>54.500660000000003</c:v>
                      </c:pt>
                      <c:pt idx="1244">
                        <c:v>54.189134000000003</c:v>
                      </c:pt>
                      <c:pt idx="1245">
                        <c:v>54.627128999999996</c:v>
                      </c:pt>
                      <c:pt idx="1246">
                        <c:v>54.367866999999997</c:v>
                      </c:pt>
                      <c:pt idx="1247">
                        <c:v>54.314844000000001</c:v>
                      </c:pt>
                      <c:pt idx="1248">
                        <c:v>54.533912000000001</c:v>
                      </c:pt>
                      <c:pt idx="1249">
                        <c:v>54.222186000000001</c:v>
                      </c:pt>
                      <c:pt idx="1250">
                        <c:v>54.613802</c:v>
                      </c:pt>
                      <c:pt idx="1251">
                        <c:v>54.907784999999997</c:v>
                      </c:pt>
                      <c:pt idx="1252">
                        <c:v>54.520608000000003</c:v>
                      </c:pt>
                      <c:pt idx="1253">
                        <c:v>54.814065999999997</c:v>
                      </c:pt>
                      <c:pt idx="1254">
                        <c:v>54.116492000000001</c:v>
                      </c:pt>
                      <c:pt idx="1255">
                        <c:v>54.640459999999997</c:v>
                      </c:pt>
                      <c:pt idx="1256">
                        <c:v>54.840825000000002</c:v>
                      </c:pt>
                      <c:pt idx="1257">
                        <c:v>55.392446</c:v>
                      </c:pt>
                      <c:pt idx="1258">
                        <c:v>54.687142000000001</c:v>
                      </c:pt>
                      <c:pt idx="1259">
                        <c:v>54.66713</c:v>
                      </c:pt>
                      <c:pt idx="1260">
                        <c:v>55.001674999999999</c:v>
                      </c:pt>
                      <c:pt idx="1261">
                        <c:v>55.089007000000002</c:v>
                      </c:pt>
                      <c:pt idx="1262">
                        <c:v>54.700488999999997</c:v>
                      </c:pt>
                      <c:pt idx="1263">
                        <c:v>54.994962000000001</c:v>
                      </c:pt>
                      <c:pt idx="1264">
                        <c:v>54.660462000000003</c:v>
                      </c:pt>
                      <c:pt idx="1265">
                        <c:v>55.216911000000003</c:v>
                      </c:pt>
                      <c:pt idx="1266">
                        <c:v>54.720514000000001</c:v>
                      </c:pt>
                      <c:pt idx="1267">
                        <c:v>54.934593999999997</c:v>
                      </c:pt>
                      <c:pt idx="1268">
                        <c:v>54.894385999999997</c:v>
                      </c:pt>
                      <c:pt idx="1269">
                        <c:v>54.840825000000002</c:v>
                      </c:pt>
                      <c:pt idx="1270">
                        <c:v>54.687142000000001</c:v>
                      </c:pt>
                      <c:pt idx="1271">
                        <c:v>55.041964</c:v>
                      </c:pt>
                      <c:pt idx="1272">
                        <c:v>54.660462000000003</c:v>
                      </c:pt>
                      <c:pt idx="1273">
                        <c:v>54.687142000000001</c:v>
                      </c:pt>
                      <c:pt idx="1274">
                        <c:v>54.401034000000003</c:v>
                      </c:pt>
                      <c:pt idx="1275">
                        <c:v>54.474074999999999</c:v>
                      </c:pt>
                      <c:pt idx="1276">
                        <c:v>54.874294999999996</c:v>
                      </c:pt>
                      <c:pt idx="1277">
                        <c:v>54.374499999999998</c:v>
                      </c:pt>
                      <c:pt idx="1278">
                        <c:v>54.308221000000003</c:v>
                      </c:pt>
                      <c:pt idx="1279">
                        <c:v>54.800691</c:v>
                      </c:pt>
                      <c:pt idx="1280">
                        <c:v>54.867600000000003</c:v>
                      </c:pt>
                      <c:pt idx="1281">
                        <c:v>54.693815000000001</c:v>
                      </c:pt>
                      <c:pt idx="1282">
                        <c:v>54.66713</c:v>
                      </c:pt>
                      <c:pt idx="1283">
                        <c:v>54.580500999999998</c:v>
                      </c:pt>
                      <c:pt idx="1284">
                        <c:v>54.533912000000001</c:v>
                      </c:pt>
                      <c:pt idx="1285">
                        <c:v>54.487366999999999</c:v>
                      </c:pt>
                      <c:pt idx="1286">
                        <c:v>54.880991999999999</c:v>
                      </c:pt>
                      <c:pt idx="1287">
                        <c:v>54.907784999999997</c:v>
                      </c:pt>
                      <c:pt idx="1288">
                        <c:v>54.780634999999997</c:v>
                      </c:pt>
                      <c:pt idx="1289">
                        <c:v>54.707163999999999</c:v>
                      </c:pt>
                      <c:pt idx="1290">
                        <c:v>55.257367000000002</c:v>
                      </c:pt>
                      <c:pt idx="1291">
                        <c:v>54.880991999999999</c:v>
                      </c:pt>
                      <c:pt idx="1292">
                        <c:v>54.580500999999998</c:v>
                      </c:pt>
                      <c:pt idx="1293">
                        <c:v>54.640459999999997</c:v>
                      </c:pt>
                      <c:pt idx="1294">
                        <c:v>54.633794999999999</c:v>
                      </c:pt>
                      <c:pt idx="1295">
                        <c:v>54.733868000000001</c:v>
                      </c:pt>
                      <c:pt idx="1296">
                        <c:v>55.629674000000001</c:v>
                      </c:pt>
                      <c:pt idx="1297">
                        <c:v>55.176487999999999</c:v>
                      </c:pt>
                      <c:pt idx="1298">
                        <c:v>55.697650000000003</c:v>
                      </c:pt>
                      <c:pt idx="1299">
                        <c:v>55.203432999999997</c:v>
                      </c:pt>
                      <c:pt idx="1300">
                        <c:v>55.487208000000003</c:v>
                      </c:pt>
                      <c:pt idx="1301">
                        <c:v>54.981541999999997</c:v>
                      </c:pt>
                      <c:pt idx="1302">
                        <c:v>55.419502999999999</c:v>
                      </c:pt>
                      <c:pt idx="1303">
                        <c:v>55.109181999999997</c:v>
                      </c:pt>
                      <c:pt idx="1304">
                        <c:v>55.602507000000003</c:v>
                      </c:pt>
                      <c:pt idx="1305">
                        <c:v>55.008387999999997</c:v>
                      </c:pt>
                      <c:pt idx="1306">
                        <c:v>55.405973000000003</c:v>
                      </c:pt>
                      <c:pt idx="1307">
                        <c:v>55.541435</c:v>
                      </c:pt>
                      <c:pt idx="1308">
                        <c:v>54.968122999999999</c:v>
                      </c:pt>
                      <c:pt idx="1309">
                        <c:v>55.257367000000002</c:v>
                      </c:pt>
                      <c:pt idx="1310">
                        <c:v>55.250622</c:v>
                      </c:pt>
                      <c:pt idx="1311">
                        <c:v>55.041964</c:v>
                      </c:pt>
                      <c:pt idx="1312">
                        <c:v>55.405973000000003</c:v>
                      </c:pt>
                      <c:pt idx="1313">
                        <c:v>55.277607000000003</c:v>
                      </c:pt>
                      <c:pt idx="1314">
                        <c:v>55.082284000000001</c:v>
                      </c:pt>
                      <c:pt idx="1315">
                        <c:v>55.718060000000001</c:v>
                      </c:pt>
                      <c:pt idx="1316">
                        <c:v>54.834135000000003</c:v>
                      </c:pt>
                      <c:pt idx="1317">
                        <c:v>55.385683</c:v>
                      </c:pt>
                      <c:pt idx="1318">
                        <c:v>55.169752000000003</c:v>
                      </c:pt>
                      <c:pt idx="1319">
                        <c:v>55.487208000000003</c:v>
                      </c:pt>
                      <c:pt idx="1320">
                        <c:v>55.089007000000002</c:v>
                      </c:pt>
                      <c:pt idx="1321">
                        <c:v>55.507536000000002</c:v>
                      </c:pt>
                      <c:pt idx="1322">
                        <c:v>55.203432999999997</c:v>
                      </c:pt>
                      <c:pt idx="1323">
                        <c:v>55.048681999999999</c:v>
                      </c:pt>
                      <c:pt idx="1324">
                        <c:v>55.772525000000002</c:v>
                      </c:pt>
                      <c:pt idx="1325">
                        <c:v>55.684046000000002</c:v>
                      </c:pt>
                      <c:pt idx="1326">
                        <c:v>55.595717999999998</c:v>
                      </c:pt>
                      <c:pt idx="1327">
                        <c:v>55.284356000000002</c:v>
                      </c:pt>
                      <c:pt idx="1328">
                        <c:v>55.082284000000001</c:v>
                      </c:pt>
                      <c:pt idx="1329">
                        <c:v>55.500759000000002</c:v>
                      </c:pt>
                      <c:pt idx="1330">
                        <c:v>55.847507999999998</c:v>
                      </c:pt>
                      <c:pt idx="1331">
                        <c:v>55.561784000000003</c:v>
                      </c:pt>
                      <c:pt idx="1332">
                        <c:v>55.243878000000002</c:v>
                      </c:pt>
                      <c:pt idx="1333">
                        <c:v>55.956763000000002</c:v>
                      </c:pt>
                      <c:pt idx="1334">
                        <c:v>56.032007999999998</c:v>
                      </c:pt>
                      <c:pt idx="1335">
                        <c:v>55.956763000000002</c:v>
                      </c:pt>
                      <c:pt idx="1336">
                        <c:v>55.487208000000003</c:v>
                      </c:pt>
                      <c:pt idx="1337">
                        <c:v>55.908935999999997</c:v>
                      </c:pt>
                      <c:pt idx="1338">
                        <c:v>55.874800999999998</c:v>
                      </c:pt>
                      <c:pt idx="1339">
                        <c:v>55.984113000000001</c:v>
                      </c:pt>
                      <c:pt idx="1340">
                        <c:v>55.745286</c:v>
                      </c:pt>
                      <c:pt idx="1341">
                        <c:v>55.582141999999997</c:v>
                      </c:pt>
                      <c:pt idx="1342">
                        <c:v>55.888452000000001</c:v>
                      </c:pt>
                      <c:pt idx="1343">
                        <c:v>56.265262999999997</c:v>
                      </c:pt>
                      <c:pt idx="1344">
                        <c:v>55.582141999999997</c:v>
                      </c:pt>
                      <c:pt idx="1345">
                        <c:v>55.243878000000002</c:v>
                      </c:pt>
                      <c:pt idx="1346">
                        <c:v>55.304605000000002</c:v>
                      </c:pt>
                      <c:pt idx="1347">
                        <c:v>55.622880000000002</c:v>
                      </c:pt>
                      <c:pt idx="1348">
                        <c:v>55.392446</c:v>
                      </c:pt>
                      <c:pt idx="1349">
                        <c:v>55.270859999999999</c:v>
                      </c:pt>
                      <c:pt idx="1350">
                        <c:v>55.568570000000001</c:v>
                      </c:pt>
                      <c:pt idx="1351">
                        <c:v>55.460115999999999</c:v>
                      </c:pt>
                      <c:pt idx="1352">
                        <c:v>55.372162000000003</c:v>
                      </c:pt>
                      <c:pt idx="1353">
                        <c:v>55.758904000000001</c:v>
                      </c:pt>
                      <c:pt idx="1354">
                        <c:v>55.575355999999999</c:v>
                      </c:pt>
                      <c:pt idx="1355">
                        <c:v>55.731670999999999</c:v>
                      </c:pt>
                      <c:pt idx="1356">
                        <c:v>55.365403000000001</c:v>
                      </c:pt>
                      <c:pt idx="1357">
                        <c:v>55.616087999999998</c:v>
                      </c:pt>
                      <c:pt idx="1358">
                        <c:v>55.602507000000003</c:v>
                      </c:pt>
                      <c:pt idx="1359">
                        <c:v>55.223652999999999</c:v>
                      </c:pt>
                      <c:pt idx="1360">
                        <c:v>55.792963999999998</c:v>
                      </c:pt>
                      <c:pt idx="1361">
                        <c:v>55.575355999999999</c:v>
                      </c:pt>
                      <c:pt idx="1362">
                        <c:v>55.724865000000001</c:v>
                      </c:pt>
                      <c:pt idx="1363">
                        <c:v>55.636467000000003</c:v>
                      </c:pt>
                      <c:pt idx="1364">
                        <c:v>54.954709000000001</c:v>
                      </c:pt>
                      <c:pt idx="1365">
                        <c:v>55.745286</c:v>
                      </c:pt>
                      <c:pt idx="1366">
                        <c:v>55.582141999999997</c:v>
                      </c:pt>
                      <c:pt idx="1367">
                        <c:v>55.561784000000003</c:v>
                      </c:pt>
                      <c:pt idx="1368">
                        <c:v>55.405973000000003</c:v>
                      </c:pt>
                      <c:pt idx="1369">
                        <c:v>55.765714000000003</c:v>
                      </c:pt>
                      <c:pt idx="1370">
                        <c:v>55.082284000000001</c:v>
                      </c:pt>
                      <c:pt idx="1371">
                        <c:v>55.724865000000001</c:v>
                      </c:pt>
                      <c:pt idx="1372">
                        <c:v>55.534652999999999</c:v>
                      </c:pt>
                      <c:pt idx="1373">
                        <c:v>56.279017000000003</c:v>
                      </c:pt>
                      <c:pt idx="1374">
                        <c:v>56.018320000000003</c:v>
                      </c:pt>
                      <c:pt idx="1375">
                        <c:v>55.799779000000001</c:v>
                      </c:pt>
                      <c:pt idx="1376">
                        <c:v>56.011476000000002</c:v>
                      </c:pt>
                      <c:pt idx="1377">
                        <c:v>55.908935999999997</c:v>
                      </c:pt>
                      <c:pt idx="1378">
                        <c:v>55.772525000000002</c:v>
                      </c:pt>
                      <c:pt idx="1379">
                        <c:v>55.677247000000001</c:v>
                      </c:pt>
                      <c:pt idx="1380">
                        <c:v>56.032007999999998</c:v>
                      </c:pt>
                      <c:pt idx="1381">
                        <c:v>55.949928</c:v>
                      </c:pt>
                      <c:pt idx="1382">
                        <c:v>55.922595999999999</c:v>
                      </c:pt>
                      <c:pt idx="1383">
                        <c:v>56.251514</c:v>
                      </c:pt>
                      <c:pt idx="1384">
                        <c:v>56.073096</c:v>
                      </c:pt>
                      <c:pt idx="1385">
                        <c:v>55.568570000000001</c:v>
                      </c:pt>
                      <c:pt idx="1386">
                        <c:v>56.052548000000002</c:v>
                      </c:pt>
                      <c:pt idx="1387">
                        <c:v>55.738477000000003</c:v>
                      </c:pt>
                      <c:pt idx="1388">
                        <c:v>56.025163999999997</c:v>
                      </c:pt>
                      <c:pt idx="1389">
                        <c:v>55.786150999999997</c:v>
                      </c:pt>
                      <c:pt idx="1390">
                        <c:v>55.622880000000002</c:v>
                      </c:pt>
                      <c:pt idx="1391">
                        <c:v>56.148507000000002</c:v>
                      </c:pt>
                      <c:pt idx="1392">
                        <c:v>56.086799999999997</c:v>
                      </c:pt>
                      <c:pt idx="1393">
                        <c:v>55.779338000000003</c:v>
                      </c:pt>
                      <c:pt idx="1394">
                        <c:v>56.011476000000002</c:v>
                      </c:pt>
                      <c:pt idx="1395">
                        <c:v>55.799779000000001</c:v>
                      </c:pt>
                      <c:pt idx="1396">
                        <c:v>56.169092999999997</c:v>
                      </c:pt>
                      <c:pt idx="1397">
                        <c:v>56.093653000000003</c:v>
                      </c:pt>
                      <c:pt idx="1398">
                        <c:v>56.320298000000001</c:v>
                      </c:pt>
                      <c:pt idx="1399">
                        <c:v>55.670448</c:v>
                      </c:pt>
                      <c:pt idx="1400">
                        <c:v>55.487208000000003</c:v>
                      </c:pt>
                      <c:pt idx="1401">
                        <c:v>55.902107000000001</c:v>
                      </c:pt>
                      <c:pt idx="1402">
                        <c:v>55.772525000000002</c:v>
                      </c:pt>
                      <c:pt idx="1403">
                        <c:v>56.121071999999998</c:v>
                      </c:pt>
                      <c:pt idx="1404">
                        <c:v>55.943094000000002</c:v>
                      </c:pt>
                      <c:pt idx="1405">
                        <c:v>55.752094</c:v>
                      </c:pt>
                      <c:pt idx="1406">
                        <c:v>56.059396</c:v>
                      </c:pt>
                      <c:pt idx="1407">
                        <c:v>56.066246</c:v>
                      </c:pt>
                      <c:pt idx="1408">
                        <c:v>56.066246</c:v>
                      </c:pt>
                      <c:pt idx="1409">
                        <c:v>55.895279000000002</c:v>
                      </c:pt>
                      <c:pt idx="1410">
                        <c:v>56.100506000000003</c:v>
                      </c:pt>
                      <c:pt idx="1411">
                        <c:v>55.990952</c:v>
                      </c:pt>
                      <c:pt idx="1412">
                        <c:v>55.799779000000001</c:v>
                      </c:pt>
                      <c:pt idx="1413">
                        <c:v>56.230896999999999</c:v>
                      </c:pt>
                      <c:pt idx="1414">
                        <c:v>56.575574000000003</c:v>
                      </c:pt>
                      <c:pt idx="1415">
                        <c:v>56.114215999999999</c:v>
                      </c:pt>
                      <c:pt idx="1416">
                        <c:v>56.10736</c:v>
                      </c:pt>
                      <c:pt idx="1417">
                        <c:v>55.943094000000002</c:v>
                      </c:pt>
                      <c:pt idx="1418">
                        <c:v>55.922595999999999</c:v>
                      </c:pt>
                      <c:pt idx="1419">
                        <c:v>56.527183999999998</c:v>
                      </c:pt>
                      <c:pt idx="1420">
                        <c:v>55.902107000000001</c:v>
                      </c:pt>
                      <c:pt idx="1421">
                        <c:v>56.100506000000003</c:v>
                      </c:pt>
                      <c:pt idx="1422">
                        <c:v>56.052548000000002</c:v>
                      </c:pt>
                      <c:pt idx="1423">
                        <c:v>56.004634000000003</c:v>
                      </c:pt>
                      <c:pt idx="1424">
                        <c:v>56.347835000000003</c:v>
                      </c:pt>
                      <c:pt idx="1425">
                        <c:v>56.665559000000002</c:v>
                      </c:pt>
                      <c:pt idx="1426">
                        <c:v>55.827047</c:v>
                      </c:pt>
                      <c:pt idx="1427">
                        <c:v>55.779338000000003</c:v>
                      </c:pt>
                      <c:pt idx="1428">
                        <c:v>56.059396</c:v>
                      </c:pt>
                      <c:pt idx="1429">
                        <c:v>56.444332000000003</c:v>
                      </c:pt>
                      <c:pt idx="1430">
                        <c:v>56.582490999999997</c:v>
                      </c:pt>
                      <c:pt idx="1431">
                        <c:v>56.169092999999997</c:v>
                      </c:pt>
                      <c:pt idx="1432">
                        <c:v>55.765714000000003</c:v>
                      </c:pt>
                      <c:pt idx="1433">
                        <c:v>56.334065000000002</c:v>
                      </c:pt>
                      <c:pt idx="1434">
                        <c:v>56.279017000000003</c:v>
                      </c:pt>
                      <c:pt idx="1435">
                        <c:v>56.018320000000003</c:v>
                      </c:pt>
                      <c:pt idx="1436">
                        <c:v>55.365403000000001</c:v>
                      </c:pt>
                      <c:pt idx="1437">
                        <c:v>56.382278999999997</c:v>
                      </c:pt>
                      <c:pt idx="1438">
                        <c:v>55.990952</c:v>
                      </c:pt>
                      <c:pt idx="1439">
                        <c:v>55.9636</c:v>
                      </c:pt>
                      <c:pt idx="1440">
                        <c:v>56.520274000000001</c:v>
                      </c:pt>
                      <c:pt idx="1441">
                        <c:v>56.121071999999998</c:v>
                      </c:pt>
                      <c:pt idx="1442">
                        <c:v>56.320298000000001</c:v>
                      </c:pt>
                      <c:pt idx="1443">
                        <c:v>56.27214</c:v>
                      </c:pt>
                      <c:pt idx="1444">
                        <c:v>56.018320000000003</c:v>
                      </c:pt>
                      <c:pt idx="1445">
                        <c:v>56.018320000000003</c:v>
                      </c:pt>
                      <c:pt idx="1446">
                        <c:v>56.402954000000001</c:v>
                      </c:pt>
                      <c:pt idx="1447">
                        <c:v>56.762636000000001</c:v>
                      </c:pt>
                      <c:pt idx="1448">
                        <c:v>56.513365999999998</c:v>
                      </c:pt>
                      <c:pt idx="1449">
                        <c:v>55.752094</c:v>
                      </c:pt>
                      <c:pt idx="1450">
                        <c:v>56.554830000000003</c:v>
                      </c:pt>
                      <c:pt idx="1451">
                        <c:v>56.396062999999998</c:v>
                      </c:pt>
                      <c:pt idx="1452">
                        <c:v>56.651704000000002</c:v>
                      </c:pt>
                      <c:pt idx="1453">
                        <c:v>56.265262999999997</c:v>
                      </c:pt>
                      <c:pt idx="1454">
                        <c:v>56.402954000000001</c:v>
                      </c:pt>
                      <c:pt idx="1455">
                        <c:v>55.936261000000002</c:v>
                      </c:pt>
                      <c:pt idx="1456">
                        <c:v>56.244641999999999</c:v>
                      </c:pt>
                      <c:pt idx="1457">
                        <c:v>56.790404000000002</c:v>
                      </c:pt>
                      <c:pt idx="1458">
                        <c:v>56.957324</c:v>
                      </c:pt>
                      <c:pt idx="1459">
                        <c:v>56.038854000000001</c:v>
                      </c:pt>
                      <c:pt idx="1460">
                        <c:v>56.451231</c:v>
                      </c:pt>
                      <c:pt idx="1461">
                        <c:v>56.589407999999999</c:v>
                      </c:pt>
                      <c:pt idx="1462">
                        <c:v>56.832085999999997</c:v>
                      </c:pt>
                      <c:pt idx="1463">
                        <c:v>56.444332000000003</c:v>
                      </c:pt>
                      <c:pt idx="1464">
                        <c:v>56.589407999999999</c:v>
                      </c:pt>
                      <c:pt idx="1465">
                        <c:v>56.499552999999999</c:v>
                      </c:pt>
                      <c:pt idx="1466">
                        <c:v>56.244641999999999</c:v>
                      </c:pt>
                      <c:pt idx="1467">
                        <c:v>56.734881000000001</c:v>
                      </c:pt>
                      <c:pt idx="1468">
                        <c:v>56.637855000000002</c:v>
                      </c:pt>
                      <c:pt idx="1469">
                        <c:v>55.929428000000001</c:v>
                      </c:pt>
                      <c:pt idx="1470">
                        <c:v>56.465032999999998</c:v>
                      </c:pt>
                      <c:pt idx="1471">
                        <c:v>56.127929999999999</c:v>
                      </c:pt>
                      <c:pt idx="1472">
                        <c:v>56.430537000000001</c:v>
                      </c:pt>
                      <c:pt idx="1473">
                        <c:v>56.748756999999998</c:v>
                      </c:pt>
                      <c:pt idx="1474">
                        <c:v>56.790404000000002</c:v>
                      </c:pt>
                      <c:pt idx="1475">
                        <c:v>56.575574000000003</c:v>
                      </c:pt>
                      <c:pt idx="1476">
                        <c:v>56.880754000000003</c:v>
                      </c:pt>
                      <c:pt idx="1477">
                        <c:v>57.047956999999997</c:v>
                      </c:pt>
                      <c:pt idx="1478">
                        <c:v>56.727944000000001</c:v>
                      </c:pt>
                      <c:pt idx="1479">
                        <c:v>56.582490999999997</c:v>
                      </c:pt>
                      <c:pt idx="1480">
                        <c:v>56.27214</c:v>
                      </c:pt>
                      <c:pt idx="1481">
                        <c:v>56.617086</c:v>
                      </c:pt>
                      <c:pt idx="1482">
                        <c:v>56.162229000000004</c:v>
                      </c:pt>
                      <c:pt idx="1483">
                        <c:v>56.922505999999998</c:v>
                      </c:pt>
                      <c:pt idx="1484">
                        <c:v>57.2577</c:v>
                      </c:pt>
                      <c:pt idx="1485">
                        <c:v>56.964289999999998</c:v>
                      </c:pt>
                      <c:pt idx="1486">
                        <c:v>56.582490999999997</c:v>
                      </c:pt>
                      <c:pt idx="1487">
                        <c:v>56.769576999999998</c:v>
                      </c:pt>
                      <c:pt idx="1488">
                        <c:v>56.244641999999999</c:v>
                      </c:pt>
                      <c:pt idx="1489">
                        <c:v>57.173704000000001</c:v>
                      </c:pt>
                      <c:pt idx="1490">
                        <c:v>56.596327000000002</c:v>
                      </c:pt>
                      <c:pt idx="1491">
                        <c:v>56.776518000000003</c:v>
                      </c:pt>
                      <c:pt idx="1492">
                        <c:v>56.790404000000002</c:v>
                      </c:pt>
                      <c:pt idx="1493">
                        <c:v>57.180698</c:v>
                      </c:pt>
                      <c:pt idx="1494">
                        <c:v>56.762636000000001</c:v>
                      </c:pt>
                      <c:pt idx="1495">
                        <c:v>56.845984999999999</c:v>
                      </c:pt>
                      <c:pt idx="1496">
                        <c:v>56.776518000000003</c:v>
                      </c:pt>
                      <c:pt idx="1497">
                        <c:v>57.131754999999998</c:v>
                      </c:pt>
                      <c:pt idx="1498">
                        <c:v>57.096823000000001</c:v>
                      </c:pt>
                      <c:pt idx="1499">
                        <c:v>56.943393</c:v>
                      </c:pt>
                      <c:pt idx="1500">
                        <c:v>56.811239999999998</c:v>
                      </c:pt>
                      <c:pt idx="1501">
                        <c:v>57.334812999999997</c:v>
                      </c:pt>
                      <c:pt idx="1502">
                        <c:v>57.236688999999998</c:v>
                      </c:pt>
                      <c:pt idx="1503">
                        <c:v>57.034004000000003</c:v>
                      </c:pt>
                      <c:pt idx="1504">
                        <c:v>57.405012999999997</c:v>
                      </c:pt>
                      <c:pt idx="1505">
                        <c:v>57.552733000000003</c:v>
                      </c:pt>
                      <c:pt idx="1506">
                        <c:v>56.686346</c:v>
                      </c:pt>
                      <c:pt idx="1507">
                        <c:v>57.027026999999997</c:v>
                      </c:pt>
                      <c:pt idx="1508">
                        <c:v>56.950358000000001</c:v>
                      </c:pt>
                      <c:pt idx="1509">
                        <c:v>56.978225999999999</c:v>
                      </c:pt>
                      <c:pt idx="1510">
                        <c:v>57.027026999999997</c:v>
                      </c:pt>
                      <c:pt idx="1511">
                        <c:v>56.901625000000003</c:v>
                      </c:pt>
                      <c:pt idx="1512">
                        <c:v>57.489373999999998</c:v>
                      </c:pt>
                      <c:pt idx="1513">
                        <c:v>57.700862000000001</c:v>
                      </c:pt>
                      <c:pt idx="1514">
                        <c:v>57.771543000000001</c:v>
                      </c:pt>
                      <c:pt idx="1515">
                        <c:v>57.194690000000001</c:v>
                      </c:pt>
                      <c:pt idx="1516">
                        <c:v>56.866844</c:v>
                      </c:pt>
                      <c:pt idx="1517">
                        <c:v>57.047956999999997</c:v>
                      </c:pt>
                      <c:pt idx="1518">
                        <c:v>57.124766999999999</c:v>
                      </c:pt>
                      <c:pt idx="1519">
                        <c:v>57.672615</c:v>
                      </c:pt>
                      <c:pt idx="1520">
                        <c:v>57.609113999999998</c:v>
                      </c:pt>
                      <c:pt idx="1521">
                        <c:v>56.832085999999997</c:v>
                      </c:pt>
                      <c:pt idx="1522">
                        <c:v>57.559778000000001</c:v>
                      </c:pt>
                      <c:pt idx="1523">
                        <c:v>57.124766999999999</c:v>
                      </c:pt>
                      <c:pt idx="1524">
                        <c:v>57.390965999999999</c:v>
                      </c:pt>
                      <c:pt idx="1525">
                        <c:v>57.327798999999999</c:v>
                      </c:pt>
                      <c:pt idx="1526">
                        <c:v>56.839035000000003</c:v>
                      </c:pt>
                      <c:pt idx="1527">
                        <c:v>56.832085999999997</c:v>
                      </c:pt>
                      <c:pt idx="1528">
                        <c:v>57.278720999999997</c:v>
                      </c:pt>
                      <c:pt idx="1529">
                        <c:v>57.075875000000003</c:v>
                      </c:pt>
                      <c:pt idx="1530">
                        <c:v>57.672615</c:v>
                      </c:pt>
                      <c:pt idx="1531">
                        <c:v>57.047956999999997</c:v>
                      </c:pt>
                      <c:pt idx="1532">
                        <c:v>57.173704000000001</c:v>
                      </c:pt>
                      <c:pt idx="1533">
                        <c:v>57.891916000000002</c:v>
                      </c:pt>
                      <c:pt idx="1534">
                        <c:v>57.397987999999998</c:v>
                      </c:pt>
                      <c:pt idx="1535">
                        <c:v>57.503447000000001</c:v>
                      </c:pt>
                      <c:pt idx="1536">
                        <c:v>57.250695999999998</c:v>
                      </c:pt>
                      <c:pt idx="1537">
                        <c:v>57.355863999999997</c:v>
                      </c:pt>
                      <c:pt idx="1538">
                        <c:v>57.054935</c:v>
                      </c:pt>
                      <c:pt idx="1539">
                        <c:v>57.068893000000003</c:v>
                      </c:pt>
                      <c:pt idx="1540">
                        <c:v>57.348846000000002</c:v>
                      </c:pt>
                      <c:pt idx="1541">
                        <c:v>57.510486</c:v>
                      </c:pt>
                      <c:pt idx="1542">
                        <c:v>56.644779</c:v>
                      </c:pt>
                      <c:pt idx="1543">
                        <c:v>57.145733999999997</c:v>
                      </c:pt>
                      <c:pt idx="1544">
                        <c:v>57.376922999999998</c:v>
                      </c:pt>
                      <c:pt idx="1545">
                        <c:v>57.440148000000001</c:v>
                      </c:pt>
                      <c:pt idx="1546">
                        <c:v>57.152726000000001</c:v>
                      </c:pt>
                      <c:pt idx="1547">
                        <c:v>57.159717000000001</c:v>
                      </c:pt>
                      <c:pt idx="1548">
                        <c:v>57.208686999999998</c:v>
                      </c:pt>
                      <c:pt idx="1549">
                        <c:v>57.482339000000003</c:v>
                      </c:pt>
                      <c:pt idx="1550">
                        <c:v>57.027026999999997</c:v>
                      </c:pt>
                      <c:pt idx="1551">
                        <c:v>57.061914000000002</c:v>
                      </c:pt>
                      <c:pt idx="1552">
                        <c:v>57.013080000000002</c:v>
                      </c:pt>
                      <c:pt idx="1553">
                        <c:v>57.299748000000001</c:v>
                      </c:pt>
                      <c:pt idx="1554">
                        <c:v>57.348846000000002</c:v>
                      </c:pt>
                      <c:pt idx="1555">
                        <c:v>56.901625000000003</c:v>
                      </c:pt>
                      <c:pt idx="1556">
                        <c:v>57.327798999999999</c:v>
                      </c:pt>
                      <c:pt idx="1557">
                        <c:v>56.672486999999997</c:v>
                      </c:pt>
                      <c:pt idx="1558">
                        <c:v>56.978225999999999</c:v>
                      </c:pt>
                      <c:pt idx="1559">
                        <c:v>57.813996000000003</c:v>
                      </c:pt>
                      <c:pt idx="1560">
                        <c:v>57.461238999999999</c:v>
                      </c:pt>
                      <c:pt idx="1561">
                        <c:v>57.320785999999998</c:v>
                      </c:pt>
                      <c:pt idx="1562">
                        <c:v>57.124766999999999</c:v>
                      </c:pt>
                      <c:pt idx="1563">
                        <c:v>57.616166999999997</c:v>
                      </c:pt>
                      <c:pt idx="1564">
                        <c:v>57.110793999999999</c:v>
                      </c:pt>
                      <c:pt idx="1565">
                        <c:v>56.943393</c:v>
                      </c:pt>
                      <c:pt idx="1566">
                        <c:v>57.145733999999997</c:v>
                      </c:pt>
                      <c:pt idx="1567">
                        <c:v>57.271712999999998</c:v>
                      </c:pt>
                      <c:pt idx="1568">
                        <c:v>56.852938000000002</c:v>
                      </c:pt>
                      <c:pt idx="1569">
                        <c:v>57.496411000000002</c:v>
                      </c:pt>
                      <c:pt idx="1570">
                        <c:v>57.194690000000001</c:v>
                      </c:pt>
                      <c:pt idx="1571">
                        <c:v>57.138744000000003</c:v>
                      </c:pt>
                      <c:pt idx="1572">
                        <c:v>57.264705999999997</c:v>
                      </c:pt>
                      <c:pt idx="1573">
                        <c:v>57.075875000000003</c:v>
                      </c:pt>
                      <c:pt idx="1574">
                        <c:v>57.278720999999997</c:v>
                      </c:pt>
                      <c:pt idx="1575">
                        <c:v>57.075875000000003</c:v>
                      </c:pt>
                      <c:pt idx="1576">
                        <c:v>57.616166999999997</c:v>
                      </c:pt>
                      <c:pt idx="1577">
                        <c:v>56.894666999999998</c:v>
                      </c:pt>
                      <c:pt idx="1578">
                        <c:v>57.208686999999998</c:v>
                      </c:pt>
                      <c:pt idx="1579">
                        <c:v>57.538646</c:v>
                      </c:pt>
                      <c:pt idx="1580">
                        <c:v>57.131754999999998</c:v>
                      </c:pt>
                      <c:pt idx="1581">
                        <c:v>56.992164000000002</c:v>
                      </c:pt>
                      <c:pt idx="1582">
                        <c:v>57.299748000000001</c:v>
                      </c:pt>
                      <c:pt idx="1583">
                        <c:v>57.405012999999997</c:v>
                      </c:pt>
                      <c:pt idx="1584">
                        <c:v>57.110793999999999</c:v>
                      </c:pt>
                      <c:pt idx="1585">
                        <c:v>56.832085999999997</c:v>
                      </c:pt>
                      <c:pt idx="1586">
                        <c:v>56.839035000000003</c:v>
                      </c:pt>
                      <c:pt idx="1587">
                        <c:v>56.999135000000003</c:v>
                      </c:pt>
                      <c:pt idx="1588">
                        <c:v>57.131754999999998</c:v>
                      </c:pt>
                      <c:pt idx="1589">
                        <c:v>57.376922999999998</c:v>
                      </c:pt>
                      <c:pt idx="1590">
                        <c:v>57.159717000000001</c:v>
                      </c:pt>
                      <c:pt idx="1591">
                        <c:v>57.489373999999998</c:v>
                      </c:pt>
                      <c:pt idx="1592">
                        <c:v>57.194690000000001</c:v>
                      </c:pt>
                      <c:pt idx="1593">
                        <c:v>57.757398000000002</c:v>
                      </c:pt>
                      <c:pt idx="1594">
                        <c:v>57.355863999999997</c:v>
                      </c:pt>
                      <c:pt idx="1595">
                        <c:v>57.271712999999998</c:v>
                      </c:pt>
                      <c:pt idx="1596">
                        <c:v>57.020052999999997</c:v>
                      </c:pt>
                      <c:pt idx="1597">
                        <c:v>57.517524000000002</c:v>
                      </c:pt>
                      <c:pt idx="1598">
                        <c:v>57.138744000000003</c:v>
                      </c:pt>
                      <c:pt idx="1599">
                        <c:v>57.433118999999998</c:v>
                      </c:pt>
                      <c:pt idx="1600">
                        <c:v>57.376922999999998</c:v>
                      </c:pt>
                      <c:pt idx="1601">
                        <c:v>56.714073999999997</c:v>
                      </c:pt>
                      <c:pt idx="1602">
                        <c:v>57.362882999999997</c:v>
                      </c:pt>
                      <c:pt idx="1603">
                        <c:v>57.054935</c:v>
                      </c:pt>
                      <c:pt idx="1604">
                        <c:v>57.454208000000001</c:v>
                      </c:pt>
                      <c:pt idx="1605">
                        <c:v>57.658496</c:v>
                      </c:pt>
                      <c:pt idx="1606">
                        <c:v>57.891916000000002</c:v>
                      </c:pt>
                      <c:pt idx="1607">
                        <c:v>56.776518000000003</c:v>
                      </c:pt>
                      <c:pt idx="1608">
                        <c:v>58.083652000000001</c:v>
                      </c:pt>
                      <c:pt idx="1609">
                        <c:v>57.700862000000001</c:v>
                      </c:pt>
                      <c:pt idx="1610">
                        <c:v>57.482339000000003</c:v>
                      </c:pt>
                      <c:pt idx="1611">
                        <c:v>57.362882999999997</c:v>
                      </c:pt>
                      <c:pt idx="1612">
                        <c:v>57.222684999999998</c:v>
                      </c:pt>
                      <c:pt idx="1613">
                        <c:v>57.419065000000003</c:v>
                      </c:pt>
                      <c:pt idx="1614">
                        <c:v>57.545689000000003</c:v>
                      </c:pt>
                      <c:pt idx="1615">
                        <c:v>57.743259000000002</c:v>
                      </c:pt>
                      <c:pt idx="1616">
                        <c:v>57.040979</c:v>
                      </c:pt>
                      <c:pt idx="1617">
                        <c:v>57.623218999999999</c:v>
                      </c:pt>
                      <c:pt idx="1618">
                        <c:v>57.616166999999997</c:v>
                      </c:pt>
                      <c:pt idx="1619">
                        <c:v>58.076537999999999</c:v>
                      </c:pt>
                      <c:pt idx="1620">
                        <c:v>57.813996000000003</c:v>
                      </c:pt>
                      <c:pt idx="1621">
                        <c:v>57.969946999999998</c:v>
                      </c:pt>
                      <c:pt idx="1622">
                        <c:v>57.609113999999998</c:v>
                      </c:pt>
                      <c:pt idx="1623">
                        <c:v>57.334812999999997</c:v>
                      </c:pt>
                      <c:pt idx="1624">
                        <c:v>57.962848000000001</c:v>
                      </c:pt>
                      <c:pt idx="1625">
                        <c:v>58.176214000000002</c:v>
                      </c:pt>
                      <c:pt idx="1626">
                        <c:v>57.785690000000002</c:v>
                      </c:pt>
                      <c:pt idx="1627">
                        <c:v>57.362882999999997</c:v>
                      </c:pt>
                      <c:pt idx="1628">
                        <c:v>57.785690000000002</c:v>
                      </c:pt>
                      <c:pt idx="1629">
                        <c:v>57.693798999999999</c:v>
                      </c:pt>
                      <c:pt idx="1630">
                        <c:v>57.482339000000003</c:v>
                      </c:pt>
                      <c:pt idx="1631">
                        <c:v>57.034004000000003</c:v>
                      </c:pt>
                      <c:pt idx="1632">
                        <c:v>57.686736000000003</c:v>
                      </c:pt>
                      <c:pt idx="1633">
                        <c:v>58.062313000000003</c:v>
                      </c:pt>
                      <c:pt idx="1634">
                        <c:v>58.318925999999998</c:v>
                      </c:pt>
                      <c:pt idx="1635">
                        <c:v>58.090766000000002</c:v>
                      </c:pt>
                      <c:pt idx="1636">
                        <c:v>57.792765000000003</c:v>
                      </c:pt>
                      <c:pt idx="1637">
                        <c:v>57.984147999999998</c:v>
                      </c:pt>
                      <c:pt idx="1638">
                        <c:v>57.538646</c:v>
                      </c:pt>
                      <c:pt idx="1639">
                        <c:v>58.204725000000003</c:v>
                      </c:pt>
                      <c:pt idx="1640">
                        <c:v>57.722056000000002</c:v>
                      </c:pt>
                      <c:pt idx="1641">
                        <c:v>57.934465000000003</c:v>
                      </c:pt>
                      <c:pt idx="1642">
                        <c:v>58.055202999999999</c:v>
                      </c:pt>
                      <c:pt idx="1643">
                        <c:v>57.580916999999999</c:v>
                      </c:pt>
                      <c:pt idx="1644">
                        <c:v>57.566822999999999</c:v>
                      </c:pt>
                      <c:pt idx="1645">
                        <c:v>57.920276999999999</c:v>
                      </c:pt>
                      <c:pt idx="1646">
                        <c:v>58.169088000000002</c:v>
                      </c:pt>
                      <c:pt idx="1647">
                        <c:v>58.012559000000003</c:v>
                      </c:pt>
                      <c:pt idx="1648">
                        <c:v>58.104998000000002</c:v>
                      </c:pt>
                      <c:pt idx="1649">
                        <c:v>57.736190000000001</c:v>
                      </c:pt>
                      <c:pt idx="1650">
                        <c:v>58.055202999999999</c:v>
                      </c:pt>
                      <c:pt idx="1651">
                        <c:v>57.927370000000003</c:v>
                      </c:pt>
                      <c:pt idx="1652">
                        <c:v>58.806995999999998</c:v>
                      </c:pt>
                      <c:pt idx="1653">
                        <c:v>58.397581000000002</c:v>
                      </c:pt>
                      <c:pt idx="1654">
                        <c:v>58.019663000000001</c:v>
                      </c:pt>
                      <c:pt idx="1655">
                        <c:v>57.764471</c:v>
                      </c:pt>
                      <c:pt idx="1656">
                        <c:v>58.383271000000001</c:v>
                      </c:pt>
                      <c:pt idx="1657">
                        <c:v>57.849400000000003</c:v>
                      </c:pt>
                      <c:pt idx="1658">
                        <c:v>58.368966</c:v>
                      </c:pt>
                      <c:pt idx="1659">
                        <c:v>58.426209999999998</c:v>
                      </c:pt>
                      <c:pt idx="1660">
                        <c:v>58.304639000000002</c:v>
                      </c:pt>
                      <c:pt idx="1661">
                        <c:v>57.934465000000003</c:v>
                      </c:pt>
                      <c:pt idx="1662">
                        <c:v>58.290353000000003</c:v>
                      </c:pt>
                      <c:pt idx="1663">
                        <c:v>57.991247999999999</c:v>
                      </c:pt>
                      <c:pt idx="1664">
                        <c:v>57.538646</c:v>
                      </c:pt>
                      <c:pt idx="1665">
                        <c:v>58.090766000000002</c:v>
                      </c:pt>
                      <c:pt idx="1666">
                        <c:v>57.906094000000003</c:v>
                      </c:pt>
                      <c:pt idx="1667">
                        <c:v>58.304639000000002</c:v>
                      </c:pt>
                      <c:pt idx="1668">
                        <c:v>57.531605999999996</c:v>
                      </c:pt>
                      <c:pt idx="1669">
                        <c:v>58.033875999999999</c:v>
                      </c:pt>
                      <c:pt idx="1670">
                        <c:v>58.662987999999999</c:v>
                      </c:pt>
                      <c:pt idx="1671">
                        <c:v>57.906094000000003</c:v>
                      </c:pt>
                      <c:pt idx="1672">
                        <c:v>58.361815</c:v>
                      </c:pt>
                      <c:pt idx="1673">
                        <c:v>58.090766000000002</c:v>
                      </c:pt>
                      <c:pt idx="1674">
                        <c:v>57.969946999999998</c:v>
                      </c:pt>
                      <c:pt idx="1675">
                        <c:v>58.340366000000003</c:v>
                      </c:pt>
                      <c:pt idx="1676">
                        <c:v>57.573867999999997</c:v>
                      </c:pt>
                      <c:pt idx="1677">
                        <c:v>57.920276999999999</c:v>
                      </c:pt>
                      <c:pt idx="1678">
                        <c:v>57.665554999999998</c:v>
                      </c:pt>
                      <c:pt idx="1679">
                        <c:v>57.891916000000002</c:v>
                      </c:pt>
                      <c:pt idx="1680">
                        <c:v>57.906094000000003</c:v>
                      </c:pt>
                      <c:pt idx="1681">
                        <c:v>57.899003999999998</c:v>
                      </c:pt>
                      <c:pt idx="1682">
                        <c:v>58.240386999999998</c:v>
                      </c:pt>
                      <c:pt idx="1683">
                        <c:v>57.552733000000003</c:v>
                      </c:pt>
                      <c:pt idx="1684">
                        <c:v>57.517524000000002</c:v>
                      </c:pt>
                      <c:pt idx="1685">
                        <c:v>58.040984000000002</c:v>
                      </c:pt>
                      <c:pt idx="1686">
                        <c:v>57.750328000000003</c:v>
                      </c:pt>
                      <c:pt idx="1687">
                        <c:v>57.750328000000003</c:v>
                      </c:pt>
                      <c:pt idx="1688">
                        <c:v>57.644384000000002</c:v>
                      </c:pt>
                      <c:pt idx="1689">
                        <c:v>57.891916000000002</c:v>
                      </c:pt>
                      <c:pt idx="1690">
                        <c:v>58.019663000000001</c:v>
                      </c:pt>
                      <c:pt idx="1691">
                        <c:v>58.104998000000002</c:v>
                      </c:pt>
                      <c:pt idx="1692">
                        <c:v>58.076537999999999</c:v>
                      </c:pt>
                      <c:pt idx="1693">
                        <c:v>58.376119000000003</c:v>
                      </c:pt>
                      <c:pt idx="1694">
                        <c:v>57.906094000000003</c:v>
                      </c:pt>
                      <c:pt idx="1695">
                        <c:v>57.785690000000002</c:v>
                      </c:pt>
                      <c:pt idx="1696">
                        <c:v>58.097881000000001</c:v>
                      </c:pt>
                      <c:pt idx="1697">
                        <c:v>57.686736000000003</c:v>
                      </c:pt>
                      <c:pt idx="1698">
                        <c:v>58.119233000000001</c:v>
                      </c:pt>
                      <c:pt idx="1699">
                        <c:v>58.361815</c:v>
                      </c:pt>
                      <c:pt idx="1700">
                        <c:v>58.026769999999999</c:v>
                      </c:pt>
                      <c:pt idx="1701">
                        <c:v>58.104998000000002</c:v>
                      </c:pt>
                      <c:pt idx="1702">
                        <c:v>57.623218999999999</c:v>
                      </c:pt>
                      <c:pt idx="1703">
                        <c:v>57.447177000000003</c:v>
                      </c:pt>
                      <c:pt idx="1704">
                        <c:v>57.602063000000001</c:v>
                      </c:pt>
                      <c:pt idx="1705">
                        <c:v>58.076537999999999</c:v>
                      </c:pt>
                      <c:pt idx="1706">
                        <c:v>57.870652999999997</c:v>
                      </c:pt>
                      <c:pt idx="1707">
                        <c:v>57.334812999999997</c:v>
                      </c:pt>
                      <c:pt idx="1708">
                        <c:v>57.962848000000001</c:v>
                      </c:pt>
                      <c:pt idx="1709">
                        <c:v>57.71499</c:v>
                      </c:pt>
                      <c:pt idx="1710">
                        <c:v>57.877740000000003</c:v>
                      </c:pt>
                      <c:pt idx="1711">
                        <c:v>58.133473000000002</c:v>
                      </c:pt>
                      <c:pt idx="1712">
                        <c:v>57.517524000000002</c:v>
                      </c:pt>
                      <c:pt idx="1713">
                        <c:v>58.040984000000002</c:v>
                      </c:pt>
                      <c:pt idx="1714">
                        <c:v>57.700862000000001</c:v>
                      </c:pt>
                      <c:pt idx="1715">
                        <c:v>57.934465000000003</c:v>
                      </c:pt>
                      <c:pt idx="1716">
                        <c:v>57.327798999999999</c:v>
                      </c:pt>
                      <c:pt idx="1717">
                        <c:v>57.510486</c:v>
                      </c:pt>
                      <c:pt idx="1718">
                        <c:v>57.984147999999998</c:v>
                      </c:pt>
                      <c:pt idx="1719">
                        <c:v>57.764471</c:v>
                      </c:pt>
                      <c:pt idx="1720">
                        <c:v>57.580916999999999</c:v>
                      </c:pt>
                      <c:pt idx="1721">
                        <c:v>57.397987999999998</c:v>
                      </c:pt>
                      <c:pt idx="1722">
                        <c:v>58.240386999999998</c:v>
                      </c:pt>
                      <c:pt idx="1723">
                        <c:v>57.835236000000002</c:v>
                      </c:pt>
                      <c:pt idx="1724">
                        <c:v>57.348846000000002</c:v>
                      </c:pt>
                      <c:pt idx="1725">
                        <c:v>57.792765000000003</c:v>
                      </c:pt>
                      <c:pt idx="1726">
                        <c:v>57.138744000000003</c:v>
                      </c:pt>
                      <c:pt idx="1727">
                        <c:v>57.545689000000003</c:v>
                      </c:pt>
                      <c:pt idx="1728">
                        <c:v>58.140594</c:v>
                      </c:pt>
                      <c:pt idx="1729">
                        <c:v>57.969946999999998</c:v>
                      </c:pt>
                      <c:pt idx="1730">
                        <c:v>57.658496</c:v>
                      </c:pt>
                      <c:pt idx="1731">
                        <c:v>57.609113999999998</c:v>
                      </c:pt>
                      <c:pt idx="1732">
                        <c:v>58.361815</c:v>
                      </c:pt>
                      <c:pt idx="1733">
                        <c:v>57.187694</c:v>
                      </c:pt>
                      <c:pt idx="1734">
                        <c:v>57.531605999999996</c:v>
                      </c:pt>
                      <c:pt idx="1735">
                        <c:v>57.573867999999997</c:v>
                      </c:pt>
                      <c:pt idx="1736">
                        <c:v>57.806918000000003</c:v>
                      </c:pt>
                      <c:pt idx="1737">
                        <c:v>58.254658999999997</c:v>
                      </c:pt>
                      <c:pt idx="1738">
                        <c:v>58.062313000000003</c:v>
                      </c:pt>
                      <c:pt idx="1739">
                        <c:v>58.090766000000002</c:v>
                      </c:pt>
                      <c:pt idx="1740">
                        <c:v>57.743259000000002</c:v>
                      </c:pt>
                      <c:pt idx="1741">
                        <c:v>57.707925000000003</c:v>
                      </c:pt>
                      <c:pt idx="1742">
                        <c:v>57.998350000000002</c:v>
                      </c:pt>
                      <c:pt idx="1743">
                        <c:v>58.104998000000002</c:v>
                      </c:pt>
                      <c:pt idx="1744">
                        <c:v>58.076537999999999</c:v>
                      </c:pt>
                      <c:pt idx="1745">
                        <c:v>57.531605999999996</c:v>
                      </c:pt>
                      <c:pt idx="1746">
                        <c:v>58.548057</c:v>
                      </c:pt>
                      <c:pt idx="1747">
                        <c:v>57.813996000000003</c:v>
                      </c:pt>
                      <c:pt idx="1748">
                        <c:v>58.140594</c:v>
                      </c:pt>
                      <c:pt idx="1749">
                        <c:v>57.510486</c:v>
                      </c:pt>
                      <c:pt idx="1750">
                        <c:v>58.040984000000002</c:v>
                      </c:pt>
                      <c:pt idx="1751">
                        <c:v>58.204725000000003</c:v>
                      </c:pt>
                      <c:pt idx="1752">
                        <c:v>57.609113999999998</c:v>
                      </c:pt>
                      <c:pt idx="1753">
                        <c:v>57.679676000000001</c:v>
                      </c:pt>
                      <c:pt idx="1754">
                        <c:v>58.119233000000001</c:v>
                      </c:pt>
                      <c:pt idx="1755">
                        <c:v>57.906094000000003</c:v>
                      </c:pt>
                      <c:pt idx="1756">
                        <c:v>58.076537999999999</c:v>
                      </c:pt>
                      <c:pt idx="1757">
                        <c:v>58.154839000000003</c:v>
                      </c:pt>
                      <c:pt idx="1758">
                        <c:v>58.240386999999998</c:v>
                      </c:pt>
                      <c:pt idx="1759">
                        <c:v>58.226120000000002</c:v>
                      </c:pt>
                      <c:pt idx="1760">
                        <c:v>58.347515999999999</c:v>
                      </c:pt>
                      <c:pt idx="1761">
                        <c:v>58.254658999999997</c:v>
                      </c:pt>
                      <c:pt idx="1762">
                        <c:v>58.062313000000003</c:v>
                      </c:pt>
                      <c:pt idx="1763">
                        <c:v>58.778163999999997</c:v>
                      </c:pt>
                      <c:pt idx="1764">
                        <c:v>58.226120000000002</c:v>
                      </c:pt>
                      <c:pt idx="1765">
                        <c:v>58.169088000000002</c:v>
                      </c:pt>
                      <c:pt idx="1766">
                        <c:v>58.069426</c:v>
                      </c:pt>
                      <c:pt idx="1767">
                        <c:v>58.040984000000002</c:v>
                      </c:pt>
                      <c:pt idx="1768">
                        <c:v>58.090766000000002</c:v>
                      </c:pt>
                      <c:pt idx="1769">
                        <c:v>57.679676000000001</c:v>
                      </c:pt>
                      <c:pt idx="1770">
                        <c:v>58.290353000000003</c:v>
                      </c:pt>
                      <c:pt idx="1771">
                        <c:v>58.505020999999999</c:v>
                      </c:pt>
                      <c:pt idx="1772">
                        <c:v>58.512191000000001</c:v>
                      </c:pt>
                      <c:pt idx="1773">
                        <c:v>58.055202999999999</c:v>
                      </c:pt>
                      <c:pt idx="1774">
                        <c:v>58.204725000000003</c:v>
                      </c:pt>
                      <c:pt idx="1775">
                        <c:v>58.176214000000002</c:v>
                      </c:pt>
                      <c:pt idx="1776">
                        <c:v>58.354664999999997</c:v>
                      </c:pt>
                      <c:pt idx="1777">
                        <c:v>58.548057</c:v>
                      </c:pt>
                      <c:pt idx="1778">
                        <c:v>58.440531999999997</c:v>
                      </c:pt>
                      <c:pt idx="1779">
                        <c:v>58.691758999999998</c:v>
                      </c:pt>
                      <c:pt idx="1780">
                        <c:v>58.304639000000002</c:v>
                      </c:pt>
                      <c:pt idx="1781">
                        <c:v>58.268934000000002</c:v>
                      </c:pt>
                      <c:pt idx="1782">
                        <c:v>58.555233000000001</c:v>
                      </c:pt>
                      <c:pt idx="1783">
                        <c:v>58.383271000000001</c:v>
                      </c:pt>
                      <c:pt idx="1784">
                        <c:v>58.648609</c:v>
                      </c:pt>
                      <c:pt idx="1785">
                        <c:v>58.368966</c:v>
                      </c:pt>
                      <c:pt idx="1786">
                        <c:v>58.490682999999997</c:v>
                      </c:pt>
                      <c:pt idx="1787">
                        <c:v>58.048093000000001</c:v>
                      </c:pt>
                      <c:pt idx="1788">
                        <c:v>58.318925999999998</c:v>
                      </c:pt>
                      <c:pt idx="1789">
                        <c:v>58.254658999999997</c:v>
                      </c:pt>
                      <c:pt idx="1790">
                        <c:v>58.462018999999998</c:v>
                      </c:pt>
                      <c:pt idx="1791">
                        <c:v>58.354664999999997</c:v>
                      </c:pt>
                      <c:pt idx="1792">
                        <c:v>58.140594</c:v>
                      </c:pt>
                      <c:pt idx="1793">
                        <c:v>58.254658999999997</c:v>
                      </c:pt>
                      <c:pt idx="1794">
                        <c:v>58.634233000000002</c:v>
                      </c:pt>
                      <c:pt idx="1795">
                        <c:v>58.083652000000001</c:v>
                      </c:pt>
                      <c:pt idx="1796">
                        <c:v>58.433369999999996</c:v>
                      </c:pt>
                      <c:pt idx="1797">
                        <c:v>57.891916000000002</c:v>
                      </c:pt>
                      <c:pt idx="1798">
                        <c:v>58.879143999999997</c:v>
                      </c:pt>
                      <c:pt idx="1799">
                        <c:v>58.033875999999999</c:v>
                      </c:pt>
                      <c:pt idx="1800">
                        <c:v>58.326073000000001</c:v>
                      </c:pt>
                      <c:pt idx="1801">
                        <c:v>58.662987999999999</c:v>
                      </c:pt>
                      <c:pt idx="1802">
                        <c:v>58.354664999999997</c:v>
                      </c:pt>
                      <c:pt idx="1803">
                        <c:v>58.368966</c:v>
                      </c:pt>
                      <c:pt idx="1804">
                        <c:v>58.433369999999996</c:v>
                      </c:pt>
                      <c:pt idx="1805">
                        <c:v>58.347515999999999</c:v>
                      </c:pt>
                      <c:pt idx="1806">
                        <c:v>58.318925999999998</c:v>
                      </c:pt>
                      <c:pt idx="1807">
                        <c:v>57.977048000000003</c:v>
                      </c:pt>
                      <c:pt idx="1808">
                        <c:v>58.505020999999999</c:v>
                      </c:pt>
                      <c:pt idx="1809">
                        <c:v>57.884827000000001</c:v>
                      </c:pt>
                      <c:pt idx="1810">
                        <c:v>58.411895000000001</c:v>
                      </c:pt>
                      <c:pt idx="1811">
                        <c:v>58.879143999999997</c:v>
                      </c:pt>
                      <c:pt idx="1812">
                        <c:v>58.670180000000002</c:v>
                      </c:pt>
                      <c:pt idx="1813">
                        <c:v>57.906094000000003</c:v>
                      </c:pt>
                      <c:pt idx="1814">
                        <c:v>58.304639000000002</c:v>
                      </c:pt>
                      <c:pt idx="1815">
                        <c:v>58.276074000000001</c:v>
                      </c:pt>
                      <c:pt idx="1816">
                        <c:v>58.040984000000002</c:v>
                      </c:pt>
                      <c:pt idx="1817">
                        <c:v>58.376119000000003</c:v>
                      </c:pt>
                      <c:pt idx="1818">
                        <c:v>58.879143999999997</c:v>
                      </c:pt>
                      <c:pt idx="1819">
                        <c:v>57.920276999999999</c:v>
                      </c:pt>
                      <c:pt idx="1820">
                        <c:v>58.055202999999999</c:v>
                      </c:pt>
                      <c:pt idx="1821">
                        <c:v>58.490682999999997</c:v>
                      </c:pt>
                      <c:pt idx="1822">
                        <c:v>58.627046999999997</c:v>
                      </c:pt>
                      <c:pt idx="1823">
                        <c:v>58.197597000000002</c:v>
                      </c:pt>
                      <c:pt idx="1824">
                        <c:v>58.126353000000002</c:v>
                      </c:pt>
                      <c:pt idx="1825">
                        <c:v>58.026769999999999</c:v>
                      </c:pt>
                      <c:pt idx="1826">
                        <c:v>58.276074000000001</c:v>
                      </c:pt>
                      <c:pt idx="1827">
                        <c:v>58.447693000000001</c:v>
                      </c:pt>
                      <c:pt idx="1828">
                        <c:v>58.691758999999998</c:v>
                      </c:pt>
                      <c:pt idx="1829">
                        <c:v>58.076537999999999</c:v>
                      </c:pt>
                      <c:pt idx="1830">
                        <c:v>57.863568000000001</c:v>
                      </c:pt>
                      <c:pt idx="1831">
                        <c:v>58.361815</c:v>
                      </c:pt>
                      <c:pt idx="1832">
                        <c:v>58.033875999999999</c:v>
                      </c:pt>
                      <c:pt idx="1833">
                        <c:v>58.670180000000002</c:v>
                      </c:pt>
                      <c:pt idx="1834">
                        <c:v>57.849400000000003</c:v>
                      </c:pt>
                      <c:pt idx="1835">
                        <c:v>58.311782999999998</c:v>
                      </c:pt>
                      <c:pt idx="1836">
                        <c:v>58.211855999999997</c:v>
                      </c:pt>
                      <c:pt idx="1837">
                        <c:v>58.742145999999998</c:v>
                      </c:pt>
                      <c:pt idx="1838">
                        <c:v>58.519362999999998</c:v>
                      </c:pt>
                      <c:pt idx="1839">
                        <c:v>57.651439000000003</c:v>
                      </c:pt>
                      <c:pt idx="1840">
                        <c:v>58.519362999999998</c:v>
                      </c:pt>
                      <c:pt idx="1841">
                        <c:v>58.799787000000002</c:v>
                      </c:pt>
                      <c:pt idx="1842">
                        <c:v>58.333219999999997</c:v>
                      </c:pt>
                      <c:pt idx="1843">
                        <c:v>58.204725000000003</c:v>
                      </c:pt>
                      <c:pt idx="1844">
                        <c:v>58.112115000000003</c:v>
                      </c:pt>
                      <c:pt idx="1845">
                        <c:v>58.311782999999998</c:v>
                      </c:pt>
                      <c:pt idx="1846">
                        <c:v>58.734943999999999</c:v>
                      </c:pt>
                      <c:pt idx="1847">
                        <c:v>58.233254000000002</c:v>
                      </c:pt>
                      <c:pt idx="1848">
                        <c:v>58.226120000000002</c:v>
                      </c:pt>
                      <c:pt idx="1849">
                        <c:v>58.454855999999999</c:v>
                      </c:pt>
                      <c:pt idx="1850">
                        <c:v>57.955750999999999</c:v>
                      </c:pt>
                      <c:pt idx="1851">
                        <c:v>58.290353000000003</c:v>
                      </c:pt>
                      <c:pt idx="1852">
                        <c:v>58.104998000000002</c:v>
                      </c:pt>
                      <c:pt idx="1853">
                        <c:v>58.140594</c:v>
                      </c:pt>
                      <c:pt idx="1854">
                        <c:v>58.533709000000002</c:v>
                      </c:pt>
                      <c:pt idx="1855">
                        <c:v>58.454855999999999</c:v>
                      </c:pt>
                      <c:pt idx="1856">
                        <c:v>58.119233000000001</c:v>
                      </c:pt>
                      <c:pt idx="1857">
                        <c:v>58.304639000000002</c:v>
                      </c:pt>
                      <c:pt idx="1858">
                        <c:v>57.991247999999999</c:v>
                      </c:pt>
                      <c:pt idx="1859">
                        <c:v>58.734943999999999</c:v>
                      </c:pt>
                      <c:pt idx="1860">
                        <c:v>58.749347999999998</c:v>
                      </c:pt>
                      <c:pt idx="1861">
                        <c:v>58.864707000000003</c:v>
                      </c:pt>
                      <c:pt idx="1862">
                        <c:v>58.268934000000002</c:v>
                      </c:pt>
                      <c:pt idx="1863">
                        <c:v>58.505020999999999</c:v>
                      </c:pt>
                      <c:pt idx="1864">
                        <c:v>58.226120000000002</c:v>
                      </c:pt>
                      <c:pt idx="1865">
                        <c:v>58.233254000000002</c:v>
                      </c:pt>
                      <c:pt idx="1866">
                        <c:v>58.980313000000002</c:v>
                      </c:pt>
                      <c:pt idx="1867">
                        <c:v>58.240386999999998</c:v>
                      </c:pt>
                      <c:pt idx="1868">
                        <c:v>58.347515999999999</c:v>
                      </c:pt>
                      <c:pt idx="1869">
                        <c:v>58.368966</c:v>
                      </c:pt>
                      <c:pt idx="1870">
                        <c:v>58.140594</c:v>
                      </c:pt>
                      <c:pt idx="1871">
                        <c:v>58.361815</c:v>
                      </c:pt>
                      <c:pt idx="1872">
                        <c:v>57.580916999999999</c:v>
                      </c:pt>
                      <c:pt idx="1873">
                        <c:v>58.076537999999999</c:v>
                      </c:pt>
                      <c:pt idx="1874">
                        <c:v>58.097881000000001</c:v>
                      </c:pt>
                      <c:pt idx="1875">
                        <c:v>58.476349999999996</c:v>
                      </c:pt>
                      <c:pt idx="1876">
                        <c:v>58.526535000000003</c:v>
                      </c:pt>
                      <c:pt idx="1877">
                        <c:v>58.276074000000001</c:v>
                      </c:pt>
                      <c:pt idx="1878">
                        <c:v>58.211855999999997</c:v>
                      </c:pt>
                      <c:pt idx="1879">
                        <c:v>58.062313000000003</c:v>
                      </c:pt>
                      <c:pt idx="1880">
                        <c:v>58.662987999999999</c:v>
                      </c:pt>
                      <c:pt idx="1881">
                        <c:v>58.247523000000001</c:v>
                      </c:pt>
                      <c:pt idx="1882">
                        <c:v>58.462018999999998</c:v>
                      </c:pt>
                      <c:pt idx="1883">
                        <c:v>58.290353000000003</c:v>
                      </c:pt>
                      <c:pt idx="1884">
                        <c:v>58.383271000000001</c:v>
                      </c:pt>
                      <c:pt idx="1885">
                        <c:v>58.476349999999996</c:v>
                      </c:pt>
                      <c:pt idx="1886">
                        <c:v>58.411895000000001</c:v>
                      </c:pt>
                      <c:pt idx="1887">
                        <c:v>58.591129000000002</c:v>
                      </c:pt>
                      <c:pt idx="1888">
                        <c:v>58.040984000000002</c:v>
                      </c:pt>
                      <c:pt idx="1889">
                        <c:v>58.204725000000003</c:v>
                      </c:pt>
                      <c:pt idx="1890">
                        <c:v>58.055202999999999</c:v>
                      </c:pt>
                      <c:pt idx="1891">
                        <c:v>58.376119000000003</c:v>
                      </c:pt>
                      <c:pt idx="1892">
                        <c:v>58.133473000000002</c:v>
                      </c:pt>
                      <c:pt idx="1893">
                        <c:v>58.311782999999998</c:v>
                      </c:pt>
                      <c:pt idx="1894">
                        <c:v>58.447693000000001</c:v>
                      </c:pt>
                      <c:pt idx="1895">
                        <c:v>58.062313000000003</c:v>
                      </c:pt>
                      <c:pt idx="1896">
                        <c:v>58.670180000000002</c:v>
                      </c:pt>
                      <c:pt idx="1897">
                        <c:v>58.304639000000002</c:v>
                      </c:pt>
                      <c:pt idx="1898">
                        <c:v>58.447693000000001</c:v>
                      </c:pt>
                      <c:pt idx="1899">
                        <c:v>58.290353000000003</c:v>
                      </c:pt>
                      <c:pt idx="1900">
                        <c:v>58.562410999999997</c:v>
                      </c:pt>
                      <c:pt idx="1901">
                        <c:v>58.383271000000001</c:v>
                      </c:pt>
                      <c:pt idx="1902">
                        <c:v>58.476349999999996</c:v>
                      </c:pt>
                      <c:pt idx="1903">
                        <c:v>58.634233000000002</c:v>
                      </c:pt>
                      <c:pt idx="1904">
                        <c:v>58.311782999999998</c:v>
                      </c:pt>
                      <c:pt idx="1905">
                        <c:v>58.505020999999999</c:v>
                      </c:pt>
                      <c:pt idx="1906">
                        <c:v>58.169088000000002</c:v>
                      </c:pt>
                      <c:pt idx="1907">
                        <c:v>58.871924999999997</c:v>
                      </c:pt>
                      <c:pt idx="1908">
                        <c:v>59.009251999999996</c:v>
                      </c:pt>
                      <c:pt idx="1909">
                        <c:v>58.397581000000002</c:v>
                      </c:pt>
                      <c:pt idx="1910">
                        <c:v>58.533709000000002</c:v>
                      </c:pt>
                      <c:pt idx="1911">
                        <c:v>58.965848000000001</c:v>
                      </c:pt>
                      <c:pt idx="1912">
                        <c:v>59.045448999999998</c:v>
                      </c:pt>
                      <c:pt idx="1913">
                        <c:v>58.233254000000002</c:v>
                      </c:pt>
                      <c:pt idx="1914">
                        <c:v>58.519362999999998</c:v>
                      </c:pt>
                      <c:pt idx="1915">
                        <c:v>58.112115000000003</c:v>
                      </c:pt>
                      <c:pt idx="1916">
                        <c:v>58.311782999999998</c:v>
                      </c:pt>
                      <c:pt idx="1917">
                        <c:v>58.677371999999998</c:v>
                      </c:pt>
                      <c:pt idx="1918">
                        <c:v>58.871924999999997</c:v>
                      </c:pt>
                      <c:pt idx="1919">
                        <c:v>58.490682999999997</c:v>
                      </c:pt>
                      <c:pt idx="1920">
                        <c:v>58.276074000000001</c:v>
                      </c:pt>
                      <c:pt idx="1921">
                        <c:v>58.276074000000001</c:v>
                      </c:pt>
                      <c:pt idx="1922">
                        <c:v>58.900807999999998</c:v>
                      </c:pt>
                      <c:pt idx="1923">
                        <c:v>58.828631000000001</c:v>
                      </c:pt>
                      <c:pt idx="1924">
                        <c:v>59.023729000000003</c:v>
                      </c:pt>
                      <c:pt idx="1925">
                        <c:v>58.404738000000002</c:v>
                      </c:pt>
                      <c:pt idx="1926">
                        <c:v>58.533709000000002</c:v>
                      </c:pt>
                      <c:pt idx="1927">
                        <c:v>58.397581000000002</c:v>
                      </c:pt>
                      <c:pt idx="1928">
                        <c:v>58.361815</c:v>
                      </c:pt>
                      <c:pt idx="1929">
                        <c:v>58.261797000000001</c:v>
                      </c:pt>
                      <c:pt idx="1930">
                        <c:v>58.268934000000002</c:v>
                      </c:pt>
                      <c:pt idx="1931">
                        <c:v>58.333219999999997</c:v>
                      </c:pt>
                      <c:pt idx="1932">
                        <c:v>58.778163999999997</c:v>
                      </c:pt>
                      <c:pt idx="1933">
                        <c:v>58.734943999999999</c:v>
                      </c:pt>
                      <c:pt idx="1934">
                        <c:v>58.749347999999998</c:v>
                      </c:pt>
                      <c:pt idx="1935">
                        <c:v>59.096164999999999</c:v>
                      </c:pt>
                      <c:pt idx="1936">
                        <c:v>58.040984000000002</c:v>
                      </c:pt>
                      <c:pt idx="1937">
                        <c:v>58.727744000000001</c:v>
                      </c:pt>
                      <c:pt idx="1938">
                        <c:v>58.864707000000003</c:v>
                      </c:pt>
                      <c:pt idx="1939">
                        <c:v>58.440531999999997</c:v>
                      </c:pt>
                      <c:pt idx="1940">
                        <c:v>58.354664999999997</c:v>
                      </c:pt>
                      <c:pt idx="1941">
                        <c:v>59.067179000000003</c:v>
                      </c:pt>
                      <c:pt idx="1942">
                        <c:v>58.677371999999998</c:v>
                      </c:pt>
                      <c:pt idx="1943">
                        <c:v>58.706150999999998</c:v>
                      </c:pt>
                      <c:pt idx="1944">
                        <c:v>58.526535000000003</c:v>
                      </c:pt>
                      <c:pt idx="1945">
                        <c:v>58.792577999999999</c:v>
                      </c:pt>
                      <c:pt idx="1946">
                        <c:v>58.915253999999997</c:v>
                      </c:pt>
                      <c:pt idx="1947">
                        <c:v>58.540882000000003</c:v>
                      </c:pt>
                      <c:pt idx="1948">
                        <c:v>58.915253999999997</c:v>
                      </c:pt>
                      <c:pt idx="1949">
                        <c:v>58.655797999999997</c:v>
                      </c:pt>
                      <c:pt idx="1950">
                        <c:v>58.828631000000001</c:v>
                      </c:pt>
                      <c:pt idx="1951">
                        <c:v>58.454855999999999</c:v>
                      </c:pt>
                      <c:pt idx="1952">
                        <c:v>58.691758999999998</c:v>
                      </c:pt>
                      <c:pt idx="1953">
                        <c:v>59.103414000000001</c:v>
                      </c:pt>
                      <c:pt idx="1954">
                        <c:v>58.677371999999998</c:v>
                      </c:pt>
                      <c:pt idx="1955">
                        <c:v>58.469183999999998</c:v>
                      </c:pt>
                      <c:pt idx="1956">
                        <c:v>58.354664999999997</c:v>
                      </c:pt>
                      <c:pt idx="1957">
                        <c:v>59.183217999999997</c:v>
                      </c:pt>
                      <c:pt idx="1958">
                        <c:v>58.655797999999997</c:v>
                      </c:pt>
                      <c:pt idx="1959">
                        <c:v>59.002015999999998</c:v>
                      </c:pt>
                      <c:pt idx="1960">
                        <c:v>59.052691000000003</c:v>
                      </c:pt>
                      <c:pt idx="1961">
                        <c:v>58.340366000000003</c:v>
                      </c:pt>
                      <c:pt idx="1962">
                        <c:v>58.835844999999999</c:v>
                      </c:pt>
                      <c:pt idx="1963">
                        <c:v>58.893585000000002</c:v>
                      </c:pt>
                      <c:pt idx="1964">
                        <c:v>58.713348000000003</c:v>
                      </c:pt>
                      <c:pt idx="1965">
                        <c:v>58.814207000000003</c:v>
                      </c:pt>
                      <c:pt idx="1966">
                        <c:v>59.023729000000003</c:v>
                      </c:pt>
                      <c:pt idx="1967">
                        <c:v>59.263137</c:v>
                      </c:pt>
                      <c:pt idx="1968">
                        <c:v>58.576766999999997</c:v>
                      </c:pt>
                      <c:pt idx="1969">
                        <c:v>58.497852000000002</c:v>
                      </c:pt>
                      <c:pt idx="1970">
                        <c:v>58.569589000000001</c:v>
                      </c:pt>
                      <c:pt idx="1971">
                        <c:v>59.074424</c:v>
                      </c:pt>
                      <c:pt idx="1972">
                        <c:v>59.016489999999997</c:v>
                      </c:pt>
                      <c:pt idx="1973">
                        <c:v>58.806995999999998</c:v>
                      </c:pt>
                      <c:pt idx="1974">
                        <c:v>58.562410999999997</c:v>
                      </c:pt>
                      <c:pt idx="1975">
                        <c:v>58.440531999999997</c:v>
                      </c:pt>
                      <c:pt idx="1976">
                        <c:v>58.756549999999997</c:v>
                      </c:pt>
                      <c:pt idx="1977">
                        <c:v>58.922479000000003</c:v>
                      </c:pt>
                      <c:pt idx="1978">
                        <c:v>59.234062000000002</c:v>
                      </c:pt>
                      <c:pt idx="1979">
                        <c:v>58.828631000000001</c:v>
                      </c:pt>
                      <c:pt idx="1980">
                        <c:v>59.081671</c:v>
                      </c:pt>
                      <c:pt idx="1981">
                        <c:v>59.197738999999999</c:v>
                      </c:pt>
                      <c:pt idx="1982">
                        <c:v>58.706150999999998</c:v>
                      </c:pt>
                      <c:pt idx="1983">
                        <c:v>58.763753999999999</c:v>
                      </c:pt>
                      <c:pt idx="1984">
                        <c:v>58.980313000000002</c:v>
                      </c:pt>
                      <c:pt idx="1985">
                        <c:v>59.110664</c:v>
                      </c:pt>
                      <c:pt idx="1986">
                        <c:v>58.727744000000001</c:v>
                      </c:pt>
                      <c:pt idx="1987">
                        <c:v>58.980313000000002</c:v>
                      </c:pt>
                      <c:pt idx="1988">
                        <c:v>59.219529999999999</c:v>
                      </c:pt>
                      <c:pt idx="1989">
                        <c:v>59.175958000000001</c:v>
                      </c:pt>
                      <c:pt idx="1990">
                        <c:v>58.433369999999996</c:v>
                      </c:pt>
                      <c:pt idx="1991">
                        <c:v>58.871924999999997</c:v>
                      </c:pt>
                      <c:pt idx="1992">
                        <c:v>59.481699999999996</c:v>
                      </c:pt>
                      <c:pt idx="1993">
                        <c:v>59.168698999999997</c:v>
                      </c:pt>
                      <c:pt idx="1994">
                        <c:v>58.778163999999997</c:v>
                      </c:pt>
                      <c:pt idx="1995">
                        <c:v>58.562410999999997</c:v>
                      </c:pt>
                      <c:pt idx="1996">
                        <c:v>59.074424</c:v>
                      </c:pt>
                      <c:pt idx="1997">
                        <c:v>58.850273000000001</c:v>
                      </c:pt>
                      <c:pt idx="1998">
                        <c:v>58.268934000000002</c:v>
                      </c:pt>
                      <c:pt idx="1999">
                        <c:v>58.792577999999999</c:v>
                      </c:pt>
                      <c:pt idx="2000">
                        <c:v>58.908029999999997</c:v>
                      </c:pt>
                      <c:pt idx="2001">
                        <c:v>59.117915000000004</c:v>
                      </c:pt>
                      <c:pt idx="2002">
                        <c:v>58.785370999999998</c:v>
                      </c:pt>
                      <c:pt idx="2003">
                        <c:v>58.627046999999997</c:v>
                      </c:pt>
                      <c:pt idx="2004">
                        <c:v>58.944159999999997</c:v>
                      </c:pt>
                      <c:pt idx="2005">
                        <c:v>59.234062000000002</c:v>
                      </c:pt>
                      <c:pt idx="2006">
                        <c:v>59.408748000000003</c:v>
                      </c:pt>
                      <c:pt idx="2007">
                        <c:v>59.372309000000001</c:v>
                      </c:pt>
                      <c:pt idx="2008">
                        <c:v>58.850273000000001</c:v>
                      </c:pt>
                      <c:pt idx="2009">
                        <c:v>59.074424</c:v>
                      </c:pt>
                      <c:pt idx="2010">
                        <c:v>59.365023999999998</c:v>
                      </c:pt>
                      <c:pt idx="2011">
                        <c:v>58.965848000000001</c:v>
                      </c:pt>
                      <c:pt idx="2012">
                        <c:v>59.219529999999999</c:v>
                      </c:pt>
                      <c:pt idx="2013">
                        <c:v>59.117915000000004</c:v>
                      </c:pt>
                      <c:pt idx="2014">
                        <c:v>59.42333</c:v>
                      </c:pt>
                      <c:pt idx="2015">
                        <c:v>59.067179000000003</c:v>
                      </c:pt>
                      <c:pt idx="2016">
                        <c:v>59.540132</c:v>
                      </c:pt>
                      <c:pt idx="2017">
                        <c:v>58.922479000000003</c:v>
                      </c:pt>
                      <c:pt idx="2018">
                        <c:v>59.059933999999998</c:v>
                      </c:pt>
                      <c:pt idx="2019">
                        <c:v>59.613258999999999</c:v>
                      </c:pt>
                      <c:pt idx="2020">
                        <c:v>59.088917000000002</c:v>
                      </c:pt>
                      <c:pt idx="2021">
                        <c:v>59.074424</c:v>
                      </c:pt>
                      <c:pt idx="2022">
                        <c:v>59.430622999999997</c:v>
                      </c:pt>
                      <c:pt idx="2023">
                        <c:v>58.835844999999999</c:v>
                      </c:pt>
                      <c:pt idx="2024">
                        <c:v>58.727744000000001</c:v>
                      </c:pt>
                      <c:pt idx="2025">
                        <c:v>59.620578999999999</c:v>
                      </c:pt>
                      <c:pt idx="2026">
                        <c:v>58.850273000000001</c:v>
                      </c:pt>
                      <c:pt idx="2027">
                        <c:v>59.074424</c:v>
                      </c:pt>
                      <c:pt idx="2028">
                        <c:v>59.074424</c:v>
                      </c:pt>
                      <c:pt idx="2029">
                        <c:v>59.081671</c:v>
                      </c:pt>
                      <c:pt idx="2030">
                        <c:v>59.081671</c:v>
                      </c:pt>
                      <c:pt idx="2031">
                        <c:v>59.481699999999996</c:v>
                      </c:pt>
                      <c:pt idx="2032">
                        <c:v>59.343176</c:v>
                      </c:pt>
                      <c:pt idx="2033">
                        <c:v>59.379595999999999</c:v>
                      </c:pt>
                      <c:pt idx="2034">
                        <c:v>59.248598000000001</c:v>
                      </c:pt>
                      <c:pt idx="2035">
                        <c:v>59.103414000000001</c:v>
                      </c:pt>
                      <c:pt idx="2036">
                        <c:v>59.190477000000001</c:v>
                      </c:pt>
                      <c:pt idx="2037">
                        <c:v>59.002015999999998</c:v>
                      </c:pt>
                      <c:pt idx="2038">
                        <c:v>59.635216999999997</c:v>
                      </c:pt>
                      <c:pt idx="2039">
                        <c:v>59.613258999999999</c:v>
                      </c:pt>
                      <c:pt idx="2040">
                        <c:v>59.547440999999999</c:v>
                      </c:pt>
                      <c:pt idx="2041">
                        <c:v>59.620578999999999</c:v>
                      </c:pt>
                      <c:pt idx="2042">
                        <c:v>59.430622999999997</c:v>
                      </c:pt>
                      <c:pt idx="2043">
                        <c:v>59.474401</c:v>
                      </c:pt>
                      <c:pt idx="2044">
                        <c:v>58.994779999999999</c:v>
                      </c:pt>
                      <c:pt idx="2045">
                        <c:v>59.452508000000002</c:v>
                      </c:pt>
                      <c:pt idx="2046">
                        <c:v>59.408748000000003</c:v>
                      </c:pt>
                      <c:pt idx="2047">
                        <c:v>59.255867000000002</c:v>
                      </c:pt>
                      <c:pt idx="2048">
                        <c:v>58.749347999999998</c:v>
                      </c:pt>
                      <c:pt idx="2049">
                        <c:v>59.038207999999997</c:v>
                      </c:pt>
                      <c:pt idx="2050">
                        <c:v>59.030968000000001</c:v>
                      </c:pt>
                      <c:pt idx="2051">
                        <c:v>58.799787000000002</c:v>
                      </c:pt>
                      <c:pt idx="2052">
                        <c:v>59.605943000000003</c:v>
                      </c:pt>
                      <c:pt idx="2053">
                        <c:v>59.379595999999999</c:v>
                      </c:pt>
                      <c:pt idx="2054">
                        <c:v>59.950915000000002</c:v>
                      </c:pt>
                      <c:pt idx="2055">
                        <c:v>59.774487000000001</c:v>
                      </c:pt>
                      <c:pt idx="2056">
                        <c:v>59.635216999999997</c:v>
                      </c:pt>
                      <c:pt idx="2057">
                        <c:v>59.847929999999998</c:v>
                      </c:pt>
                      <c:pt idx="2058">
                        <c:v>59.445211</c:v>
                      </c:pt>
                      <c:pt idx="2059">
                        <c:v>59.532823999999998</c:v>
                      </c:pt>
                      <c:pt idx="2060">
                        <c:v>59.745137</c:v>
                      </c:pt>
                      <c:pt idx="2061">
                        <c:v>59.995111999999999</c:v>
                      </c:pt>
                      <c:pt idx="2062">
                        <c:v>59.591310999999997</c:v>
                      </c:pt>
                      <c:pt idx="2063">
                        <c:v>59.730468999999999</c:v>
                      </c:pt>
                      <c:pt idx="2064">
                        <c:v>59.234062000000002</c:v>
                      </c:pt>
                      <c:pt idx="2065">
                        <c:v>59.459803999999998</c:v>
                      </c:pt>
                      <c:pt idx="2066">
                        <c:v>59.767147999999999</c:v>
                      </c:pt>
                      <c:pt idx="2067">
                        <c:v>59.226796</c:v>
                      </c:pt>
                      <c:pt idx="2068">
                        <c:v>59.576684</c:v>
                      </c:pt>
                      <c:pt idx="2069">
                        <c:v>59.328614000000002</c:v>
                      </c:pt>
                      <c:pt idx="2070">
                        <c:v>59.379595999999999</c:v>
                      </c:pt>
                      <c:pt idx="2071">
                        <c:v>59.540132</c:v>
                      </c:pt>
                      <c:pt idx="2072">
                        <c:v>59.335895000000001</c:v>
                      </c:pt>
                      <c:pt idx="2073">
                        <c:v>59.379595999999999</c:v>
                      </c:pt>
                      <c:pt idx="2074">
                        <c:v>59.598626000000003</c:v>
                      </c:pt>
                      <c:pt idx="2075">
                        <c:v>59.781827</c:v>
                      </c:pt>
                      <c:pt idx="2076">
                        <c:v>59.693812999999999</c:v>
                      </c:pt>
                      <c:pt idx="2077">
                        <c:v>59.657183000000003</c:v>
                      </c:pt>
                      <c:pt idx="2078">
                        <c:v>59.892042000000004</c:v>
                      </c:pt>
                      <c:pt idx="2079">
                        <c:v>59.430622999999997</c:v>
                      </c:pt>
                      <c:pt idx="2080">
                        <c:v>60.349967999999997</c:v>
                      </c:pt>
                      <c:pt idx="2081">
                        <c:v>59.052691000000003</c:v>
                      </c:pt>
                      <c:pt idx="2082">
                        <c:v>60.083610999999998</c:v>
                      </c:pt>
                      <c:pt idx="2083">
                        <c:v>59.745137</c:v>
                      </c:pt>
                      <c:pt idx="2084">
                        <c:v>59.759810999999999</c:v>
                      </c:pt>
                      <c:pt idx="2085">
                        <c:v>60.172252</c:v>
                      </c:pt>
                      <c:pt idx="2086">
                        <c:v>59.796509</c:v>
                      </c:pt>
                      <c:pt idx="2087">
                        <c:v>59.635216999999997</c:v>
                      </c:pt>
                      <c:pt idx="2088">
                        <c:v>60.017221999999997</c:v>
                      </c:pt>
                      <c:pt idx="2089">
                        <c:v>59.701143000000002</c:v>
                      </c:pt>
                      <c:pt idx="2090">
                        <c:v>60.246231000000002</c:v>
                      </c:pt>
                      <c:pt idx="2091">
                        <c:v>60.120527000000003</c:v>
                      </c:pt>
                      <c:pt idx="2092">
                        <c:v>60.379643999999999</c:v>
                      </c:pt>
                      <c:pt idx="2093">
                        <c:v>59.862630000000003</c:v>
                      </c:pt>
                      <c:pt idx="2094">
                        <c:v>60.327722000000001</c:v>
                      </c:pt>
                      <c:pt idx="2095">
                        <c:v>60.468766000000002</c:v>
                      </c:pt>
                      <c:pt idx="2096">
                        <c:v>60.024594999999998</c:v>
                      </c:pt>
                      <c:pt idx="2097">
                        <c:v>59.583995999999999</c:v>
                      </c:pt>
                      <c:pt idx="2098">
                        <c:v>59.737803</c:v>
                      </c:pt>
                      <c:pt idx="2099">
                        <c:v>60.120527000000003</c:v>
                      </c:pt>
                      <c:pt idx="2100">
                        <c:v>59.973008999999998</c:v>
                      </c:pt>
                      <c:pt idx="2101">
                        <c:v>59.474401</c:v>
                      </c:pt>
                      <c:pt idx="2102">
                        <c:v>59.752473000000002</c:v>
                      </c:pt>
                      <c:pt idx="2103">
                        <c:v>60.054094999999997</c:v>
                      </c:pt>
                      <c:pt idx="2104">
                        <c:v>60.046719000000003</c:v>
                      </c:pt>
                      <c:pt idx="2105">
                        <c:v>60.231428000000001</c:v>
                      </c:pt>
                      <c:pt idx="2106">
                        <c:v>59.664507</c:v>
                      </c:pt>
                      <c:pt idx="2107">
                        <c:v>60.009850999999998</c:v>
                      </c:pt>
                      <c:pt idx="2108">
                        <c:v>59.869982</c:v>
                      </c:pt>
                      <c:pt idx="2109">
                        <c:v>60.327722000000001</c:v>
                      </c:pt>
                      <c:pt idx="2110">
                        <c:v>60.164861000000002</c:v>
                      </c:pt>
                      <c:pt idx="2111">
                        <c:v>59.445211</c:v>
                      </c:pt>
                      <c:pt idx="2112">
                        <c:v>60.298076000000002</c:v>
                      </c:pt>
                      <c:pt idx="2113">
                        <c:v>60.105756999999997</c:v>
                      </c:pt>
                      <c:pt idx="2114">
                        <c:v>60.394488000000003</c:v>
                      </c:pt>
                      <c:pt idx="2115">
                        <c:v>60.572924999999998</c:v>
                      </c:pt>
                      <c:pt idx="2116">
                        <c:v>60.179645999999998</c:v>
                      </c:pt>
                      <c:pt idx="2117">
                        <c:v>59.958278999999997</c:v>
                      </c:pt>
                      <c:pt idx="2118">
                        <c:v>60.357385999999998</c:v>
                      </c:pt>
                      <c:pt idx="2119">
                        <c:v>60.984036000000003</c:v>
                      </c:pt>
                      <c:pt idx="2120">
                        <c:v>60.684742</c:v>
                      </c:pt>
                      <c:pt idx="2121">
                        <c:v>60.505943000000002</c:v>
                      </c:pt>
                      <c:pt idx="2122">
                        <c:v>60.068849999999998</c:v>
                      </c:pt>
                      <c:pt idx="2123">
                        <c:v>60.275851000000003</c:v>
                      </c:pt>
                      <c:pt idx="2124">
                        <c:v>60.357385999999998</c:v>
                      </c:pt>
                      <c:pt idx="2125">
                        <c:v>60.632533000000002</c:v>
                      </c:pt>
                      <c:pt idx="2126">
                        <c:v>60.871611999999999</c:v>
                      </c:pt>
                      <c:pt idx="2127">
                        <c:v>60.409336000000003</c:v>
                      </c:pt>
                      <c:pt idx="2128">
                        <c:v>60.453901999999999</c:v>
                      </c:pt>
                      <c:pt idx="2129">
                        <c:v>61.096691</c:v>
                      </c:pt>
                      <c:pt idx="2130">
                        <c:v>60.120527000000003</c:v>
                      </c:pt>
                      <c:pt idx="2131">
                        <c:v>60.320309000000002</c:v>
                      </c:pt>
                      <c:pt idx="2132">
                        <c:v>60.819223999999998</c:v>
                      </c:pt>
                      <c:pt idx="2133">
                        <c:v>60.714599</c:v>
                      </c:pt>
                      <c:pt idx="2134">
                        <c:v>60.916553</c:v>
                      </c:pt>
                      <c:pt idx="2135">
                        <c:v>60.580373000000002</c:v>
                      </c:pt>
                      <c:pt idx="2136">
                        <c:v>60.349967999999997</c:v>
                      </c:pt>
                      <c:pt idx="2137">
                        <c:v>60.224027999999997</c:v>
                      </c:pt>
                      <c:pt idx="2138">
                        <c:v>60.789310999999998</c:v>
                      </c:pt>
                      <c:pt idx="2139">
                        <c:v>60.901569000000002</c:v>
                      </c:pt>
                      <c:pt idx="2140">
                        <c:v>60.759413000000002</c:v>
                      </c:pt>
                      <c:pt idx="2141">
                        <c:v>60.856639000000001</c:v>
                      </c:pt>
                      <c:pt idx="2142">
                        <c:v>60.409336000000003</c:v>
                      </c:pt>
                      <c:pt idx="2143">
                        <c:v>60.625078000000002</c:v>
                      </c:pt>
                      <c:pt idx="2144">
                        <c:v>60.692205000000001</c:v>
                      </c:pt>
                      <c:pt idx="2145">
                        <c:v>61.044091000000002</c:v>
                      </c:pt>
                      <c:pt idx="2146">
                        <c:v>61.089174</c:v>
                      </c:pt>
                      <c:pt idx="2147">
                        <c:v>60.841669000000003</c:v>
                      </c:pt>
                      <c:pt idx="2148">
                        <c:v>60.766886</c:v>
                      </c:pt>
                      <c:pt idx="2149">
                        <c:v>60.789310999999998</c:v>
                      </c:pt>
                      <c:pt idx="2150">
                        <c:v>60.894078</c:v>
                      </c:pt>
                      <c:pt idx="2151">
                        <c:v>60.931542999999998</c:v>
                      </c:pt>
                      <c:pt idx="2152">
                        <c:v>60.879098999999997</c:v>
                      </c:pt>
                      <c:pt idx="2153">
                        <c:v>61.006549</c:v>
                      </c:pt>
                      <c:pt idx="2154">
                        <c:v>60.737001999999997</c:v>
                      </c:pt>
                      <c:pt idx="2155">
                        <c:v>61.519305000000003</c:v>
                      </c:pt>
                      <c:pt idx="2156">
                        <c:v>60.804265999999998</c:v>
                      </c:pt>
                      <c:pt idx="2157">
                        <c:v>61.021562000000003</c:v>
                      </c:pt>
                      <c:pt idx="2158">
                        <c:v>60.969034000000001</c:v>
                      </c:pt>
                      <c:pt idx="2159">
                        <c:v>60.617623999999999</c:v>
                      </c:pt>
                      <c:pt idx="2160">
                        <c:v>60.819223999999998</c:v>
                      </c:pt>
                      <c:pt idx="2161">
                        <c:v>60.722065000000001</c:v>
                      </c:pt>
                      <c:pt idx="2162">
                        <c:v>61.633054999999999</c:v>
                      </c:pt>
                      <c:pt idx="2163">
                        <c:v>61.202043000000003</c:v>
                      </c:pt>
                      <c:pt idx="2164">
                        <c:v>60.751942</c:v>
                      </c:pt>
                      <c:pt idx="2165">
                        <c:v>60.669820000000001</c:v>
                      </c:pt>
                      <c:pt idx="2166">
                        <c:v>60.864123999999997</c:v>
                      </c:pt>
                      <c:pt idx="2167">
                        <c:v>61.006549</c:v>
                      </c:pt>
                      <c:pt idx="2168">
                        <c:v>61.458734999999997</c:v>
                      </c:pt>
                      <c:pt idx="2169">
                        <c:v>61.059114000000001</c:v>
                      </c:pt>
                      <c:pt idx="2170">
                        <c:v>61.089174</c:v>
                      </c:pt>
                      <c:pt idx="2171">
                        <c:v>61.557195999999998</c:v>
                      </c:pt>
                      <c:pt idx="2172">
                        <c:v>61.511730999999997</c:v>
                      </c:pt>
                      <c:pt idx="2173">
                        <c:v>61.044091000000002</c:v>
                      </c:pt>
                      <c:pt idx="2174">
                        <c:v>61.330241000000001</c:v>
                      </c:pt>
                      <c:pt idx="2175">
                        <c:v>61.390670999999998</c:v>
                      </c:pt>
                      <c:pt idx="2176">
                        <c:v>60.954034</c:v>
                      </c:pt>
                      <c:pt idx="2177">
                        <c:v>60.976534999999998</c:v>
                      </c:pt>
                      <c:pt idx="2178">
                        <c:v>60.625078000000002</c:v>
                      </c:pt>
                      <c:pt idx="2179">
                        <c:v>61.473872</c:v>
                      </c:pt>
                      <c:pt idx="2180">
                        <c:v>60.999043</c:v>
                      </c:pt>
                      <c:pt idx="2181">
                        <c:v>61.164394000000001</c:v>
                      </c:pt>
                      <c:pt idx="2182">
                        <c:v>61.307595999999997</c:v>
                      </c:pt>
                      <c:pt idx="2183">
                        <c:v>61.096691</c:v>
                      </c:pt>
                      <c:pt idx="2184">
                        <c:v>61.315142999999999</c:v>
                      </c:pt>
                      <c:pt idx="2185">
                        <c:v>61.209575999999998</c:v>
                      </c:pt>
                      <c:pt idx="2186">
                        <c:v>61.534460000000003</c:v>
                      </c:pt>
                      <c:pt idx="2187">
                        <c:v>61.587527000000001</c:v>
                      </c:pt>
                      <c:pt idx="2188">
                        <c:v>60.729533000000004</c:v>
                      </c:pt>
                      <c:pt idx="2189">
                        <c:v>61.089174</c:v>
                      </c:pt>
                      <c:pt idx="2190">
                        <c:v>61.375557000000001</c:v>
                      </c:pt>
                      <c:pt idx="2191">
                        <c:v>61.074142000000002</c:v>
                      </c:pt>
                      <c:pt idx="2192">
                        <c:v>61.074142000000002</c:v>
                      </c:pt>
                      <c:pt idx="2193">
                        <c:v>60.66236</c:v>
                      </c:pt>
                      <c:pt idx="2194">
                        <c:v>61.345342000000002</c:v>
                      </c:pt>
                      <c:pt idx="2195">
                        <c:v>60.789310999999998</c:v>
                      </c:pt>
                      <c:pt idx="2196">
                        <c:v>61.254795000000001</c:v>
                      </c:pt>
                      <c:pt idx="2197">
                        <c:v>60.744472000000002</c:v>
                      </c:pt>
                      <c:pt idx="2198">
                        <c:v>61.390670999999998</c:v>
                      </c:pt>
                      <c:pt idx="2199">
                        <c:v>61.126772000000003</c:v>
                      </c:pt>
                      <c:pt idx="2200">
                        <c:v>61.383113000000002</c:v>
                      </c:pt>
                      <c:pt idx="2201">
                        <c:v>60.946536000000002</c:v>
                      </c:pt>
                      <c:pt idx="2202">
                        <c:v>60.751942</c:v>
                      </c:pt>
                      <c:pt idx="2203">
                        <c:v>61.149341999999997</c:v>
                      </c:pt>
                      <c:pt idx="2204">
                        <c:v>60.580373000000002</c:v>
                      </c:pt>
                      <c:pt idx="2205">
                        <c:v>61.006549</c:v>
                      </c:pt>
                      <c:pt idx="2206">
                        <c:v>60.327722000000001</c:v>
                      </c:pt>
                      <c:pt idx="2207">
                        <c:v>60.826704999999997</c:v>
                      </c:pt>
                      <c:pt idx="2208">
                        <c:v>61.202043000000003</c:v>
                      </c:pt>
                      <c:pt idx="2209">
                        <c:v>60.572924999999998</c:v>
                      </c:pt>
                      <c:pt idx="2210">
                        <c:v>61.074142000000002</c:v>
                      </c:pt>
                      <c:pt idx="2211">
                        <c:v>60.834187</c:v>
                      </c:pt>
                      <c:pt idx="2212">
                        <c:v>60.349967999999997</c:v>
                      </c:pt>
                      <c:pt idx="2213">
                        <c:v>61.179450000000003</c:v>
                      </c:pt>
                      <c:pt idx="2214">
                        <c:v>60.401910999999998</c:v>
                      </c:pt>
                      <c:pt idx="2215">
                        <c:v>61.051600999999998</c:v>
                      </c:pt>
                      <c:pt idx="2216">
                        <c:v>60.669820000000001</c:v>
                      </c:pt>
                      <c:pt idx="2217">
                        <c:v>60.209229999999998</c:v>
                      </c:pt>
                      <c:pt idx="2218">
                        <c:v>61.141817000000003</c:v>
                      </c:pt>
                      <c:pt idx="2219">
                        <c:v>60.528261999999998</c:v>
                      </c:pt>
                      <c:pt idx="2220">
                        <c:v>60.722065000000001</c:v>
                      </c:pt>
                      <c:pt idx="2221">
                        <c:v>61.217109999999998</c:v>
                      </c:pt>
                      <c:pt idx="2222">
                        <c:v>60.931542999999998</c:v>
                      </c:pt>
                      <c:pt idx="2223">
                        <c:v>60.224027999999997</c:v>
                      </c:pt>
                      <c:pt idx="2224">
                        <c:v>60.483634000000002</c:v>
                      </c:pt>
                      <c:pt idx="2225">
                        <c:v>60.483634000000002</c:v>
                      </c:pt>
                      <c:pt idx="2226">
                        <c:v>60.610171999999999</c:v>
                      </c:pt>
                      <c:pt idx="2227">
                        <c:v>60.699669</c:v>
                      </c:pt>
                      <c:pt idx="2228">
                        <c:v>60.625078000000002</c:v>
                      </c:pt>
                      <c:pt idx="2229">
                        <c:v>60.401910999999998</c:v>
                      </c:pt>
                      <c:pt idx="2230">
                        <c:v>60.505943000000002</c:v>
                      </c:pt>
                      <c:pt idx="2231">
                        <c:v>60.194436000000003</c:v>
                      </c:pt>
                      <c:pt idx="2232">
                        <c:v>60.424188000000001</c:v>
                      </c:pt>
                      <c:pt idx="2233">
                        <c:v>60.320309000000002</c:v>
                      </c:pt>
                      <c:pt idx="2234">
                        <c:v>60.879098999999997</c:v>
                      </c:pt>
                      <c:pt idx="2235">
                        <c:v>60.886586999999999</c:v>
                      </c:pt>
                      <c:pt idx="2236">
                        <c:v>60.349967999999997</c:v>
                      </c:pt>
                      <c:pt idx="2237">
                        <c:v>60.766886</c:v>
                      </c:pt>
                      <c:pt idx="2238">
                        <c:v>60.379643999999999</c:v>
                      </c:pt>
                      <c:pt idx="2239">
                        <c:v>60.505943000000002</c:v>
                      </c:pt>
                      <c:pt idx="2240">
                        <c:v>60.602719999999998</c:v>
                      </c:pt>
                      <c:pt idx="2241">
                        <c:v>60.520820000000001</c:v>
                      </c:pt>
                      <c:pt idx="2242">
                        <c:v>60.135302000000003</c:v>
                      </c:pt>
                      <c:pt idx="2243">
                        <c:v>60.083610999999998</c:v>
                      </c:pt>
                      <c:pt idx="2244">
                        <c:v>60.811745000000002</c:v>
                      </c:pt>
                      <c:pt idx="2245">
                        <c:v>60.120527000000003</c:v>
                      </c:pt>
                      <c:pt idx="2246">
                        <c:v>60.565479000000003</c:v>
                      </c:pt>
                      <c:pt idx="2247">
                        <c:v>60.647444</c:v>
                      </c:pt>
                      <c:pt idx="2248">
                        <c:v>60.751942</c:v>
                      </c:pt>
                      <c:pt idx="2249">
                        <c:v>60.737001999999997</c:v>
                      </c:pt>
                      <c:pt idx="2250">
                        <c:v>60.379643999999999</c:v>
                      </c:pt>
                      <c:pt idx="2251">
                        <c:v>60.446472</c:v>
                      </c:pt>
                      <c:pt idx="2252">
                        <c:v>60.677281000000001</c:v>
                      </c:pt>
                      <c:pt idx="2253">
                        <c:v>60.387065999999997</c:v>
                      </c:pt>
                      <c:pt idx="2254">
                        <c:v>60.744472000000002</c:v>
                      </c:pt>
                      <c:pt idx="2255">
                        <c:v>60.558033000000002</c:v>
                      </c:pt>
                      <c:pt idx="2256">
                        <c:v>60.826704999999997</c:v>
                      </c:pt>
                      <c:pt idx="2257">
                        <c:v>60.722065000000001</c:v>
                      </c:pt>
                      <c:pt idx="2258">
                        <c:v>60.498505999999999</c:v>
                      </c:pt>
                      <c:pt idx="2259">
                        <c:v>60.364804999999997</c:v>
                      </c:pt>
                      <c:pt idx="2260">
                        <c:v>60.565479000000003</c:v>
                      </c:pt>
                      <c:pt idx="2261">
                        <c:v>60.468766000000002</c:v>
                      </c:pt>
                      <c:pt idx="2262">
                        <c:v>60.142690000000002</c:v>
                      </c:pt>
                      <c:pt idx="2263">
                        <c:v>60.684742</c:v>
                      </c:pt>
                      <c:pt idx="2264">
                        <c:v>60.864123999999997</c:v>
                      </c:pt>
                      <c:pt idx="2265">
                        <c:v>60.409336000000003</c:v>
                      </c:pt>
                      <c:pt idx="2266">
                        <c:v>60.751942</c:v>
                      </c:pt>
                      <c:pt idx="2267">
                        <c:v>60.439042999999998</c:v>
                      </c:pt>
                      <c:pt idx="2268">
                        <c:v>60.916553</c:v>
                      </c:pt>
                      <c:pt idx="2269">
                        <c:v>60.164861000000002</c:v>
                      </c:pt>
                      <c:pt idx="2270">
                        <c:v>60.677281000000001</c:v>
                      </c:pt>
                      <c:pt idx="2271">
                        <c:v>61.104210000000002</c:v>
                      </c:pt>
                      <c:pt idx="2272">
                        <c:v>60.714599</c:v>
                      </c:pt>
                      <c:pt idx="2273">
                        <c:v>60.669820000000001</c:v>
                      </c:pt>
                      <c:pt idx="2274">
                        <c:v>61.104210000000002</c:v>
                      </c:pt>
                      <c:pt idx="2275">
                        <c:v>60.722065000000001</c:v>
                      </c:pt>
                      <c:pt idx="2276">
                        <c:v>60.849153999999999</c:v>
                      </c:pt>
                      <c:pt idx="2277">
                        <c:v>61.066628000000001</c:v>
                      </c:pt>
                      <c:pt idx="2278">
                        <c:v>61.269874999999999</c:v>
                      </c:pt>
                      <c:pt idx="2279">
                        <c:v>60.804265999999998</c:v>
                      </c:pt>
                      <c:pt idx="2280">
                        <c:v>60.595270999999997</c:v>
                      </c:pt>
                      <c:pt idx="2281">
                        <c:v>60.692205000000001</c:v>
                      </c:pt>
                      <c:pt idx="2282">
                        <c:v>61.044091000000002</c:v>
                      </c:pt>
                      <c:pt idx="2283">
                        <c:v>60.909061000000001</c:v>
                      </c:pt>
                      <c:pt idx="2284">
                        <c:v>60.931542999999998</c:v>
                      </c:pt>
                      <c:pt idx="2285">
                        <c:v>60.572924999999998</c:v>
                      </c:pt>
                      <c:pt idx="2286">
                        <c:v>60.826704999999997</c:v>
                      </c:pt>
                      <c:pt idx="2287">
                        <c:v>60.954034</c:v>
                      </c:pt>
                      <c:pt idx="2288">
                        <c:v>61.284961000000003</c:v>
                      </c:pt>
                      <c:pt idx="2289">
                        <c:v>61.345342000000002</c:v>
                      </c:pt>
                      <c:pt idx="2290">
                        <c:v>60.909061000000001</c:v>
                      </c:pt>
                      <c:pt idx="2291">
                        <c:v>60.759413000000002</c:v>
                      </c:pt>
                      <c:pt idx="2292">
                        <c:v>60.969034000000001</c:v>
                      </c:pt>
                      <c:pt idx="2293">
                        <c:v>60.924047000000002</c:v>
                      </c:pt>
                      <c:pt idx="2294">
                        <c:v>60.639988000000002</c:v>
                      </c:pt>
                      <c:pt idx="2295">
                        <c:v>60.639988000000002</c:v>
                      </c:pt>
                      <c:pt idx="2296">
                        <c:v>61.542037000000001</c:v>
                      </c:pt>
                      <c:pt idx="2297">
                        <c:v>61.051600999999998</c:v>
                      </c:pt>
                      <c:pt idx="2298">
                        <c:v>61.089174</c:v>
                      </c:pt>
                      <c:pt idx="2299">
                        <c:v>61.254795000000001</c:v>
                      </c:pt>
                      <c:pt idx="2300">
                        <c:v>60.744472000000002</c:v>
                      </c:pt>
                      <c:pt idx="2301">
                        <c:v>61.390670999999998</c:v>
                      </c:pt>
                      <c:pt idx="2302">
                        <c:v>60.946536000000002</c:v>
                      </c:pt>
                      <c:pt idx="2303">
                        <c:v>61.171922000000002</c:v>
                      </c:pt>
                      <c:pt idx="2304">
                        <c:v>61.307595999999997</c:v>
                      </c:pt>
                      <c:pt idx="2305">
                        <c:v>61.337791000000003</c:v>
                      </c:pt>
                      <c:pt idx="2306">
                        <c:v>60.961533000000003</c:v>
                      </c:pt>
                      <c:pt idx="2307">
                        <c:v>60.617623999999999</c:v>
                      </c:pt>
                      <c:pt idx="2308">
                        <c:v>61.119249000000003</c:v>
                      </c:pt>
                      <c:pt idx="2309">
                        <c:v>61.134293999999997</c:v>
                      </c:pt>
                      <c:pt idx="2310">
                        <c:v>61.300049999999999</c:v>
                      </c:pt>
                      <c:pt idx="2311">
                        <c:v>61.156866999999998</c:v>
                      </c:pt>
                      <c:pt idx="2312">
                        <c:v>60.707134000000003</c:v>
                      </c:pt>
                      <c:pt idx="2313">
                        <c:v>60.984036000000003</c:v>
                      </c:pt>
                      <c:pt idx="2314">
                        <c:v>60.617623999999999</c:v>
                      </c:pt>
                      <c:pt idx="2315">
                        <c:v>60.692205000000001</c:v>
                      </c:pt>
                      <c:pt idx="2316">
                        <c:v>61.224645000000002</c:v>
                      </c:pt>
                      <c:pt idx="2317">
                        <c:v>61.171922000000002</c:v>
                      </c:pt>
                      <c:pt idx="2318">
                        <c:v>61.360447000000001</c:v>
                      </c:pt>
                      <c:pt idx="2319">
                        <c:v>61.269874999999999</c:v>
                      </c:pt>
                      <c:pt idx="2320">
                        <c:v>60.984036000000003</c:v>
                      </c:pt>
                      <c:pt idx="2321">
                        <c:v>60.864123999999997</c:v>
                      </c:pt>
                      <c:pt idx="2322">
                        <c:v>61.126772000000003</c:v>
                      </c:pt>
                      <c:pt idx="2323">
                        <c:v>60.781835000000001</c:v>
                      </c:pt>
                      <c:pt idx="2324">
                        <c:v>61.081657</c:v>
                      </c:pt>
                      <c:pt idx="2325">
                        <c:v>60.364804999999997</c:v>
                      </c:pt>
                      <c:pt idx="2326">
                        <c:v>61.104210000000002</c:v>
                      </c:pt>
                      <c:pt idx="2327">
                        <c:v>61.383113000000002</c:v>
                      </c:pt>
                      <c:pt idx="2328">
                        <c:v>60.946536000000002</c:v>
                      </c:pt>
                      <c:pt idx="2329">
                        <c:v>61.352893999999999</c:v>
                      </c:pt>
                      <c:pt idx="2330">
                        <c:v>61.572360000000003</c:v>
                      </c:pt>
                      <c:pt idx="2331">
                        <c:v>61.451168000000003</c:v>
                      </c:pt>
                      <c:pt idx="2332">
                        <c:v>61.785083999999998</c:v>
                      </c:pt>
                      <c:pt idx="2333">
                        <c:v>60.939039000000001</c:v>
                      </c:pt>
                      <c:pt idx="2334">
                        <c:v>61.899379000000003</c:v>
                      </c:pt>
                      <c:pt idx="2335">
                        <c:v>61.519305000000003</c:v>
                      </c:pt>
                      <c:pt idx="2336">
                        <c:v>61.413350999999999</c:v>
                      </c:pt>
                      <c:pt idx="2337">
                        <c:v>61.853631999999998</c:v>
                      </c:pt>
                      <c:pt idx="2338">
                        <c:v>61.164394000000001</c:v>
                      </c:pt>
                      <c:pt idx="2339">
                        <c:v>61.785083999999998</c:v>
                      </c:pt>
                      <c:pt idx="2340">
                        <c:v>62.212986000000001</c:v>
                      </c:pt>
                      <c:pt idx="2341">
                        <c:v>61.511730999999997</c:v>
                      </c:pt>
                      <c:pt idx="2342">
                        <c:v>61.595114000000002</c:v>
                      </c:pt>
                      <c:pt idx="2343">
                        <c:v>61.640647000000001</c:v>
                      </c:pt>
                      <c:pt idx="2344">
                        <c:v>61.807924999999997</c:v>
                      </c:pt>
                      <c:pt idx="2345">
                        <c:v>61.345342000000002</c:v>
                      </c:pt>
                      <c:pt idx="2346">
                        <c:v>61.937528999999998</c:v>
                      </c:pt>
                      <c:pt idx="2347">
                        <c:v>61.739431000000003</c:v>
                      </c:pt>
                      <c:pt idx="2348">
                        <c:v>61.960431999999997</c:v>
                      </c:pt>
                      <c:pt idx="2349">
                        <c:v>61.625464000000001</c:v>
                      </c:pt>
                      <c:pt idx="2350">
                        <c:v>61.686217999999997</c:v>
                      </c:pt>
                      <c:pt idx="2351">
                        <c:v>61.436038000000003</c:v>
                      </c:pt>
                      <c:pt idx="2352">
                        <c:v>61.724223000000002</c:v>
                      </c:pt>
                      <c:pt idx="2353">
                        <c:v>62.159317999999999</c:v>
                      </c:pt>
                      <c:pt idx="2354">
                        <c:v>61.277417999999997</c:v>
                      </c:pt>
                      <c:pt idx="2355">
                        <c:v>61.164394000000001</c:v>
                      </c:pt>
                      <c:pt idx="2356">
                        <c:v>61.853631999999998</c:v>
                      </c:pt>
                      <c:pt idx="2357">
                        <c:v>61.769862000000003</c:v>
                      </c:pt>
                      <c:pt idx="2358">
                        <c:v>61.413350999999999</c:v>
                      </c:pt>
                      <c:pt idx="2359">
                        <c:v>62.159317999999999</c:v>
                      </c:pt>
                      <c:pt idx="2360">
                        <c:v>61.164394000000001</c:v>
                      </c:pt>
                      <c:pt idx="2361">
                        <c:v>61.975706000000002</c:v>
                      </c:pt>
                      <c:pt idx="2362">
                        <c:v>62.052137000000002</c:v>
                      </c:pt>
                      <c:pt idx="2363">
                        <c:v>61.899379000000003</c:v>
                      </c:pt>
                      <c:pt idx="2364">
                        <c:v>61.762253999999999</c:v>
                      </c:pt>
                      <c:pt idx="2365">
                        <c:v>62.021552</c:v>
                      </c:pt>
                      <c:pt idx="2366">
                        <c:v>61.724223000000002</c:v>
                      </c:pt>
                      <c:pt idx="2367">
                        <c:v>61.315142999999999</c:v>
                      </c:pt>
                      <c:pt idx="2368">
                        <c:v>61.686217999999997</c:v>
                      </c:pt>
                      <c:pt idx="2369">
                        <c:v>61.983344000000002</c:v>
                      </c:pt>
                      <c:pt idx="2370">
                        <c:v>61.300049999999999</c:v>
                      </c:pt>
                      <c:pt idx="2371">
                        <c:v>61.762253999999999</c:v>
                      </c:pt>
                      <c:pt idx="2372">
                        <c:v>61.785083999999998</c:v>
                      </c:pt>
                      <c:pt idx="2373">
                        <c:v>61.838393000000003</c:v>
                      </c:pt>
                      <c:pt idx="2374">
                        <c:v>61.587527000000001</c:v>
                      </c:pt>
                      <c:pt idx="2375">
                        <c:v>61.096691</c:v>
                      </c:pt>
                      <c:pt idx="2376">
                        <c:v>61.617874999999998</c:v>
                      </c:pt>
                      <c:pt idx="2377">
                        <c:v>61.141817000000003</c:v>
                      </c:pt>
                      <c:pt idx="2378">
                        <c:v>62.151656000000003</c:v>
                      </c:pt>
                      <c:pt idx="2379">
                        <c:v>61.769862000000003</c:v>
                      </c:pt>
                      <c:pt idx="2380">
                        <c:v>61.360447000000001</c:v>
                      </c:pt>
                      <c:pt idx="2381">
                        <c:v>61.686217999999997</c:v>
                      </c:pt>
                      <c:pt idx="2382">
                        <c:v>61.975706000000002</c:v>
                      </c:pt>
                      <c:pt idx="2383">
                        <c:v>61.625464000000001</c:v>
                      </c:pt>
                      <c:pt idx="2384">
                        <c:v>61.747038000000003</c:v>
                      </c:pt>
                      <c:pt idx="2385">
                        <c:v>61.655833000000001</c:v>
                      </c:pt>
                      <c:pt idx="2386">
                        <c:v>62.113357999999998</c:v>
                      </c:pt>
                      <c:pt idx="2387">
                        <c:v>62.013908999999998</c:v>
                      </c:pt>
                      <c:pt idx="2388">
                        <c:v>61.360447000000001</c:v>
                      </c:pt>
                      <c:pt idx="2389">
                        <c:v>61.815539999999999</c:v>
                      </c:pt>
                      <c:pt idx="2390">
                        <c:v>61.648238999999997</c:v>
                      </c:pt>
                      <c:pt idx="2391">
                        <c:v>61.686217999999997</c:v>
                      </c:pt>
                      <c:pt idx="2392">
                        <c:v>61.922266</c:v>
                      </c:pt>
                      <c:pt idx="2393">
                        <c:v>61.747038000000003</c:v>
                      </c:pt>
                      <c:pt idx="2394">
                        <c:v>61.777472000000003</c:v>
                      </c:pt>
                      <c:pt idx="2395">
                        <c:v>62.029195999999999</c:v>
                      </c:pt>
                      <c:pt idx="2396">
                        <c:v>61.975706000000002</c:v>
                      </c:pt>
                      <c:pt idx="2397">
                        <c:v>61.141817000000003</c:v>
                      </c:pt>
                      <c:pt idx="2398">
                        <c:v>62.274383</c:v>
                      </c:pt>
                      <c:pt idx="2399">
                        <c:v>61.739431000000003</c:v>
                      </c:pt>
                      <c:pt idx="2400">
                        <c:v>61.838393000000003</c:v>
                      </c:pt>
                      <c:pt idx="2401">
                        <c:v>62.320475000000002</c:v>
                      </c:pt>
                      <c:pt idx="2402">
                        <c:v>61.610287</c:v>
                      </c:pt>
                      <c:pt idx="2403">
                        <c:v>61.762253999999999</c:v>
                      </c:pt>
                      <c:pt idx="2404">
                        <c:v>61.907007</c:v>
                      </c:pt>
                      <c:pt idx="2405">
                        <c:v>61.633054999999999</c:v>
                      </c:pt>
                      <c:pt idx="2406">
                        <c:v>61.686217999999997</c:v>
                      </c:pt>
                      <c:pt idx="2407">
                        <c:v>62.036842</c:v>
                      </c:pt>
                      <c:pt idx="2408">
                        <c:v>61.975706000000002</c:v>
                      </c:pt>
                      <c:pt idx="2409">
                        <c:v>62.297424999999997</c:v>
                      </c:pt>
                      <c:pt idx="2410">
                        <c:v>61.368001999999997</c:v>
                      </c:pt>
                      <c:pt idx="2411">
                        <c:v>61.693817000000003</c:v>
                      </c:pt>
                      <c:pt idx="2412">
                        <c:v>61.496583999999999</c:v>
                      </c:pt>
                      <c:pt idx="2413">
                        <c:v>61.405790000000003</c:v>
                      </c:pt>
                      <c:pt idx="2414">
                        <c:v>62.159317999999999</c:v>
                      </c:pt>
                      <c:pt idx="2415">
                        <c:v>61.952796999999997</c:v>
                      </c:pt>
                      <c:pt idx="2416">
                        <c:v>62.482098000000001</c:v>
                      </c:pt>
                      <c:pt idx="2417">
                        <c:v>62.121015999999997</c:v>
                      </c:pt>
                      <c:pt idx="2418">
                        <c:v>61.519305000000003</c:v>
                      </c:pt>
                      <c:pt idx="2419">
                        <c:v>61.587527000000001</c:v>
                      </c:pt>
                      <c:pt idx="2420">
                        <c:v>62.059787</c:v>
                      </c:pt>
                      <c:pt idx="2421">
                        <c:v>61.232180999999997</c:v>
                      </c:pt>
                      <c:pt idx="2422">
                        <c:v>62.205314999999999</c:v>
                      </c:pt>
                      <c:pt idx="2423">
                        <c:v>61.693817000000003</c:v>
                      </c:pt>
                      <c:pt idx="2424">
                        <c:v>62.405076999999999</c:v>
                      </c:pt>
                      <c:pt idx="2425">
                        <c:v>62.143993000000002</c:v>
                      </c:pt>
                      <c:pt idx="2426">
                        <c:v>61.769862000000003</c:v>
                      </c:pt>
                      <c:pt idx="2427">
                        <c:v>61.300049999999999</c:v>
                      </c:pt>
                      <c:pt idx="2428">
                        <c:v>61.156866999999998</c:v>
                      </c:pt>
                      <c:pt idx="2429">
                        <c:v>62.405076999999999</c:v>
                      </c:pt>
                      <c:pt idx="2430">
                        <c:v>61.777472000000003</c:v>
                      </c:pt>
                      <c:pt idx="2431">
                        <c:v>61.899379000000003</c:v>
                      </c:pt>
                      <c:pt idx="2432">
                        <c:v>61.754644999999996</c:v>
                      </c:pt>
                      <c:pt idx="2433">
                        <c:v>62.029195999999999</c:v>
                      </c:pt>
                      <c:pt idx="2434">
                        <c:v>61.785083999999998</c:v>
                      </c:pt>
                      <c:pt idx="2435">
                        <c:v>62.212986000000001</c:v>
                      </c:pt>
                      <c:pt idx="2436">
                        <c:v>61.754644999999996</c:v>
                      </c:pt>
                      <c:pt idx="2437">
                        <c:v>62.389685</c:v>
                      </c:pt>
                      <c:pt idx="2438">
                        <c:v>61.830773999999998</c:v>
                      </c:pt>
                      <c:pt idx="2439">
                        <c:v>61.830773999999998</c:v>
                      </c:pt>
                      <c:pt idx="2440">
                        <c:v>61.104210000000002</c:v>
                      </c:pt>
                      <c:pt idx="2441">
                        <c:v>61.383113000000002</c:v>
                      </c:pt>
                      <c:pt idx="2442">
                        <c:v>62.282062000000003</c:v>
                      </c:pt>
                      <c:pt idx="2443">
                        <c:v>61.557195999999998</c:v>
                      </c:pt>
                      <c:pt idx="2444">
                        <c:v>62.121015999999997</c:v>
                      </c:pt>
                      <c:pt idx="2445">
                        <c:v>61.769862000000003</c:v>
                      </c:pt>
                      <c:pt idx="2446">
                        <c:v>61.785083999999998</c:v>
                      </c:pt>
                      <c:pt idx="2447">
                        <c:v>61.899379000000003</c:v>
                      </c:pt>
                      <c:pt idx="2448">
                        <c:v>62.121015999999997</c:v>
                      </c:pt>
                      <c:pt idx="2449">
                        <c:v>61.830773999999998</c:v>
                      </c:pt>
                      <c:pt idx="2450">
                        <c:v>62.320475000000002</c:v>
                      </c:pt>
                      <c:pt idx="2451">
                        <c:v>62.212986000000001</c:v>
                      </c:pt>
                      <c:pt idx="2452">
                        <c:v>61.754644999999996</c:v>
                      </c:pt>
                      <c:pt idx="2453">
                        <c:v>61.785083999999998</c:v>
                      </c:pt>
                      <c:pt idx="2454">
                        <c:v>61.724223000000002</c:v>
                      </c:pt>
                      <c:pt idx="2455">
                        <c:v>62.159317999999999</c:v>
                      </c:pt>
                      <c:pt idx="2456">
                        <c:v>62.251350000000002</c:v>
                      </c:pt>
                      <c:pt idx="2457">
                        <c:v>61.617874999999998</c:v>
                      </c:pt>
                      <c:pt idx="2458">
                        <c:v>61.564777999999997</c:v>
                      </c:pt>
                      <c:pt idx="2459">
                        <c:v>62.182312000000003</c:v>
                      </c:pt>
                      <c:pt idx="2460">
                        <c:v>61.937528999999998</c:v>
                      </c:pt>
                      <c:pt idx="2461">
                        <c:v>61.983344000000002</c:v>
                      </c:pt>
                      <c:pt idx="2462">
                        <c:v>62.528360999999997</c:v>
                      </c:pt>
                      <c:pt idx="2463">
                        <c:v>62.182312000000003</c:v>
                      </c:pt>
                      <c:pt idx="2464">
                        <c:v>62.182312000000003</c:v>
                      </c:pt>
                      <c:pt idx="2465">
                        <c:v>61.747038000000003</c:v>
                      </c:pt>
                      <c:pt idx="2466">
                        <c:v>62.143993000000002</c:v>
                      </c:pt>
                      <c:pt idx="2467">
                        <c:v>62.006265999999997</c:v>
                      </c:pt>
                      <c:pt idx="2468">
                        <c:v>62.090392000000001</c:v>
                      </c:pt>
                      <c:pt idx="2469">
                        <c:v>61.960431999999997</c:v>
                      </c:pt>
                      <c:pt idx="2470">
                        <c:v>62.105702000000001</c:v>
                      </c:pt>
                      <c:pt idx="2471">
                        <c:v>61.762253999999999</c:v>
                      </c:pt>
                      <c:pt idx="2472">
                        <c:v>62.212986000000001</c:v>
                      </c:pt>
                      <c:pt idx="2473">
                        <c:v>62.182312000000003</c:v>
                      </c:pt>
                      <c:pt idx="2474">
                        <c:v>62.121015999999997</c:v>
                      </c:pt>
                      <c:pt idx="2475">
                        <c:v>61.823155999999997</c:v>
                      </c:pt>
                      <c:pt idx="2476">
                        <c:v>62.013908999999998</c:v>
                      </c:pt>
                      <c:pt idx="2477">
                        <c:v>61.549616</c:v>
                      </c:pt>
                      <c:pt idx="2478">
                        <c:v>62.451276</c:v>
                      </c:pt>
                      <c:pt idx="2479">
                        <c:v>61.884126000000002</c:v>
                      </c:pt>
                      <c:pt idx="2480">
                        <c:v>62.551509000000003</c:v>
                      </c:pt>
                      <c:pt idx="2481">
                        <c:v>61.792696999999997</c:v>
                      </c:pt>
                      <c:pt idx="2482">
                        <c:v>62.143993000000002</c:v>
                      </c:pt>
                      <c:pt idx="2483">
                        <c:v>62.006265999999997</c:v>
                      </c:pt>
                      <c:pt idx="2484">
                        <c:v>62.029195999999999</c:v>
                      </c:pt>
                      <c:pt idx="2485">
                        <c:v>62.397379999999998</c:v>
                      </c:pt>
                      <c:pt idx="2486">
                        <c:v>62.259027000000003</c:v>
                      </c:pt>
                      <c:pt idx="2487">
                        <c:v>62.166981</c:v>
                      </c:pt>
                      <c:pt idx="2488">
                        <c:v>62.543792000000003</c:v>
                      </c:pt>
                      <c:pt idx="2489">
                        <c:v>62.166981</c:v>
                      </c:pt>
                      <c:pt idx="2490">
                        <c:v>61.625464000000001</c:v>
                      </c:pt>
                      <c:pt idx="2491">
                        <c:v>62.113357999999998</c:v>
                      </c:pt>
                      <c:pt idx="2492">
                        <c:v>62.013908999999998</c:v>
                      </c:pt>
                      <c:pt idx="2493">
                        <c:v>62.274383</c:v>
                      </c:pt>
                      <c:pt idx="2494">
                        <c:v>62.536076999999999</c:v>
                      </c:pt>
                      <c:pt idx="2495">
                        <c:v>61.914636000000002</c:v>
                      </c:pt>
                      <c:pt idx="2496">
                        <c:v>62.121015999999997</c:v>
                      </c:pt>
                      <c:pt idx="2497">
                        <c:v>62.013908999999998</c:v>
                      </c:pt>
                      <c:pt idx="2498">
                        <c:v>62.036842</c:v>
                      </c:pt>
                      <c:pt idx="2499">
                        <c:v>61.914636000000002</c:v>
                      </c:pt>
                      <c:pt idx="2500">
                        <c:v>62.559226000000002</c:v>
                      </c:pt>
                      <c:pt idx="2501">
                        <c:v>61.914636000000002</c:v>
                      </c:pt>
                      <c:pt idx="2502">
                        <c:v>61.945163000000001</c:v>
                      </c:pt>
                      <c:pt idx="2503">
                        <c:v>62.482098000000001</c:v>
                      </c:pt>
                      <c:pt idx="2504">
                        <c:v>61.747038000000003</c:v>
                      </c:pt>
                      <c:pt idx="2505">
                        <c:v>62.082738999999997</c:v>
                      </c:pt>
                      <c:pt idx="2506">
                        <c:v>61.777472000000003</c:v>
                      </c:pt>
                      <c:pt idx="2507">
                        <c:v>61.846012000000002</c:v>
                      </c:pt>
                      <c:pt idx="2508">
                        <c:v>61.891751999999997</c:v>
                      </c:pt>
                      <c:pt idx="2509">
                        <c:v>62.182312000000003</c:v>
                      </c:pt>
                      <c:pt idx="2510">
                        <c:v>62.489806000000002</c:v>
                      </c:pt>
                      <c:pt idx="2511">
                        <c:v>62.243676000000001</c:v>
                      </c:pt>
                      <c:pt idx="2512">
                        <c:v>62.105702000000001</c:v>
                      </c:pt>
                      <c:pt idx="2513">
                        <c:v>62.682850999999999</c:v>
                      </c:pt>
                      <c:pt idx="2514">
                        <c:v>62.013908999999998</c:v>
                      </c:pt>
                      <c:pt idx="2515">
                        <c:v>61.975706000000002</c:v>
                      </c:pt>
                      <c:pt idx="2516">
                        <c:v>61.739431000000003</c:v>
                      </c:pt>
                      <c:pt idx="2517">
                        <c:v>62.029195999999999</c:v>
                      </c:pt>
                      <c:pt idx="2518">
                        <c:v>62.036842</c:v>
                      </c:pt>
                      <c:pt idx="2519">
                        <c:v>62.466684999999998</c:v>
                      </c:pt>
                      <c:pt idx="2520">
                        <c:v>62.128672999999999</c:v>
                      </c:pt>
                      <c:pt idx="2521">
                        <c:v>61.945163000000001</c:v>
                      </c:pt>
                      <c:pt idx="2522">
                        <c:v>62.105702000000001</c:v>
                      </c:pt>
                      <c:pt idx="2523">
                        <c:v>62.259027000000003</c:v>
                      </c:pt>
                      <c:pt idx="2524">
                        <c:v>62.659650999999997</c:v>
                      </c:pt>
                      <c:pt idx="2525">
                        <c:v>62.63646</c:v>
                      </c:pt>
                      <c:pt idx="2526">
                        <c:v>62.212986000000001</c:v>
                      </c:pt>
                      <c:pt idx="2527">
                        <c:v>61.998624</c:v>
                      </c:pt>
                      <c:pt idx="2528">
                        <c:v>61.724223000000002</c:v>
                      </c:pt>
                      <c:pt idx="2529">
                        <c:v>61.617874999999998</c:v>
                      </c:pt>
                      <c:pt idx="2530">
                        <c:v>61.747038000000003</c:v>
                      </c:pt>
                      <c:pt idx="2531">
                        <c:v>61.413350999999999</c:v>
                      </c:pt>
                      <c:pt idx="2532">
                        <c:v>62.590107000000003</c:v>
                      </c:pt>
                      <c:pt idx="2533">
                        <c:v>61.922266</c:v>
                      </c:pt>
                      <c:pt idx="2534">
                        <c:v>61.990983999999997</c:v>
                      </c:pt>
                      <c:pt idx="2535">
                        <c:v>61.914636000000002</c:v>
                      </c:pt>
                      <c:pt idx="2536">
                        <c:v>62.243676000000001</c:v>
                      </c:pt>
                      <c:pt idx="2537">
                        <c:v>61.739431000000003</c:v>
                      </c:pt>
                      <c:pt idx="2538">
                        <c:v>61.907007</c:v>
                      </c:pt>
                      <c:pt idx="2539">
                        <c:v>62.067436000000001</c:v>
                      </c:pt>
                      <c:pt idx="2540">
                        <c:v>62.328161000000001</c:v>
                      </c:pt>
                      <c:pt idx="2541">
                        <c:v>62.282062000000003</c:v>
                      </c:pt>
                      <c:pt idx="2542">
                        <c:v>61.678620000000002</c:v>
                      </c:pt>
                      <c:pt idx="2543">
                        <c:v>61.975706000000002</c:v>
                      </c:pt>
                      <c:pt idx="2544">
                        <c:v>62.105702000000001</c:v>
                      </c:pt>
                      <c:pt idx="2545">
                        <c:v>62.075087000000003</c:v>
                      </c:pt>
                      <c:pt idx="2546">
                        <c:v>61.655833000000001</c:v>
                      </c:pt>
                      <c:pt idx="2547">
                        <c:v>62.113357999999998</c:v>
                      </c:pt>
                      <c:pt idx="2548">
                        <c:v>61.830773999999998</c:v>
                      </c:pt>
                      <c:pt idx="2549">
                        <c:v>61.830773999999998</c:v>
                      </c:pt>
                      <c:pt idx="2550">
                        <c:v>62.197645999999999</c:v>
                      </c:pt>
                      <c:pt idx="2551">
                        <c:v>61.929895999999999</c:v>
                      </c:pt>
                      <c:pt idx="2552">
                        <c:v>61.686217999999997</c:v>
                      </c:pt>
                      <c:pt idx="2553">
                        <c:v>61.792696999999997</c:v>
                      </c:pt>
                      <c:pt idx="2554">
                        <c:v>62.212986000000001</c:v>
                      </c:pt>
                      <c:pt idx="2555">
                        <c:v>62.543792000000003</c:v>
                      </c:pt>
                      <c:pt idx="2556">
                        <c:v>62.351224000000002</c:v>
                      </c:pt>
                      <c:pt idx="2557">
                        <c:v>62.013908999999998</c:v>
                      </c:pt>
                      <c:pt idx="2558">
                        <c:v>61.968069</c:v>
                      </c:pt>
                      <c:pt idx="2559">
                        <c:v>62.166981</c:v>
                      </c:pt>
                      <c:pt idx="2560">
                        <c:v>62.059787</c:v>
                      </c:pt>
                      <c:pt idx="2561">
                        <c:v>62.389685</c:v>
                      </c:pt>
                      <c:pt idx="2562">
                        <c:v>62.075087000000003</c:v>
                      </c:pt>
                      <c:pt idx="2563">
                        <c:v>62.574663999999999</c:v>
                      </c:pt>
                      <c:pt idx="2564">
                        <c:v>61.194510999999999</c:v>
                      </c:pt>
                      <c:pt idx="2565">
                        <c:v>62.205314999999999</c:v>
                      </c:pt>
                      <c:pt idx="2566">
                        <c:v>62.236001999999999</c:v>
                      </c:pt>
                      <c:pt idx="2567">
                        <c:v>61.861254000000002</c:v>
                      </c:pt>
                      <c:pt idx="2568">
                        <c:v>61.937528999999998</c:v>
                      </c:pt>
                      <c:pt idx="2569">
                        <c:v>62.482098000000001</c:v>
                      </c:pt>
                      <c:pt idx="2570">
                        <c:v>62.113357999999998</c:v>
                      </c:pt>
                      <c:pt idx="2571">
                        <c:v>61.762253999999999</c:v>
                      </c:pt>
                      <c:pt idx="2572">
                        <c:v>61.838393000000003</c:v>
                      </c:pt>
                      <c:pt idx="2573">
                        <c:v>61.769862000000003</c:v>
                      </c:pt>
                      <c:pt idx="2574">
                        <c:v>62.335847000000001</c:v>
                      </c:pt>
                      <c:pt idx="2575">
                        <c:v>62.090392000000001</c:v>
                      </c:pt>
                      <c:pt idx="2576">
                        <c:v>61.960431999999997</c:v>
                      </c:pt>
                      <c:pt idx="2577">
                        <c:v>62.297424999999997</c:v>
                      </c:pt>
                      <c:pt idx="2578">
                        <c:v>62.220657000000003</c:v>
                      </c:pt>
                      <c:pt idx="2579">
                        <c:v>62.174647</c:v>
                      </c:pt>
                      <c:pt idx="2580">
                        <c:v>61.754644999999996</c:v>
                      </c:pt>
                      <c:pt idx="2581">
                        <c:v>61.542037000000001</c:v>
                      </c:pt>
                      <c:pt idx="2582">
                        <c:v>62.320475000000002</c:v>
                      </c:pt>
                      <c:pt idx="2583">
                        <c:v>62.212986000000001</c:v>
                      </c:pt>
                      <c:pt idx="2584">
                        <c:v>61.990983999999997</c:v>
                      </c:pt>
                      <c:pt idx="2585">
                        <c:v>61.968069</c:v>
                      </c:pt>
                      <c:pt idx="2586">
                        <c:v>61.807924999999997</c:v>
                      </c:pt>
                      <c:pt idx="2587">
                        <c:v>61.587527000000001</c:v>
                      </c:pt>
                      <c:pt idx="2588">
                        <c:v>61.701416999999999</c:v>
                      </c:pt>
                      <c:pt idx="2589">
                        <c:v>62.105702000000001</c:v>
                      </c:pt>
                      <c:pt idx="2590">
                        <c:v>62.197645999999999</c:v>
                      </c:pt>
                      <c:pt idx="2591">
                        <c:v>61.990983999999997</c:v>
                      </c:pt>
                      <c:pt idx="2592">
                        <c:v>61.846012000000002</c:v>
                      </c:pt>
                      <c:pt idx="2593">
                        <c:v>62.381990000000002</c:v>
                      </c:pt>
                      <c:pt idx="2594">
                        <c:v>61.587527000000001</c:v>
                      </c:pt>
                      <c:pt idx="2595">
                        <c:v>62.121015999999997</c:v>
                      </c:pt>
                      <c:pt idx="2596">
                        <c:v>61.648238999999997</c:v>
                      </c:pt>
                      <c:pt idx="2597">
                        <c:v>62.297424999999997</c:v>
                      </c:pt>
                      <c:pt idx="2598">
                        <c:v>62.151656000000003</c:v>
                      </c:pt>
                      <c:pt idx="2599">
                        <c:v>61.579943</c:v>
                      </c:pt>
                      <c:pt idx="2600">
                        <c:v>61.876500999999998</c:v>
                      </c:pt>
                      <c:pt idx="2601">
                        <c:v>62.128672999999999</c:v>
                      </c:pt>
                      <c:pt idx="2602">
                        <c:v>61.762253999999999</c:v>
                      </c:pt>
                      <c:pt idx="2603">
                        <c:v>62.389685</c:v>
                      </c:pt>
                      <c:pt idx="2604">
                        <c:v>61.595114000000002</c:v>
                      </c:pt>
                      <c:pt idx="2605">
                        <c:v>61.884126000000002</c:v>
                      </c:pt>
                      <c:pt idx="2606">
                        <c:v>61.823155999999997</c:v>
                      </c:pt>
                      <c:pt idx="2607">
                        <c:v>62.381990000000002</c:v>
                      </c:pt>
                      <c:pt idx="2608">
                        <c:v>61.891751999999997</c:v>
                      </c:pt>
                      <c:pt idx="2609">
                        <c:v>62.128672999999999</c:v>
                      </c:pt>
                      <c:pt idx="2610">
                        <c:v>62.381990000000002</c:v>
                      </c:pt>
                      <c:pt idx="2611">
                        <c:v>62.389685</c:v>
                      </c:pt>
                      <c:pt idx="2612">
                        <c:v>62.143993000000002</c:v>
                      </c:pt>
                      <c:pt idx="2613">
                        <c:v>62.374298000000003</c:v>
                      </c:pt>
                      <c:pt idx="2614">
                        <c:v>62.698324</c:v>
                      </c:pt>
                      <c:pt idx="2615">
                        <c:v>62.389685</c:v>
                      </c:pt>
                      <c:pt idx="2616">
                        <c:v>62.082738999999997</c:v>
                      </c:pt>
                      <c:pt idx="2617">
                        <c:v>61.595114000000002</c:v>
                      </c:pt>
                      <c:pt idx="2618">
                        <c:v>62.251350000000002</c:v>
                      </c:pt>
                      <c:pt idx="2619">
                        <c:v>61.983344000000002</c:v>
                      </c:pt>
                      <c:pt idx="2620">
                        <c:v>62.405076999999999</c:v>
                      </c:pt>
                      <c:pt idx="2621">
                        <c:v>61.891751999999997</c:v>
                      </c:pt>
                      <c:pt idx="2622">
                        <c:v>61.823155999999997</c:v>
                      </c:pt>
                      <c:pt idx="2623">
                        <c:v>62.197645999999999</c:v>
                      </c:pt>
                      <c:pt idx="2624">
                        <c:v>62.366605999999997</c:v>
                      </c:pt>
                      <c:pt idx="2625">
                        <c:v>62.197645999999999</c:v>
                      </c:pt>
                      <c:pt idx="2626">
                        <c:v>61.990983999999997</c:v>
                      </c:pt>
                      <c:pt idx="2627">
                        <c:v>62.220657000000003</c:v>
                      </c:pt>
                      <c:pt idx="2628">
                        <c:v>62.675117</c:v>
                      </c:pt>
                      <c:pt idx="2629">
                        <c:v>62.822257</c:v>
                      </c:pt>
                      <c:pt idx="2630">
                        <c:v>62.482098000000001</c:v>
                      </c:pt>
                      <c:pt idx="2631">
                        <c:v>62.428172000000004</c:v>
                      </c:pt>
                      <c:pt idx="2632">
                        <c:v>61.701416999999999</c:v>
                      </c:pt>
                      <c:pt idx="2633">
                        <c:v>62.651918999999999</c:v>
                      </c:pt>
                      <c:pt idx="2634">
                        <c:v>62.335847000000001</c:v>
                      </c:pt>
                      <c:pt idx="2635">
                        <c:v>62.212986000000001</c:v>
                      </c:pt>
                      <c:pt idx="2636">
                        <c:v>62.174647</c:v>
                      </c:pt>
                      <c:pt idx="2637">
                        <c:v>62.482098000000001</c:v>
                      </c:pt>
                      <c:pt idx="2638">
                        <c:v>62.605553999999998</c:v>
                      </c:pt>
                      <c:pt idx="2639">
                        <c:v>62.520648999999999</c:v>
                      </c:pt>
                      <c:pt idx="2640">
                        <c:v>62.489806000000002</c:v>
                      </c:pt>
                      <c:pt idx="2641">
                        <c:v>62.182312000000003</c:v>
                      </c:pt>
                      <c:pt idx="2642">
                        <c:v>62.482098000000001</c:v>
                      </c:pt>
                      <c:pt idx="2643">
                        <c:v>62.489806000000002</c:v>
                      </c:pt>
                      <c:pt idx="2644">
                        <c:v>62.358913999999999</c:v>
                      </c:pt>
                      <c:pt idx="2645">
                        <c:v>62.505226</c:v>
                      </c:pt>
                      <c:pt idx="2646">
                        <c:v>62.366605999999997</c:v>
                      </c:pt>
                      <c:pt idx="2647">
                        <c:v>62.013908999999998</c:v>
                      </c:pt>
                      <c:pt idx="2648">
                        <c:v>62.582386</c:v>
                      </c:pt>
                      <c:pt idx="2649">
                        <c:v>63.406858</c:v>
                      </c:pt>
                      <c:pt idx="2650">
                        <c:v>62.721539999999997</c:v>
                      </c:pt>
                      <c:pt idx="2651">
                        <c:v>62.121015999999997</c:v>
                      </c:pt>
                      <c:pt idx="2652">
                        <c:v>62.067436000000001</c:v>
                      </c:pt>
                      <c:pt idx="2653">
                        <c:v>62.143993000000002</c:v>
                      </c:pt>
                      <c:pt idx="2654">
                        <c:v>62.566944999999997</c:v>
                      </c:pt>
                      <c:pt idx="2655">
                        <c:v>61.983344000000002</c:v>
                      </c:pt>
                      <c:pt idx="2656">
                        <c:v>62.212986000000001</c:v>
                      </c:pt>
                      <c:pt idx="2657">
                        <c:v>62.667383000000001</c:v>
                      </c:pt>
                      <c:pt idx="2658">
                        <c:v>62.013908999999998</c:v>
                      </c:pt>
                      <c:pt idx="2659">
                        <c:v>62.582386</c:v>
                      </c:pt>
                      <c:pt idx="2660">
                        <c:v>62.528360999999997</c:v>
                      </c:pt>
                      <c:pt idx="2661">
                        <c:v>62.675117</c:v>
                      </c:pt>
                      <c:pt idx="2662">
                        <c:v>62.876562999999997</c:v>
                      </c:pt>
                      <c:pt idx="2663">
                        <c:v>62.159317999999999</c:v>
                      </c:pt>
                      <c:pt idx="2664">
                        <c:v>62.381990000000002</c:v>
                      </c:pt>
                      <c:pt idx="2665">
                        <c:v>62.381990000000002</c:v>
                      </c:pt>
                      <c:pt idx="2666">
                        <c:v>61.960431999999997</c:v>
                      </c:pt>
                      <c:pt idx="2667">
                        <c:v>61.983344000000002</c:v>
                      </c:pt>
                      <c:pt idx="2668">
                        <c:v>62.768002000000003</c:v>
                      </c:pt>
                      <c:pt idx="2669">
                        <c:v>62.497515999999997</c:v>
                      </c:pt>
                      <c:pt idx="2670">
                        <c:v>62.798997999999997</c:v>
                      </c:pt>
                      <c:pt idx="2671">
                        <c:v>62.358913999999999</c:v>
                      </c:pt>
                      <c:pt idx="2672">
                        <c:v>62.197645999999999</c:v>
                      </c:pt>
                      <c:pt idx="2673">
                        <c:v>62.305106000000002</c:v>
                      </c:pt>
                      <c:pt idx="2674">
                        <c:v>62.520648999999999</c:v>
                      </c:pt>
                      <c:pt idx="2675">
                        <c:v>62.551509000000003</c:v>
                      </c:pt>
                      <c:pt idx="2676">
                        <c:v>62.536076999999999</c:v>
                      </c:pt>
                      <c:pt idx="2677">
                        <c:v>62.590107000000003</c:v>
                      </c:pt>
                      <c:pt idx="2678">
                        <c:v>62.597828999999997</c:v>
                      </c:pt>
                      <c:pt idx="2679">
                        <c:v>62.644190000000002</c:v>
                      </c:pt>
                      <c:pt idx="2680">
                        <c:v>62.520648999999999</c:v>
                      </c:pt>
                      <c:pt idx="2681">
                        <c:v>62.305106000000002</c:v>
                      </c:pt>
                      <c:pt idx="2682">
                        <c:v>62.343536</c:v>
                      </c:pt>
                      <c:pt idx="2683">
                        <c:v>62.582386</c:v>
                      </c:pt>
                      <c:pt idx="2684">
                        <c:v>62.474390999999997</c:v>
                      </c:pt>
                      <c:pt idx="2685">
                        <c:v>62.551509000000003</c:v>
                      </c:pt>
                      <c:pt idx="2686">
                        <c:v>62.343536</c:v>
                      </c:pt>
                      <c:pt idx="2687">
                        <c:v>62.212986000000001</c:v>
                      </c:pt>
                      <c:pt idx="2688">
                        <c:v>62.923152999999999</c:v>
                      </c:pt>
                      <c:pt idx="2689">
                        <c:v>62.768002000000003</c:v>
                      </c:pt>
                      <c:pt idx="2690">
                        <c:v>62.551509000000003</c:v>
                      </c:pt>
                      <c:pt idx="2691">
                        <c:v>62.969783</c:v>
                      </c:pt>
                      <c:pt idx="2692">
                        <c:v>62.312790999999997</c:v>
                      </c:pt>
                      <c:pt idx="2693">
                        <c:v>62.768002000000003</c:v>
                      </c:pt>
                      <c:pt idx="2694">
                        <c:v>62.121015999999997</c:v>
                      </c:pt>
                      <c:pt idx="2695">
                        <c:v>62.374298000000003</c:v>
                      </c:pt>
                      <c:pt idx="2696">
                        <c:v>62.320475000000002</c:v>
                      </c:pt>
                      <c:pt idx="2697">
                        <c:v>62.768002000000003</c:v>
                      </c:pt>
                      <c:pt idx="2698">
                        <c:v>62.305106000000002</c:v>
                      </c:pt>
                      <c:pt idx="2699">
                        <c:v>62.582386</c:v>
                      </c:pt>
                      <c:pt idx="2700">
                        <c:v>62.721539999999997</c:v>
                      </c:pt>
                      <c:pt idx="2701">
                        <c:v>63.234744999999997</c:v>
                      </c:pt>
                      <c:pt idx="2702">
                        <c:v>62.143993000000002</c:v>
                      </c:pt>
                      <c:pt idx="2703">
                        <c:v>62.559226000000002</c:v>
                      </c:pt>
                      <c:pt idx="2704">
                        <c:v>62.651918999999999</c:v>
                      </c:pt>
                      <c:pt idx="2705">
                        <c:v>62.397379999999998</c:v>
                      </c:pt>
                      <c:pt idx="2706">
                        <c:v>62.566944999999997</c:v>
                      </c:pt>
                      <c:pt idx="2707">
                        <c:v>62.220657000000003</c:v>
                      </c:pt>
                      <c:pt idx="2708">
                        <c:v>62.551509000000003</c:v>
                      </c:pt>
                      <c:pt idx="2709">
                        <c:v>62.783498000000002</c:v>
                      </c:pt>
                      <c:pt idx="2710">
                        <c:v>62.977556999999997</c:v>
                      </c:pt>
                      <c:pt idx="2711">
                        <c:v>62.189978000000004</c:v>
                      </c:pt>
                      <c:pt idx="2712">
                        <c:v>62.977556999999997</c:v>
                      </c:pt>
                      <c:pt idx="2713">
                        <c:v>62.128672999999999</c:v>
                      </c:pt>
                      <c:pt idx="2714">
                        <c:v>62.744765999999998</c:v>
                      </c:pt>
                      <c:pt idx="2715">
                        <c:v>62.551509000000003</c:v>
                      </c:pt>
                      <c:pt idx="2716">
                        <c:v>62.837767999999997</c:v>
                      </c:pt>
                      <c:pt idx="2717">
                        <c:v>62.791248000000003</c:v>
                      </c:pt>
                      <c:pt idx="2718">
                        <c:v>62.721539999999997</c:v>
                      </c:pt>
                      <c:pt idx="2719">
                        <c:v>62.559226000000002</c:v>
                      </c:pt>
                      <c:pt idx="2720">
                        <c:v>62.651918999999999</c:v>
                      </c:pt>
                      <c:pt idx="2721">
                        <c:v>63.016449999999999</c:v>
                      </c:pt>
                      <c:pt idx="2722">
                        <c:v>62.505226</c:v>
                      </c:pt>
                      <c:pt idx="2723">
                        <c:v>62.182312000000003</c:v>
                      </c:pt>
                      <c:pt idx="2724">
                        <c:v>62.737023999999998</c:v>
                      </c:pt>
                      <c:pt idx="2725">
                        <c:v>62.621004999999997</c:v>
                      </c:pt>
                      <c:pt idx="2726">
                        <c:v>62.151656000000003</c:v>
                      </c:pt>
                      <c:pt idx="2727">
                        <c:v>62.868802000000002</c:v>
                      </c:pt>
                      <c:pt idx="2728">
                        <c:v>61.914636000000002</c:v>
                      </c:pt>
                      <c:pt idx="2729">
                        <c:v>62.868802000000002</c:v>
                      </c:pt>
                      <c:pt idx="2730">
                        <c:v>62.343536</c:v>
                      </c:pt>
                      <c:pt idx="2731">
                        <c:v>62.397379999999998</c:v>
                      </c:pt>
                      <c:pt idx="2732">
                        <c:v>62.512937000000001</c:v>
                      </c:pt>
                      <c:pt idx="2733">
                        <c:v>62.985334000000002</c:v>
                      </c:pt>
                      <c:pt idx="2734">
                        <c:v>62.559226000000002</c:v>
                      </c:pt>
                      <c:pt idx="2735">
                        <c:v>62.597828999999997</c:v>
                      </c:pt>
                      <c:pt idx="2736">
                        <c:v>62.397379999999998</c:v>
                      </c:pt>
                      <c:pt idx="2737">
                        <c:v>62.760255999999998</c:v>
                      </c:pt>
                      <c:pt idx="2738">
                        <c:v>62.737023999999998</c:v>
                      </c:pt>
                      <c:pt idx="2739">
                        <c:v>63.047583000000003</c:v>
                      </c:pt>
                      <c:pt idx="2740">
                        <c:v>62.613278999999999</c:v>
                      </c:pt>
                      <c:pt idx="2741">
                        <c:v>62.458979999999997</c:v>
                      </c:pt>
                      <c:pt idx="2742">
                        <c:v>63.055368999999999</c:v>
                      </c:pt>
                      <c:pt idx="2743">
                        <c:v>62.428172000000004</c:v>
                      </c:pt>
                      <c:pt idx="2744">
                        <c:v>62.374298000000003</c:v>
                      </c:pt>
                      <c:pt idx="2745">
                        <c:v>62.760255999999998</c:v>
                      </c:pt>
                      <c:pt idx="2746">
                        <c:v>62.806749000000003</c:v>
                      </c:pt>
                      <c:pt idx="2747">
                        <c:v>62.351224000000002</c:v>
                      </c:pt>
                      <c:pt idx="2748">
                        <c:v>61.899379000000003</c:v>
                      </c:pt>
                      <c:pt idx="2749">
                        <c:v>62.798997999999997</c:v>
                      </c:pt>
                      <c:pt idx="2750">
                        <c:v>63.289451999999997</c:v>
                      </c:pt>
                      <c:pt idx="2751">
                        <c:v>62.381990000000002</c:v>
                      </c:pt>
                      <c:pt idx="2752">
                        <c:v>62.381990000000002</c:v>
                      </c:pt>
                      <c:pt idx="2753">
                        <c:v>62.505226</c:v>
                      </c:pt>
                      <c:pt idx="2754">
                        <c:v>62.667383000000001</c:v>
                      </c:pt>
                      <c:pt idx="2755">
                        <c:v>62.505226</c:v>
                      </c:pt>
                      <c:pt idx="2756">
                        <c:v>62.543792000000003</c:v>
                      </c:pt>
                      <c:pt idx="2757">
                        <c:v>62.412775000000003</c:v>
                      </c:pt>
                      <c:pt idx="2758">
                        <c:v>62.497515999999997</c:v>
                      </c:pt>
                      <c:pt idx="2759">
                        <c:v>62.798997999999997</c:v>
                      </c:pt>
                      <c:pt idx="2760">
                        <c:v>62.482098000000001</c:v>
                      </c:pt>
                      <c:pt idx="2761">
                        <c:v>62.729281</c:v>
                      </c:pt>
                      <c:pt idx="2762">
                        <c:v>62.551509000000003</c:v>
                      </c:pt>
                      <c:pt idx="2763">
                        <c:v>62.659650999999997</c:v>
                      </c:pt>
                      <c:pt idx="2764">
                        <c:v>63.063156999999997</c:v>
                      </c:pt>
                      <c:pt idx="2765">
                        <c:v>62.985334000000002</c:v>
                      </c:pt>
                      <c:pt idx="2766">
                        <c:v>63.000889000000001</c:v>
                      </c:pt>
                      <c:pt idx="2767">
                        <c:v>63.187897</c:v>
                      </c:pt>
                      <c:pt idx="2768">
                        <c:v>63.024231999999998</c:v>
                      </c:pt>
                      <c:pt idx="2769">
                        <c:v>62.930922000000002</c:v>
                      </c:pt>
                      <c:pt idx="2770">
                        <c:v>62.574663999999999</c:v>
                      </c:pt>
                      <c:pt idx="2771">
                        <c:v>62.590107000000003</c:v>
                      </c:pt>
                      <c:pt idx="2772">
                        <c:v>62.536076999999999</c:v>
                      </c:pt>
                      <c:pt idx="2773">
                        <c:v>62.713799999999999</c:v>
                      </c:pt>
                      <c:pt idx="2774">
                        <c:v>63.195701999999997</c:v>
                      </c:pt>
                      <c:pt idx="2775">
                        <c:v>62.954234999999997</c:v>
                      </c:pt>
                      <c:pt idx="2776">
                        <c:v>63.258184</c:v>
                      </c:pt>
                      <c:pt idx="2777">
                        <c:v>63.571638999999998</c:v>
                      </c:pt>
                      <c:pt idx="2778">
                        <c:v>62.876562999999997</c:v>
                      </c:pt>
                      <c:pt idx="2779">
                        <c:v>62.837767999999997</c:v>
                      </c:pt>
                      <c:pt idx="2780">
                        <c:v>62.536076999999999</c:v>
                      </c:pt>
                      <c:pt idx="2781">
                        <c:v>62.713799999999999</c:v>
                      </c:pt>
                      <c:pt idx="2782">
                        <c:v>63.195701999999997</c:v>
                      </c:pt>
                      <c:pt idx="2783">
                        <c:v>62.962007999999997</c:v>
                      </c:pt>
                      <c:pt idx="2784">
                        <c:v>63.203508999999997</c:v>
                      </c:pt>
                      <c:pt idx="2785">
                        <c:v>63.391190999999999</c:v>
                      </c:pt>
                      <c:pt idx="2786">
                        <c:v>63.047583000000003</c:v>
                      </c:pt>
                      <c:pt idx="2787">
                        <c:v>62.985334000000002</c:v>
                      </c:pt>
                      <c:pt idx="2788">
                        <c:v>62.435873000000001</c:v>
                      </c:pt>
                      <c:pt idx="2789">
                        <c:v>62.806749000000003</c:v>
                      </c:pt>
                      <c:pt idx="2790">
                        <c:v>62.969783</c:v>
                      </c:pt>
                      <c:pt idx="2791">
                        <c:v>62.752510999999998</c:v>
                      </c:pt>
                      <c:pt idx="2792">
                        <c:v>63.047583000000003</c:v>
                      </c:pt>
                      <c:pt idx="2793">
                        <c:v>63.172289999999997</c:v>
                      </c:pt>
                      <c:pt idx="2794">
                        <c:v>63.461731</c:v>
                      </c:pt>
                      <c:pt idx="2795">
                        <c:v>63.094315000000002</c:v>
                      </c:pt>
                      <c:pt idx="2796">
                        <c:v>63.281632999999999</c:v>
                      </c:pt>
                      <c:pt idx="2797">
                        <c:v>63.117696000000002</c:v>
                      </c:pt>
                      <c:pt idx="2798">
                        <c:v>62.853282999999998</c:v>
                      </c:pt>
                      <c:pt idx="2799">
                        <c:v>62.962007999999997</c:v>
                      </c:pt>
                      <c:pt idx="2800">
                        <c:v>62.63646</c:v>
                      </c:pt>
                      <c:pt idx="2801">
                        <c:v>63.391190999999999</c:v>
                      </c:pt>
                      <c:pt idx="2802">
                        <c:v>62.798997999999997</c:v>
                      </c:pt>
                      <c:pt idx="2803">
                        <c:v>62.543792000000003</c:v>
                      </c:pt>
                      <c:pt idx="2804">
                        <c:v>62.590107000000003</c:v>
                      </c:pt>
                      <c:pt idx="2805">
                        <c:v>62.962007999999997</c:v>
                      </c:pt>
                      <c:pt idx="2806">
                        <c:v>63.446047999999998</c:v>
                      </c:pt>
                      <c:pt idx="2807">
                        <c:v>62.536076999999999</c:v>
                      </c:pt>
                      <c:pt idx="2808">
                        <c:v>62.659650999999997</c:v>
                      </c:pt>
                      <c:pt idx="2809">
                        <c:v>62.814501999999997</c:v>
                      </c:pt>
                      <c:pt idx="2810">
                        <c:v>62.543792000000003</c:v>
                      </c:pt>
                      <c:pt idx="2811">
                        <c:v>62.837767999999997</c:v>
                      </c:pt>
                      <c:pt idx="2812">
                        <c:v>63.219126000000003</c:v>
                      </c:pt>
                      <c:pt idx="2813">
                        <c:v>63.008668999999998</c:v>
                      </c:pt>
                      <c:pt idx="2814">
                        <c:v>62.752510999999998</c:v>
                      </c:pt>
                      <c:pt idx="2815">
                        <c:v>62.806749000000003</c:v>
                      </c:pt>
                      <c:pt idx="2816">
                        <c:v>63.281632999999999</c:v>
                      </c:pt>
                      <c:pt idx="2817">
                        <c:v>62.876562999999997</c:v>
                      </c:pt>
                      <c:pt idx="2818">
                        <c:v>63.273815999999997</c:v>
                      </c:pt>
                      <c:pt idx="2819">
                        <c:v>63.008668999999998</c:v>
                      </c:pt>
                      <c:pt idx="2820">
                        <c:v>63.312913000000002</c:v>
                      </c:pt>
                      <c:pt idx="2821">
                        <c:v>63.438208000000003</c:v>
                      </c:pt>
                      <c:pt idx="2822">
                        <c:v>63.094315000000002</c:v>
                      </c:pt>
                      <c:pt idx="2823">
                        <c:v>63.414693999999997</c:v>
                      </c:pt>
                      <c:pt idx="2824">
                        <c:v>62.783498000000002</c:v>
                      </c:pt>
                      <c:pt idx="2825">
                        <c:v>62.845523999999997</c:v>
                      </c:pt>
                      <c:pt idx="2826">
                        <c:v>62.775748999999998</c:v>
                      </c:pt>
                      <c:pt idx="2827">
                        <c:v>62.806749000000003</c:v>
                      </c:pt>
                      <c:pt idx="2828">
                        <c:v>63.164487000000001</c:v>
                      </c:pt>
                      <c:pt idx="2829">
                        <c:v>63.768434999999997</c:v>
                      </c:pt>
                      <c:pt idx="2830">
                        <c:v>62.899853</c:v>
                      </c:pt>
                      <c:pt idx="2831">
                        <c:v>63.024231999999998</c:v>
                      </c:pt>
                      <c:pt idx="2832">
                        <c:v>62.930922000000002</c:v>
                      </c:pt>
                      <c:pt idx="2833">
                        <c:v>63.453888999999997</c:v>
                      </c:pt>
                      <c:pt idx="2834">
                        <c:v>62.474390999999997</c:v>
                      </c:pt>
                      <c:pt idx="2835">
                        <c:v>63.226934999999997</c:v>
                      </c:pt>
                      <c:pt idx="2836">
                        <c:v>63.070943999999997</c:v>
                      </c:pt>
                      <c:pt idx="2837">
                        <c:v>62.489806000000002</c:v>
                      </c:pt>
                      <c:pt idx="2838">
                        <c:v>63.289451999999997</c:v>
                      </c:pt>
                      <c:pt idx="2839">
                        <c:v>63.063156999999997</c:v>
                      </c:pt>
                      <c:pt idx="2840">
                        <c:v>62.798997999999997</c:v>
                      </c:pt>
                      <c:pt idx="2841">
                        <c:v>63.164487000000001</c:v>
                      </c:pt>
                      <c:pt idx="2842">
                        <c:v>63.086525000000002</c:v>
                      </c:pt>
                      <c:pt idx="2843">
                        <c:v>62.551509000000003</c:v>
                      </c:pt>
                      <c:pt idx="2844">
                        <c:v>63.336385999999997</c:v>
                      </c:pt>
                      <c:pt idx="2845">
                        <c:v>63.000889000000001</c:v>
                      </c:pt>
                      <c:pt idx="2846">
                        <c:v>62.559226000000002</c:v>
                      </c:pt>
                      <c:pt idx="2847">
                        <c:v>62.969783</c:v>
                      </c:pt>
                      <c:pt idx="2848">
                        <c:v>62.930922000000002</c:v>
                      </c:pt>
                      <c:pt idx="2849">
                        <c:v>63.016449999999999</c:v>
                      </c:pt>
                      <c:pt idx="2850">
                        <c:v>62.814501999999997</c:v>
                      </c:pt>
                      <c:pt idx="2851">
                        <c:v>62.977556999999997</c:v>
                      </c:pt>
                      <c:pt idx="2852">
                        <c:v>63.000889000000001</c:v>
                      </c:pt>
                      <c:pt idx="2853">
                        <c:v>62.806749000000003</c:v>
                      </c:pt>
                      <c:pt idx="2854">
                        <c:v>62.853282999999998</c:v>
                      </c:pt>
                      <c:pt idx="2855">
                        <c:v>63.650274000000003</c:v>
                      </c:pt>
                      <c:pt idx="2856">
                        <c:v>62.923152999999999</c:v>
                      </c:pt>
                      <c:pt idx="2857">
                        <c:v>62.768002000000003</c:v>
                      </c:pt>
                      <c:pt idx="2858">
                        <c:v>62.985334000000002</c:v>
                      </c:pt>
                      <c:pt idx="2859">
                        <c:v>62.993110999999999</c:v>
                      </c:pt>
                      <c:pt idx="2860">
                        <c:v>63.375526999999998</c:v>
                      </c:pt>
                      <c:pt idx="2861">
                        <c:v>63.109901999999998</c:v>
                      </c:pt>
                      <c:pt idx="2862">
                        <c:v>62.297424999999997</c:v>
                      </c:pt>
                      <c:pt idx="2863">
                        <c:v>62.768002000000003</c:v>
                      </c:pt>
                      <c:pt idx="2864">
                        <c:v>62.613278999999999</c:v>
                      </c:pt>
                      <c:pt idx="2865">
                        <c:v>63.203508999999997</c:v>
                      </c:pt>
                      <c:pt idx="2866">
                        <c:v>62.768002000000003</c:v>
                      </c:pt>
                      <c:pt idx="2867">
                        <c:v>63.109901999999998</c:v>
                      </c:pt>
                      <c:pt idx="2868">
                        <c:v>62.783498000000002</c:v>
                      </c:pt>
                      <c:pt idx="2869">
                        <c:v>62.791248000000003</c:v>
                      </c:pt>
                      <c:pt idx="2870">
                        <c:v>63.102108000000001</c:v>
                      </c:pt>
                      <c:pt idx="2871">
                        <c:v>62.659650999999997</c:v>
                      </c:pt>
                      <c:pt idx="2872">
                        <c:v>62.760255999999998</c:v>
                      </c:pt>
                      <c:pt idx="2873">
                        <c:v>63.359867000000001</c:v>
                      </c:pt>
                      <c:pt idx="2874">
                        <c:v>62.977556999999997</c:v>
                      </c:pt>
                      <c:pt idx="2875">
                        <c:v>63.117696000000002</c:v>
                      </c:pt>
                      <c:pt idx="2876">
                        <c:v>63.477418999999998</c:v>
                      </c:pt>
                      <c:pt idx="2877">
                        <c:v>62.899853</c:v>
                      </c:pt>
                      <c:pt idx="2878">
                        <c:v>62.651918999999999</c:v>
                      </c:pt>
                      <c:pt idx="2879">
                        <c:v>63.078733999999997</c:v>
                      </c:pt>
                      <c:pt idx="2880">
                        <c:v>62.798997999999997</c:v>
                      </c:pt>
                      <c:pt idx="2881">
                        <c:v>62.605553999999998</c:v>
                      </c:pt>
                      <c:pt idx="2882">
                        <c:v>62.954234999999997</c:v>
                      </c:pt>
                      <c:pt idx="2883">
                        <c:v>63.203508999999997</c:v>
                      </c:pt>
                      <c:pt idx="2884">
                        <c:v>62.590107000000003</c:v>
                      </c:pt>
                      <c:pt idx="2885">
                        <c:v>62.962007999999997</c:v>
                      </c:pt>
                      <c:pt idx="2886">
                        <c:v>63.391190999999999</c:v>
                      </c:pt>
                      <c:pt idx="2887">
                        <c:v>63.164487000000001</c:v>
                      </c:pt>
                      <c:pt idx="2888">
                        <c:v>62.954234999999997</c:v>
                      </c:pt>
                      <c:pt idx="2889">
                        <c:v>62.760255999999998</c:v>
                      </c:pt>
                      <c:pt idx="2890">
                        <c:v>63.180092000000002</c:v>
                      </c:pt>
                      <c:pt idx="2891">
                        <c:v>62.837767999999997</c:v>
                      </c:pt>
                      <c:pt idx="2892">
                        <c:v>63.226934999999997</c:v>
                      </c:pt>
                      <c:pt idx="2893">
                        <c:v>63.320737000000001</c:v>
                      </c:pt>
                      <c:pt idx="2894">
                        <c:v>63.180092000000002</c:v>
                      </c:pt>
                      <c:pt idx="2895">
                        <c:v>63.016449999999999</c:v>
                      </c:pt>
                      <c:pt idx="2896">
                        <c:v>63.367696000000002</c:v>
                      </c:pt>
                      <c:pt idx="2897">
                        <c:v>62.861041999999998</c:v>
                      </c:pt>
                      <c:pt idx="2898">
                        <c:v>63.086525000000002</c:v>
                      </c:pt>
                      <c:pt idx="2899">
                        <c:v>62.551509000000003</c:v>
                      </c:pt>
                      <c:pt idx="2900">
                        <c:v>63.032015000000001</c:v>
                      </c:pt>
                      <c:pt idx="2901">
                        <c:v>63.234744999999997</c:v>
                      </c:pt>
                      <c:pt idx="2902">
                        <c:v>62.946463000000001</c:v>
                      </c:pt>
                      <c:pt idx="2903">
                        <c:v>62.822257</c:v>
                      </c:pt>
                      <c:pt idx="2904">
                        <c:v>62.969783</c:v>
                      </c:pt>
                      <c:pt idx="2905">
                        <c:v>63.367696000000002</c:v>
                      </c:pt>
                      <c:pt idx="2906">
                        <c:v>63.540213999999999</c:v>
                      </c:pt>
                      <c:pt idx="2907">
                        <c:v>63.187897</c:v>
                      </c:pt>
                      <c:pt idx="2908">
                        <c:v>63.328560000000003</c:v>
                      </c:pt>
                      <c:pt idx="2909">
                        <c:v>62.312790999999997</c:v>
                      </c:pt>
                      <c:pt idx="2910">
                        <c:v>63.024231999999998</c:v>
                      </c:pt>
                      <c:pt idx="2911">
                        <c:v>63.063156999999997</c:v>
                      </c:pt>
                      <c:pt idx="2912">
                        <c:v>62.985334000000002</c:v>
                      </c:pt>
                      <c:pt idx="2913">
                        <c:v>63.438208000000003</c:v>
                      </c:pt>
                      <c:pt idx="2914">
                        <c:v>63.406858</c:v>
                      </c:pt>
                      <c:pt idx="2915">
                        <c:v>62.969783</c:v>
                      </c:pt>
                      <c:pt idx="2916">
                        <c:v>63.500959999999999</c:v>
                      </c:pt>
                      <c:pt idx="2917">
                        <c:v>63.453888999999997</c:v>
                      </c:pt>
                      <c:pt idx="2918">
                        <c:v>63.344209999999997</c:v>
                      </c:pt>
                      <c:pt idx="2919">
                        <c:v>63.047583000000003</c:v>
                      </c:pt>
                      <c:pt idx="2920">
                        <c:v>63.172289999999997</c:v>
                      </c:pt>
                      <c:pt idx="2921">
                        <c:v>63.336385999999997</c:v>
                      </c:pt>
                      <c:pt idx="2922">
                        <c:v>62.993110999999999</c:v>
                      </c:pt>
                      <c:pt idx="2923">
                        <c:v>63.312913000000002</c:v>
                      </c:pt>
                      <c:pt idx="2924">
                        <c:v>63.618806999999997</c:v>
                      </c:pt>
                      <c:pt idx="2925">
                        <c:v>63.055368999999999</c:v>
                      </c:pt>
                      <c:pt idx="2926">
                        <c:v>63.610942999999999</c:v>
                      </c:pt>
                      <c:pt idx="2927">
                        <c:v>63.359867000000001</c:v>
                      </c:pt>
                      <c:pt idx="2928">
                        <c:v>63.164487000000001</c:v>
                      </c:pt>
                      <c:pt idx="2929">
                        <c:v>63.265999999999998</c:v>
                      </c:pt>
                      <c:pt idx="2930">
                        <c:v>63.320737000000001</c:v>
                      </c:pt>
                      <c:pt idx="2931">
                        <c:v>63.493112000000004</c:v>
                      </c:pt>
                      <c:pt idx="2932">
                        <c:v>62.962007999999997</c:v>
                      </c:pt>
                      <c:pt idx="2933">
                        <c:v>62.822257</c:v>
                      </c:pt>
                      <c:pt idx="2934">
                        <c:v>63.226934999999997</c:v>
                      </c:pt>
                      <c:pt idx="2935">
                        <c:v>63.760548999999997</c:v>
                      </c:pt>
                      <c:pt idx="2936">
                        <c:v>63.219126000000003</c:v>
                      </c:pt>
                      <c:pt idx="2937">
                        <c:v>63.823659999999997</c:v>
                      </c:pt>
                      <c:pt idx="2938">
                        <c:v>63.391190999999999</c:v>
                      </c:pt>
                      <c:pt idx="2939">
                        <c:v>62.985334000000002</c:v>
                      </c:pt>
                      <c:pt idx="2940">
                        <c:v>63.744782000000001</c:v>
                      </c:pt>
                      <c:pt idx="2941">
                        <c:v>63.469574999999999</c:v>
                      </c:pt>
                      <c:pt idx="2942">
                        <c:v>63.399023999999997</c:v>
                      </c:pt>
                      <c:pt idx="2943">
                        <c:v>63.792096000000001</c:v>
                      </c:pt>
                      <c:pt idx="2944">
                        <c:v>63.328560000000003</c:v>
                      </c:pt>
                      <c:pt idx="2945">
                        <c:v>63.430368999999999</c:v>
                      </c:pt>
                      <c:pt idx="2946">
                        <c:v>63.156685000000003</c:v>
                      </c:pt>
                      <c:pt idx="2947">
                        <c:v>62.768002000000003</c:v>
                      </c:pt>
                      <c:pt idx="2948">
                        <c:v>63.297272</c:v>
                      </c:pt>
                      <c:pt idx="2949">
                        <c:v>63.493112000000004</c:v>
                      </c:pt>
                      <c:pt idx="2950">
                        <c:v>64.211749999999995</c:v>
                      </c:pt>
                      <c:pt idx="2951">
                        <c:v>63.187897</c:v>
                      </c:pt>
                      <c:pt idx="2952">
                        <c:v>63.579497000000003</c:v>
                      </c:pt>
                      <c:pt idx="2953">
                        <c:v>63.752665</c:v>
                      </c:pt>
                      <c:pt idx="2954">
                        <c:v>63.839447</c:v>
                      </c:pt>
                      <c:pt idx="2955">
                        <c:v>63.958002999999998</c:v>
                      </c:pt>
                      <c:pt idx="2956">
                        <c:v>63.926364</c:v>
                      </c:pt>
                      <c:pt idx="2957">
                        <c:v>63.305092000000002</c:v>
                      </c:pt>
                      <c:pt idx="2958">
                        <c:v>63.125492999999999</c:v>
                      </c:pt>
                      <c:pt idx="2959">
                        <c:v>63.540213999999999</c:v>
                      </c:pt>
                      <c:pt idx="2960">
                        <c:v>63.320737000000001</c:v>
                      </c:pt>
                      <c:pt idx="2961">
                        <c:v>63.367696000000002</c:v>
                      </c:pt>
                      <c:pt idx="2962">
                        <c:v>63.352038</c:v>
                      </c:pt>
                      <c:pt idx="2963">
                        <c:v>63.603081000000003</c:v>
                      </c:pt>
                      <c:pt idx="2964">
                        <c:v>63.367696000000002</c:v>
                      </c:pt>
                      <c:pt idx="2965">
                        <c:v>63.172289999999997</c:v>
                      </c:pt>
                      <c:pt idx="2966">
                        <c:v>63.524509999999999</c:v>
                      </c:pt>
                      <c:pt idx="2967">
                        <c:v>63.650274000000003</c:v>
                      </c:pt>
                      <c:pt idx="2968">
                        <c:v>63.807875000000003</c:v>
                      </c:pt>
                      <c:pt idx="2969">
                        <c:v>63.571638999999998</c:v>
                      </c:pt>
                      <c:pt idx="2970">
                        <c:v>63.008668999999998</c:v>
                      </c:pt>
                      <c:pt idx="2971">
                        <c:v>63.555925000000002</c:v>
                      </c:pt>
                      <c:pt idx="2972">
                        <c:v>63.312913000000002</c:v>
                      </c:pt>
                      <c:pt idx="2973">
                        <c:v>63.312913000000002</c:v>
                      </c:pt>
                      <c:pt idx="2974">
                        <c:v>63.180092000000002</c:v>
                      </c:pt>
                      <c:pt idx="2975">
                        <c:v>63.776319999999998</c:v>
                      </c:pt>
                      <c:pt idx="2976">
                        <c:v>63.524509999999999</c:v>
                      </c:pt>
                      <c:pt idx="2977">
                        <c:v>63.399023999999997</c:v>
                      </c:pt>
                      <c:pt idx="2978">
                        <c:v>63.164487000000001</c:v>
                      </c:pt>
                      <c:pt idx="2979">
                        <c:v>62.892088000000001</c:v>
                      </c:pt>
                      <c:pt idx="2980">
                        <c:v>63.776319999999998</c:v>
                      </c:pt>
                      <c:pt idx="2981">
                        <c:v>63.532361000000002</c:v>
                      </c:pt>
                      <c:pt idx="2982">
                        <c:v>63.187897</c:v>
                      </c:pt>
                      <c:pt idx="2983">
                        <c:v>63.265999999999998</c:v>
                      </c:pt>
                      <c:pt idx="2984">
                        <c:v>63.383356999999997</c:v>
                      </c:pt>
                      <c:pt idx="2985">
                        <c:v>63.359867000000001</c:v>
                      </c:pt>
                      <c:pt idx="2986">
                        <c:v>63.234744999999997</c:v>
                      </c:pt>
                      <c:pt idx="2987">
                        <c:v>63.508808999999999</c:v>
                      </c:pt>
                      <c:pt idx="2988">
                        <c:v>63.516658999999997</c:v>
                      </c:pt>
                      <c:pt idx="2989">
                        <c:v>63.587356999999997</c:v>
                      </c:pt>
                      <c:pt idx="2990">
                        <c:v>63.375526999999998</c:v>
                      </c:pt>
                      <c:pt idx="2991">
                        <c:v>63.477418999999998</c:v>
                      </c:pt>
                      <c:pt idx="2992">
                        <c:v>63.768434999999997</c:v>
                      </c:pt>
                      <c:pt idx="2993">
                        <c:v>63.156685000000003</c:v>
                      </c:pt>
                      <c:pt idx="2994">
                        <c:v>63.399023999999997</c:v>
                      </c:pt>
                      <c:pt idx="2995">
                        <c:v>63.610942999999999</c:v>
                      </c:pt>
                      <c:pt idx="2996">
                        <c:v>63.359867000000001</c:v>
                      </c:pt>
                      <c:pt idx="2997">
                        <c:v>63.926364</c:v>
                      </c:pt>
                      <c:pt idx="2998">
                        <c:v>63.242558000000002</c:v>
                      </c:pt>
                      <c:pt idx="2999">
                        <c:v>63.195701999999997</c:v>
                      </c:pt>
                      <c:pt idx="3000">
                        <c:v>63.705385</c:v>
                      </c:pt>
                      <c:pt idx="3001">
                        <c:v>63.164487000000001</c:v>
                      </c:pt>
                      <c:pt idx="3002">
                        <c:v>63.713262999999998</c:v>
                      </c:pt>
                      <c:pt idx="3003">
                        <c:v>63.540213999999999</c:v>
                      </c:pt>
                      <c:pt idx="3004">
                        <c:v>63.438208000000003</c:v>
                      </c:pt>
                      <c:pt idx="3005">
                        <c:v>63.910550999999998</c:v>
                      </c:pt>
                      <c:pt idx="3006">
                        <c:v>63.359867000000001</c:v>
                      </c:pt>
                      <c:pt idx="3007">
                        <c:v>63.610942999999999</c:v>
                      </c:pt>
                      <c:pt idx="3008">
                        <c:v>62.559226000000002</c:v>
                      </c:pt>
                      <c:pt idx="3009">
                        <c:v>63.148885999999997</c:v>
                      </c:pt>
                      <c:pt idx="3010">
                        <c:v>63.469574999999999</c:v>
                      </c:pt>
                      <c:pt idx="3011">
                        <c:v>63.211315999999997</c:v>
                      </c:pt>
                      <c:pt idx="3012">
                        <c:v>62.775748999999998</c:v>
                      </c:pt>
                      <c:pt idx="3013">
                        <c:v>63.367696000000002</c:v>
                      </c:pt>
                      <c:pt idx="3014">
                        <c:v>63.610942999999999</c:v>
                      </c:pt>
                      <c:pt idx="3015">
                        <c:v>62.993110999999999</c:v>
                      </c:pt>
                      <c:pt idx="3016">
                        <c:v>63.689633999999998</c:v>
                      </c:pt>
                      <c:pt idx="3017">
                        <c:v>63.918455999999999</c:v>
                      </c:pt>
                      <c:pt idx="3018">
                        <c:v>63.180092000000002</c:v>
                      </c:pt>
                      <c:pt idx="3019">
                        <c:v>63.328560000000003</c:v>
                      </c:pt>
                      <c:pt idx="3020">
                        <c:v>63.500959999999999</c:v>
                      </c:pt>
                      <c:pt idx="3021">
                        <c:v>63.336385999999997</c:v>
                      </c:pt>
                      <c:pt idx="3022">
                        <c:v>63.689633999999998</c:v>
                      </c:pt>
                      <c:pt idx="3023">
                        <c:v>62.977556999999997</c:v>
                      </c:pt>
                      <c:pt idx="3024">
                        <c:v>62.938692000000003</c:v>
                      </c:pt>
                      <c:pt idx="3025">
                        <c:v>63.133288999999998</c:v>
                      </c:pt>
                      <c:pt idx="3026">
                        <c:v>63.729019000000001</c:v>
                      </c:pt>
                      <c:pt idx="3027">
                        <c:v>63.461731</c:v>
                      </c:pt>
                      <c:pt idx="3028">
                        <c:v>63.532361000000002</c:v>
                      </c:pt>
                      <c:pt idx="3029">
                        <c:v>63.187897</c:v>
                      </c:pt>
                      <c:pt idx="3030">
                        <c:v>63.273815999999997</c:v>
                      </c:pt>
                      <c:pt idx="3031">
                        <c:v>63.383356999999997</c:v>
                      </c:pt>
                      <c:pt idx="3032">
                        <c:v>63.234744999999997</c:v>
                      </c:pt>
                      <c:pt idx="3033">
                        <c:v>64.076804999999993</c:v>
                      </c:pt>
                      <c:pt idx="3034">
                        <c:v>63.650274000000003</c:v>
                      </c:pt>
                      <c:pt idx="3035">
                        <c:v>63.610942999999999</c:v>
                      </c:pt>
                      <c:pt idx="3036">
                        <c:v>63.548068999999998</c:v>
                      </c:pt>
                      <c:pt idx="3037">
                        <c:v>63.500959999999999</c:v>
                      </c:pt>
                      <c:pt idx="3038">
                        <c:v>64.156146000000007</c:v>
                      </c:pt>
                      <c:pt idx="3039">
                        <c:v>63.328560000000003</c:v>
                      </c:pt>
                      <c:pt idx="3040">
                        <c:v>63.500959999999999</c:v>
                      </c:pt>
                      <c:pt idx="3041">
                        <c:v>63.524509999999999</c:v>
                      </c:pt>
                      <c:pt idx="3042">
                        <c:v>64.156146000000007</c:v>
                      </c:pt>
                      <c:pt idx="3043">
                        <c:v>63.391190999999999</c:v>
                      </c:pt>
                      <c:pt idx="3044">
                        <c:v>63.540213999999999</c:v>
                      </c:pt>
                      <c:pt idx="3045">
                        <c:v>63.320737000000001</c:v>
                      </c:pt>
                      <c:pt idx="3046">
                        <c:v>63.367696000000002</c:v>
                      </c:pt>
                      <c:pt idx="3047">
                        <c:v>63.352038</c:v>
                      </c:pt>
                      <c:pt idx="3048">
                        <c:v>63.164487000000001</c:v>
                      </c:pt>
                      <c:pt idx="3049">
                        <c:v>63.203508999999997</c:v>
                      </c:pt>
                      <c:pt idx="3050">
                        <c:v>63.336385999999997</c:v>
                      </c:pt>
                      <c:pt idx="3051">
                        <c:v>63.555925000000002</c:v>
                      </c:pt>
                      <c:pt idx="3052">
                        <c:v>63.563780000000001</c:v>
                      </c:pt>
                      <c:pt idx="3053">
                        <c:v>63.187897</c:v>
                      </c:pt>
                      <c:pt idx="3054">
                        <c:v>64.092663999999999</c:v>
                      </c:pt>
                      <c:pt idx="3055">
                        <c:v>63.650274000000003</c:v>
                      </c:pt>
                      <c:pt idx="3056">
                        <c:v>63.744782000000001</c:v>
                      </c:pt>
                      <c:pt idx="3057">
                        <c:v>64.156146000000007</c:v>
                      </c:pt>
                      <c:pt idx="3058">
                        <c:v>63.823659999999997</c:v>
                      </c:pt>
                      <c:pt idx="3059">
                        <c:v>63.579497000000003</c:v>
                      </c:pt>
                      <c:pt idx="3060">
                        <c:v>63.634538999999997</c:v>
                      </c:pt>
                      <c:pt idx="3061">
                        <c:v>63.047583000000003</c:v>
                      </c:pt>
                      <c:pt idx="3062">
                        <c:v>63.548068999999998</c:v>
                      </c:pt>
                      <c:pt idx="3063">
                        <c:v>63.571638999999998</c:v>
                      </c:pt>
                      <c:pt idx="3064">
                        <c:v>63.626671999999999</c:v>
                      </c:pt>
                      <c:pt idx="3065">
                        <c:v>63.367696000000002</c:v>
                      </c:pt>
                      <c:pt idx="3066">
                        <c:v>63.164487000000001</c:v>
                      </c:pt>
                      <c:pt idx="3067">
                        <c:v>63.650274000000003</c:v>
                      </c:pt>
                      <c:pt idx="3068">
                        <c:v>63.681759999999997</c:v>
                      </c:pt>
                      <c:pt idx="3069">
                        <c:v>64.045101000000003</c:v>
                      </c:pt>
                      <c:pt idx="3070">
                        <c:v>64.029256000000004</c:v>
                      </c:pt>
                      <c:pt idx="3071">
                        <c:v>63.281632999999999</c:v>
                      </c:pt>
                      <c:pt idx="3072">
                        <c:v>63.807875000000003</c:v>
                      </c:pt>
                      <c:pt idx="3073">
                        <c:v>63.886840999999997</c:v>
                      </c:pt>
                      <c:pt idx="3074">
                        <c:v>63.689633999999998</c:v>
                      </c:pt>
                      <c:pt idx="3075">
                        <c:v>63.918455999999999</c:v>
                      </c:pt>
                      <c:pt idx="3076">
                        <c:v>63.430368999999999</c:v>
                      </c:pt>
                      <c:pt idx="3077">
                        <c:v>63.973829000000002</c:v>
                      </c:pt>
                      <c:pt idx="3078">
                        <c:v>63.910550999999998</c:v>
                      </c:pt>
                      <c:pt idx="3079">
                        <c:v>63.297272</c:v>
                      </c:pt>
                      <c:pt idx="3080">
                        <c:v>64.132333000000003</c:v>
                      </c:pt>
                      <c:pt idx="3081">
                        <c:v>64.084736000000007</c:v>
                      </c:pt>
                      <c:pt idx="3082">
                        <c:v>63.902645999999997</c:v>
                      </c:pt>
                      <c:pt idx="3083">
                        <c:v>63.250369999999997</c:v>
                      </c:pt>
                      <c:pt idx="3084">
                        <c:v>64.013413</c:v>
                      </c:pt>
                      <c:pt idx="3085">
                        <c:v>63.344209999999997</c:v>
                      </c:pt>
                      <c:pt idx="3086">
                        <c:v>64.179969999999997</c:v>
                      </c:pt>
                      <c:pt idx="3087">
                        <c:v>63.305092000000002</c:v>
                      </c:pt>
                      <c:pt idx="3088">
                        <c:v>64.132333000000003</c:v>
                      </c:pt>
                      <c:pt idx="3089">
                        <c:v>64.084736000000007</c:v>
                      </c:pt>
                      <c:pt idx="3090">
                        <c:v>63.965915000000003</c:v>
                      </c:pt>
                      <c:pt idx="3091">
                        <c:v>63.807875000000003</c:v>
                      </c:pt>
                      <c:pt idx="3092">
                        <c:v>63.768434999999997</c:v>
                      </c:pt>
                      <c:pt idx="3093">
                        <c:v>63.721141000000003</c:v>
                      </c:pt>
                      <c:pt idx="3094">
                        <c:v>63.839447</c:v>
                      </c:pt>
                      <c:pt idx="3095">
                        <c:v>64.076804999999993</c:v>
                      </c:pt>
                      <c:pt idx="3096">
                        <c:v>63.587356999999997</c:v>
                      </c:pt>
                      <c:pt idx="3097">
                        <c:v>63.697508999999997</c:v>
                      </c:pt>
                      <c:pt idx="3098">
                        <c:v>63.666013999999997</c:v>
                      </c:pt>
                      <c:pt idx="3099">
                        <c:v>63.729019000000001</c:v>
                      </c:pt>
                      <c:pt idx="3100">
                        <c:v>63.281632999999999</c:v>
                      </c:pt>
                      <c:pt idx="3101">
                        <c:v>63.493112000000004</c:v>
                      </c:pt>
                      <c:pt idx="3102">
                        <c:v>63.902645999999997</c:v>
                      </c:pt>
                      <c:pt idx="3103">
                        <c:v>63.878939000000003</c:v>
                      </c:pt>
                      <c:pt idx="3104">
                        <c:v>63.563780000000001</c:v>
                      </c:pt>
                      <c:pt idx="3105">
                        <c:v>63.500959999999999</c:v>
                      </c:pt>
                      <c:pt idx="3106">
                        <c:v>63.965915000000003</c:v>
                      </c:pt>
                      <c:pt idx="3107">
                        <c:v>63.863138999999997</c:v>
                      </c:pt>
                      <c:pt idx="3108">
                        <c:v>63.942180999999998</c:v>
                      </c:pt>
                      <c:pt idx="3109">
                        <c:v>63.673887000000001</c:v>
                      </c:pt>
                      <c:pt idx="3110">
                        <c:v>64.172027999999997</c:v>
                      </c:pt>
                      <c:pt idx="3111">
                        <c:v>64.068877999999998</c:v>
                      </c:pt>
                      <c:pt idx="3112">
                        <c:v>63.273815999999997</c:v>
                      </c:pt>
                      <c:pt idx="3113">
                        <c:v>63.571638999999998</c:v>
                      </c:pt>
                      <c:pt idx="3114">
                        <c:v>64.331085999999999</c:v>
                      </c:pt>
                      <c:pt idx="3115">
                        <c:v>63.414693999999997</c:v>
                      </c:pt>
                      <c:pt idx="3116">
                        <c:v>63.532361000000002</c:v>
                      </c:pt>
                      <c:pt idx="3117">
                        <c:v>63.760548999999997</c:v>
                      </c:pt>
                      <c:pt idx="3118">
                        <c:v>63.587356999999997</c:v>
                      </c:pt>
                      <c:pt idx="3119">
                        <c:v>63.689633999999998</c:v>
                      </c:pt>
                      <c:pt idx="3120">
                        <c:v>63.352038</c:v>
                      </c:pt>
                      <c:pt idx="3121">
                        <c:v>64.299238000000003</c:v>
                      </c:pt>
                      <c:pt idx="3122">
                        <c:v>63.981743000000002</c:v>
                      </c:pt>
                      <c:pt idx="3123">
                        <c:v>63.540213999999999</c:v>
                      </c:pt>
                      <c:pt idx="3124">
                        <c:v>64.076804999999993</c:v>
                      </c:pt>
                      <c:pt idx="3125">
                        <c:v>63.336385999999997</c:v>
                      </c:pt>
                      <c:pt idx="3126">
                        <c:v>64.506563999999997</c:v>
                      </c:pt>
                      <c:pt idx="3127">
                        <c:v>64.378889999999998</c:v>
                      </c:pt>
                      <c:pt idx="3128">
                        <c:v>63.399023999999997</c:v>
                      </c:pt>
                      <c:pt idx="3129">
                        <c:v>63.736901000000003</c:v>
                      </c:pt>
                      <c:pt idx="3130">
                        <c:v>63.784207000000002</c:v>
                      </c:pt>
                      <c:pt idx="3131">
                        <c:v>63.642406000000001</c:v>
                      </c:pt>
                      <c:pt idx="3132">
                        <c:v>64.498576999999997</c:v>
                      </c:pt>
                      <c:pt idx="3133">
                        <c:v>63.934272999999997</c:v>
                      </c:pt>
                      <c:pt idx="3134">
                        <c:v>63.997576000000002</c:v>
                      </c:pt>
                      <c:pt idx="3135">
                        <c:v>64.045101000000003</c:v>
                      </c:pt>
                      <c:pt idx="3136">
                        <c:v>63.839447</c:v>
                      </c:pt>
                      <c:pt idx="3137">
                        <c:v>63.831553</c:v>
                      </c:pt>
                      <c:pt idx="3138">
                        <c:v>63.571638999999998</c:v>
                      </c:pt>
                      <c:pt idx="3139">
                        <c:v>63.942180999999998</c:v>
                      </c:pt>
                      <c:pt idx="3140">
                        <c:v>63.172289999999997</c:v>
                      </c:pt>
                      <c:pt idx="3141">
                        <c:v>63.391190999999999</c:v>
                      </c:pt>
                      <c:pt idx="3142">
                        <c:v>63.981743000000002</c:v>
                      </c:pt>
                      <c:pt idx="3143">
                        <c:v>63.910550999999998</c:v>
                      </c:pt>
                      <c:pt idx="3144">
                        <c:v>64.124396000000004</c:v>
                      </c:pt>
                      <c:pt idx="3145">
                        <c:v>64.148206999999999</c:v>
                      </c:pt>
                      <c:pt idx="3146">
                        <c:v>63.642406000000001</c:v>
                      </c:pt>
                      <c:pt idx="3147">
                        <c:v>63.934272999999997</c:v>
                      </c:pt>
                      <c:pt idx="3148">
                        <c:v>64.060952</c:v>
                      </c:pt>
                      <c:pt idx="3149">
                        <c:v>64.347014999999999</c:v>
                      </c:pt>
                      <c:pt idx="3150">
                        <c:v>63.603081000000003</c:v>
                      </c:pt>
                      <c:pt idx="3151">
                        <c:v>63.989659000000003</c:v>
                      </c:pt>
                      <c:pt idx="3152">
                        <c:v>63.164487000000001</c:v>
                      </c:pt>
                      <c:pt idx="3153">
                        <c:v>64.211749999999995</c:v>
                      </c:pt>
                      <c:pt idx="3154">
                        <c:v>63.312913000000002</c:v>
                      </c:pt>
                      <c:pt idx="3155">
                        <c:v>64.251499999999993</c:v>
                      </c:pt>
                      <c:pt idx="3156">
                        <c:v>63.989659000000003</c:v>
                      </c:pt>
                      <c:pt idx="3157">
                        <c:v>64.100595999999996</c:v>
                      </c:pt>
                      <c:pt idx="3158">
                        <c:v>64.140269000000004</c:v>
                      </c:pt>
                      <c:pt idx="3159">
                        <c:v>64.339050999999998</c:v>
                      </c:pt>
                      <c:pt idx="3160">
                        <c:v>63.981743000000002</c:v>
                      </c:pt>
                      <c:pt idx="3161">
                        <c:v>63.784207000000002</c:v>
                      </c:pt>
                      <c:pt idx="3162">
                        <c:v>64.084736000000007</c:v>
                      </c:pt>
                      <c:pt idx="3163">
                        <c:v>63.336385999999997</c:v>
                      </c:pt>
                      <c:pt idx="3164">
                        <c:v>63.626671999999999</c:v>
                      </c:pt>
                      <c:pt idx="3165">
                        <c:v>64.243549000000002</c:v>
                      </c:pt>
                      <c:pt idx="3166">
                        <c:v>64.179969999999997</c:v>
                      </c:pt>
                      <c:pt idx="3167">
                        <c:v>63.878939000000003</c:v>
                      </c:pt>
                      <c:pt idx="3168">
                        <c:v>64.642532000000003</c:v>
                      </c:pt>
                      <c:pt idx="3169">
                        <c:v>64.482603999999995</c:v>
                      </c:pt>
                      <c:pt idx="3170">
                        <c:v>64.187912999999995</c:v>
                      </c:pt>
                      <c:pt idx="3171">
                        <c:v>63.367696000000002</c:v>
                      </c:pt>
                      <c:pt idx="3172">
                        <c:v>63.799985</c:v>
                      </c:pt>
                      <c:pt idx="3173">
                        <c:v>63.453888999999997</c:v>
                      </c:pt>
                      <c:pt idx="3174">
                        <c:v>64.100595999999996</c:v>
                      </c:pt>
                      <c:pt idx="3175">
                        <c:v>63.950091999999998</c:v>
                      </c:pt>
                      <c:pt idx="3176">
                        <c:v>63.485264999999998</c:v>
                      </c:pt>
                      <c:pt idx="3177">
                        <c:v>64.148206999999999</c:v>
                      </c:pt>
                      <c:pt idx="3178">
                        <c:v>64.331085999999999</c:v>
                      </c:pt>
                      <c:pt idx="3179">
                        <c:v>63.792096000000001</c:v>
                      </c:pt>
                      <c:pt idx="3180">
                        <c:v>63.760548999999997</c:v>
                      </c:pt>
                      <c:pt idx="3181">
                        <c:v>63.776319999999998</c:v>
                      </c:pt>
                      <c:pt idx="3182">
                        <c:v>64.029256000000004</c:v>
                      </c:pt>
                      <c:pt idx="3183">
                        <c:v>64.172027999999997</c:v>
                      </c:pt>
                      <c:pt idx="3184">
                        <c:v>64.195858000000001</c:v>
                      </c:pt>
                      <c:pt idx="3185">
                        <c:v>64.323121</c:v>
                      </c:pt>
                      <c:pt idx="3186">
                        <c:v>64.108528000000007</c:v>
                      </c:pt>
                      <c:pt idx="3187">
                        <c:v>63.760548999999997</c:v>
                      </c:pt>
                      <c:pt idx="3188">
                        <c:v>63.839447</c:v>
                      </c:pt>
                      <c:pt idx="3189">
                        <c:v>63.760548999999997</c:v>
                      </c:pt>
                      <c:pt idx="3190">
                        <c:v>63.973829000000002</c:v>
                      </c:pt>
                      <c:pt idx="3191">
                        <c:v>64.172027999999997</c:v>
                      </c:pt>
                      <c:pt idx="3192">
                        <c:v>63.744782000000001</c:v>
                      </c:pt>
                      <c:pt idx="3193">
                        <c:v>64.418756999999999</c:v>
                      </c:pt>
                      <c:pt idx="3194">
                        <c:v>63.823659999999997</c:v>
                      </c:pt>
                      <c:pt idx="3195">
                        <c:v>64.339050999999998</c:v>
                      </c:pt>
                      <c:pt idx="3196">
                        <c:v>63.595216999999998</c:v>
                      </c:pt>
                      <c:pt idx="3197">
                        <c:v>64.315160000000006</c:v>
                      </c:pt>
                      <c:pt idx="3198">
                        <c:v>64.235597999999996</c:v>
                      </c:pt>
                      <c:pt idx="3199">
                        <c:v>63.926364</c:v>
                      </c:pt>
                      <c:pt idx="3200">
                        <c:v>64.442690999999996</c:v>
                      </c:pt>
                      <c:pt idx="3201">
                        <c:v>64.013413</c:v>
                      </c:pt>
                      <c:pt idx="3202">
                        <c:v>63.910550999999998</c:v>
                      </c:pt>
                      <c:pt idx="3203">
                        <c:v>64.187912999999995</c:v>
                      </c:pt>
                      <c:pt idx="3204">
                        <c:v>63.312913000000002</c:v>
                      </c:pt>
                      <c:pt idx="3205">
                        <c:v>64.195858000000001</c:v>
                      </c:pt>
                      <c:pt idx="3206">
                        <c:v>64.386860999999996</c:v>
                      </c:pt>
                      <c:pt idx="3207">
                        <c:v>64.794880000000006</c:v>
                      </c:pt>
                      <c:pt idx="3208">
                        <c:v>64.013413</c:v>
                      </c:pt>
                      <c:pt idx="3209">
                        <c:v>63.910550999999998</c:v>
                      </c:pt>
                      <c:pt idx="3210">
                        <c:v>64.570509000000001</c:v>
                      </c:pt>
                      <c:pt idx="3211">
                        <c:v>64.307198</c:v>
                      </c:pt>
                      <c:pt idx="3212">
                        <c:v>64.291279000000003</c:v>
                      </c:pt>
                      <c:pt idx="3213">
                        <c:v>63.918455999999999</c:v>
                      </c:pt>
                      <c:pt idx="3214">
                        <c:v>64.634523999999999</c:v>
                      </c:pt>
                      <c:pt idx="3215">
                        <c:v>64.546520999999998</c:v>
                      </c:pt>
                      <c:pt idx="3216">
                        <c:v>63.926364</c:v>
                      </c:pt>
                      <c:pt idx="3217">
                        <c:v>64.124396000000004</c:v>
                      </c:pt>
                      <c:pt idx="3218">
                        <c:v>64.203802999999994</c:v>
                      </c:pt>
                      <c:pt idx="3219">
                        <c:v>64.570509000000001</c:v>
                      </c:pt>
                      <c:pt idx="3220">
                        <c:v>64.179969999999997</c:v>
                      </c:pt>
                      <c:pt idx="3221">
                        <c:v>63.807875000000003</c:v>
                      </c:pt>
                      <c:pt idx="3222">
                        <c:v>64.530535</c:v>
                      </c:pt>
                      <c:pt idx="3223">
                        <c:v>64.315160000000006</c:v>
                      </c:pt>
                      <c:pt idx="3224">
                        <c:v>64.227647000000005</c:v>
                      </c:pt>
                      <c:pt idx="3225">
                        <c:v>64.179969999999997</c:v>
                      </c:pt>
                      <c:pt idx="3226">
                        <c:v>64.132333000000003</c:v>
                      </c:pt>
                      <c:pt idx="3227">
                        <c:v>64.466633999999999</c:v>
                      </c:pt>
                      <c:pt idx="3228">
                        <c:v>64.586505000000002</c:v>
                      </c:pt>
                      <c:pt idx="3229">
                        <c:v>64.370919999999998</c:v>
                      </c:pt>
                      <c:pt idx="3230">
                        <c:v>64.466633999999999</c:v>
                      </c:pt>
                      <c:pt idx="3231">
                        <c:v>64.971793000000005</c:v>
                      </c:pt>
                      <c:pt idx="3232">
                        <c:v>64.666560000000004</c:v>
                      </c:pt>
                      <c:pt idx="3233">
                        <c:v>64.283321999999998</c:v>
                      </c:pt>
                      <c:pt idx="3234">
                        <c:v>64.370919999999998</c:v>
                      </c:pt>
                      <c:pt idx="3235">
                        <c:v>64.602508</c:v>
                      </c:pt>
                      <c:pt idx="3236">
                        <c:v>64.818972000000002</c:v>
                      </c:pt>
                      <c:pt idx="3237">
                        <c:v>64.124396000000004</c:v>
                      </c:pt>
                      <c:pt idx="3238">
                        <c:v>65.165413999999998</c:v>
                      </c:pt>
                      <c:pt idx="3239">
                        <c:v>64.634523999999999</c:v>
                      </c:pt>
                      <c:pt idx="3240">
                        <c:v>64.602508</c:v>
                      </c:pt>
                      <c:pt idx="3241">
                        <c:v>64.370919999999998</c:v>
                      </c:pt>
                      <c:pt idx="3242">
                        <c:v>64.602508</c:v>
                      </c:pt>
                      <c:pt idx="3243">
                        <c:v>64.243549000000002</c:v>
                      </c:pt>
                      <c:pt idx="3244">
                        <c:v>63.926364</c:v>
                      </c:pt>
                      <c:pt idx="3245">
                        <c:v>64.570509000000001</c:v>
                      </c:pt>
                      <c:pt idx="3246">
                        <c:v>64.626519000000002</c:v>
                      </c:pt>
                      <c:pt idx="3247">
                        <c:v>64.410781999999998</c:v>
                      </c:pt>
                      <c:pt idx="3248">
                        <c:v>64.275364999999994</c:v>
                      </c:pt>
                      <c:pt idx="3249">
                        <c:v>64.947636000000003</c:v>
                      </c:pt>
                      <c:pt idx="3250">
                        <c:v>64.546520999999998</c:v>
                      </c:pt>
                      <c:pt idx="3251">
                        <c:v>64.307198</c:v>
                      </c:pt>
                      <c:pt idx="3252">
                        <c:v>64.227647000000005</c:v>
                      </c:pt>
                      <c:pt idx="3253">
                        <c:v>64.754750000000001</c:v>
                      </c:pt>
                      <c:pt idx="3254">
                        <c:v>64.323121</c:v>
                      </c:pt>
                      <c:pt idx="3255">
                        <c:v>64.810941</c:v>
                      </c:pt>
                      <c:pt idx="3256">
                        <c:v>64.562511000000001</c:v>
                      </c:pt>
                      <c:pt idx="3257">
                        <c:v>64.498576999999997</c:v>
                      </c:pt>
                      <c:pt idx="3258">
                        <c:v>64.442690999999996</c:v>
                      </c:pt>
                      <c:pt idx="3259">
                        <c:v>64.971793000000005</c:v>
                      </c:pt>
                      <c:pt idx="3260">
                        <c:v>64.602508</c:v>
                      </c:pt>
                      <c:pt idx="3261">
                        <c:v>64.818972000000002</c:v>
                      </c:pt>
                      <c:pt idx="3262">
                        <c:v>64.562511000000001</c:v>
                      </c:pt>
                      <c:pt idx="3263">
                        <c:v>65.262469999999993</c:v>
                      </c:pt>
                      <c:pt idx="3264">
                        <c:v>66.020261000000005</c:v>
                      </c:pt>
                      <c:pt idx="3265">
                        <c:v>65.165413999999998</c:v>
                      </c:pt>
                      <c:pt idx="3266">
                        <c:v>65.278661</c:v>
                      </c:pt>
                      <c:pt idx="3267">
                        <c:v>65.238190000000003</c:v>
                      </c:pt>
                      <c:pt idx="3268">
                        <c:v>65.384021000000004</c:v>
                      </c:pt>
                      <c:pt idx="3269">
                        <c:v>65.742062000000004</c:v>
                      </c:pt>
                      <c:pt idx="3270">
                        <c:v>65.473322999999993</c:v>
                      </c:pt>
                      <c:pt idx="3271">
                        <c:v>66.110553999999993</c:v>
                      </c:pt>
                      <c:pt idx="3272">
                        <c:v>65.979264999999998</c:v>
                      </c:pt>
                      <c:pt idx="3273">
                        <c:v>64.963739000000004</c:v>
                      </c:pt>
                      <c:pt idx="3274">
                        <c:v>65.840097</c:v>
                      </c:pt>
                      <c:pt idx="3275">
                        <c:v>66.159864999999996</c:v>
                      </c:pt>
                      <c:pt idx="3276">
                        <c:v>65.913731999999996</c:v>
                      </c:pt>
                      <c:pt idx="3277">
                        <c:v>65.823746</c:v>
                      </c:pt>
                      <c:pt idx="3278">
                        <c:v>65.987461999999994</c:v>
                      </c:pt>
                      <c:pt idx="3279">
                        <c:v>66.332783000000006</c:v>
                      </c:pt>
                      <c:pt idx="3280">
                        <c:v>66.061284999999998</c:v>
                      </c:pt>
                      <c:pt idx="3281">
                        <c:v>66.316293000000002</c:v>
                      </c:pt>
                      <c:pt idx="3282">
                        <c:v>67.129895000000005</c:v>
                      </c:pt>
                      <c:pt idx="3283">
                        <c:v>67.154981000000006</c:v>
                      </c:pt>
                      <c:pt idx="3284">
                        <c:v>67.230306999999996</c:v>
                      </c:pt>
                      <c:pt idx="3285">
                        <c:v>67.802582999999998</c:v>
                      </c:pt>
                      <c:pt idx="3286">
                        <c:v>67.887214</c:v>
                      </c:pt>
                      <c:pt idx="3287">
                        <c:v>67.532578000000001</c:v>
                      </c:pt>
                      <c:pt idx="3288">
                        <c:v>68.150350000000003</c:v>
                      </c:pt>
                      <c:pt idx="3289">
                        <c:v>67.684303</c:v>
                      </c:pt>
                      <c:pt idx="3290">
                        <c:v>68.192902000000004</c:v>
                      </c:pt>
                      <c:pt idx="3291">
                        <c:v>68.218449000000007</c:v>
                      </c:pt>
                      <c:pt idx="3292">
                        <c:v>69.033174000000002</c:v>
                      </c:pt>
                      <c:pt idx="3293">
                        <c:v>69.553573</c:v>
                      </c:pt>
                      <c:pt idx="3294">
                        <c:v>68.946883</c:v>
                      </c:pt>
                      <c:pt idx="3295">
                        <c:v>69.492625000000004</c:v>
                      </c:pt>
                      <c:pt idx="3296">
                        <c:v>69.033174000000002</c:v>
                      </c:pt>
                      <c:pt idx="3297">
                        <c:v>70.963903000000002</c:v>
                      </c:pt>
                      <c:pt idx="3298">
                        <c:v>69.981966999999997</c:v>
                      </c:pt>
                      <c:pt idx="3299">
                        <c:v>69.832993000000002</c:v>
                      </c:pt>
                      <c:pt idx="3300">
                        <c:v>70.856971000000001</c:v>
                      </c:pt>
                      <c:pt idx="3301">
                        <c:v>70.431133000000003</c:v>
                      </c:pt>
                      <c:pt idx="3302">
                        <c:v>71.169387999999998</c:v>
                      </c:pt>
                      <c:pt idx="3303">
                        <c:v>71.943977000000004</c:v>
                      </c:pt>
                      <c:pt idx="3304">
                        <c:v>71.636559000000005</c:v>
                      </c:pt>
                      <c:pt idx="3305">
                        <c:v>72.490302</c:v>
                      </c:pt>
                      <c:pt idx="3306">
                        <c:v>72.976992999999993</c:v>
                      </c:pt>
                      <c:pt idx="3307">
                        <c:v>72.071014000000005</c:v>
                      </c:pt>
                      <c:pt idx="3308">
                        <c:v>72.180115999999998</c:v>
                      </c:pt>
                      <c:pt idx="3309">
                        <c:v>73.272728999999998</c:v>
                      </c:pt>
                      <c:pt idx="3310">
                        <c:v>73.635092</c:v>
                      </c:pt>
                      <c:pt idx="3311">
                        <c:v>73.775034000000005</c:v>
                      </c:pt>
                      <c:pt idx="3312">
                        <c:v>74.037108000000003</c:v>
                      </c:pt>
                      <c:pt idx="3313">
                        <c:v>74.507881999999995</c:v>
                      </c:pt>
                      <c:pt idx="3314">
                        <c:v>73.952748</c:v>
                      </c:pt>
                      <c:pt idx="3315">
                        <c:v>75.144371000000007</c:v>
                      </c:pt>
                      <c:pt idx="3316">
                        <c:v>75.508277000000007</c:v>
                      </c:pt>
                      <c:pt idx="3317">
                        <c:v>75.029893000000001</c:v>
                      </c:pt>
                      <c:pt idx="3318">
                        <c:v>75.671767000000003</c:v>
                      </c:pt>
                      <c:pt idx="3319">
                        <c:v>76.632407000000001</c:v>
                      </c:pt>
                      <c:pt idx="3320">
                        <c:v>76.818460000000002</c:v>
                      </c:pt>
                      <c:pt idx="3321">
                        <c:v>77.478948000000003</c:v>
                      </c:pt>
                      <c:pt idx="3322">
                        <c:v>77.816768999999994</c:v>
                      </c:pt>
                      <c:pt idx="3323">
                        <c:v>76.642184999999998</c:v>
                      </c:pt>
                      <c:pt idx="3324">
                        <c:v>77.429419999999993</c:v>
                      </c:pt>
                      <c:pt idx="3325">
                        <c:v>77.826732000000007</c:v>
                      </c:pt>
                      <c:pt idx="3326">
                        <c:v>78.699534</c:v>
                      </c:pt>
                      <c:pt idx="3327">
                        <c:v>79.349269000000007</c:v>
                      </c:pt>
                      <c:pt idx="3328">
                        <c:v>79.861475999999996</c:v>
                      </c:pt>
                      <c:pt idx="3329">
                        <c:v>79.902628000000007</c:v>
                      </c:pt>
                      <c:pt idx="3330">
                        <c:v>81.139003000000002</c:v>
                      </c:pt>
                      <c:pt idx="3331">
                        <c:v>80.554249999999996</c:v>
                      </c:pt>
                      <c:pt idx="3332">
                        <c:v>81.856164000000007</c:v>
                      </c:pt>
                      <c:pt idx="3333">
                        <c:v>81.139003000000002</c:v>
                      </c:pt>
                      <c:pt idx="3334">
                        <c:v>82.143108999999995</c:v>
                      </c:pt>
                      <c:pt idx="3335">
                        <c:v>82.367155999999994</c:v>
                      </c:pt>
                      <c:pt idx="3336">
                        <c:v>82.817543999999998</c:v>
                      </c:pt>
                      <c:pt idx="3337">
                        <c:v>84.374347</c:v>
                      </c:pt>
                      <c:pt idx="3338">
                        <c:v>83.618616000000003</c:v>
                      </c:pt>
                      <c:pt idx="3339">
                        <c:v>84.297289000000006</c:v>
                      </c:pt>
                      <c:pt idx="3340">
                        <c:v>84.242300999999998</c:v>
                      </c:pt>
                      <c:pt idx="3341">
                        <c:v>85.149850000000001</c:v>
                      </c:pt>
                      <c:pt idx="3342">
                        <c:v>85.395437000000001</c:v>
                      </c:pt>
                      <c:pt idx="3343">
                        <c:v>85.518567000000004</c:v>
                      </c:pt>
                      <c:pt idx="3344">
                        <c:v>85.664375000000007</c:v>
                      </c:pt>
                      <c:pt idx="3345">
                        <c:v>86.273420999999999</c:v>
                      </c:pt>
                      <c:pt idx="3346">
                        <c:v>87.704528999999994</c:v>
                      </c:pt>
                      <c:pt idx="3347">
                        <c:v>87.565835000000007</c:v>
                      </c:pt>
                      <c:pt idx="3348">
                        <c:v>87.519665000000003</c:v>
                      </c:pt>
                      <c:pt idx="3349">
                        <c:v>88.075754000000003</c:v>
                      </c:pt>
                      <c:pt idx="3350">
                        <c:v>88.332138999999998</c:v>
                      </c:pt>
                      <c:pt idx="3351">
                        <c:v>88.859550999999996</c:v>
                      </c:pt>
                      <c:pt idx="3352">
                        <c:v>89.676130999999998</c:v>
                      </c:pt>
                      <c:pt idx="3353">
                        <c:v>89.699943000000005</c:v>
                      </c:pt>
                      <c:pt idx="3354">
                        <c:v>90.261897000000005</c:v>
                      </c:pt>
                      <c:pt idx="3355">
                        <c:v>91.399527000000006</c:v>
                      </c:pt>
                      <c:pt idx="3356">
                        <c:v>90.780015000000006</c:v>
                      </c:pt>
                      <c:pt idx="3357">
                        <c:v>91.680708999999993</c:v>
                      </c:pt>
                      <c:pt idx="3358">
                        <c:v>92.679952</c:v>
                      </c:pt>
                      <c:pt idx="3359">
                        <c:v>92.073787999999993</c:v>
                      </c:pt>
                      <c:pt idx="3360">
                        <c:v>93.391643000000002</c:v>
                      </c:pt>
                      <c:pt idx="3361">
                        <c:v>93.504669000000007</c:v>
                      </c:pt>
                      <c:pt idx="3362">
                        <c:v>93.693439999999995</c:v>
                      </c:pt>
                      <c:pt idx="3363">
                        <c:v>95.170271</c:v>
                      </c:pt>
                      <c:pt idx="3364">
                        <c:v>95.595985999999996</c:v>
                      </c:pt>
                      <c:pt idx="3365">
                        <c:v>95.699567000000002</c:v>
                      </c:pt>
                      <c:pt idx="3366">
                        <c:v>95.790321000000006</c:v>
                      </c:pt>
                      <c:pt idx="3367">
                        <c:v>96.809315999999995</c:v>
                      </c:pt>
                      <c:pt idx="3368">
                        <c:v>97.549758999999995</c:v>
                      </c:pt>
                      <c:pt idx="3369">
                        <c:v>98.661089000000004</c:v>
                      </c:pt>
                      <c:pt idx="3370">
                        <c:v>98.877256000000003</c:v>
                      </c:pt>
                      <c:pt idx="3371">
                        <c:v>98.297732999999994</c:v>
                      </c:pt>
                      <c:pt idx="3372">
                        <c:v>100.036295</c:v>
                      </c:pt>
                      <c:pt idx="3373">
                        <c:v>99.556856999999994</c:v>
                      </c:pt>
                      <c:pt idx="3374">
                        <c:v>100.657263</c:v>
                      </c:pt>
                      <c:pt idx="3375">
                        <c:v>101.999386</c:v>
                      </c:pt>
                      <c:pt idx="3376">
                        <c:v>102.26786300000001</c:v>
                      </c:pt>
                      <c:pt idx="3377">
                        <c:v>102.53729199999999</c:v>
                      </c:pt>
                      <c:pt idx="3378">
                        <c:v>102.70795200000001</c:v>
                      </c:pt>
                      <c:pt idx="3379">
                        <c:v>103.236572</c:v>
                      </c:pt>
                      <c:pt idx="3380">
                        <c:v>102.79342699999999</c:v>
                      </c:pt>
                      <c:pt idx="3381">
                        <c:v>104.976568</c:v>
                      </c:pt>
                      <c:pt idx="3382">
                        <c:v>104.50870500000001</c:v>
                      </c:pt>
                      <c:pt idx="3383">
                        <c:v>106.741652</c:v>
                      </c:pt>
                      <c:pt idx="3384">
                        <c:v>106.26305499999999</c:v>
                      </c:pt>
                      <c:pt idx="3385">
                        <c:v>106.96700800000001</c:v>
                      </c:pt>
                      <c:pt idx="3386">
                        <c:v>109.380849</c:v>
                      </c:pt>
                      <c:pt idx="3387">
                        <c:v>109.102103</c:v>
                      </c:pt>
                      <c:pt idx="3388">
                        <c:v>109.148493</c:v>
                      </c:pt>
                      <c:pt idx="3389">
                        <c:v>109.769626</c:v>
                      </c:pt>
                      <c:pt idx="3390">
                        <c:v>108.885975</c:v>
                      </c:pt>
                      <c:pt idx="3391">
                        <c:v>110.710499</c:v>
                      </c:pt>
                      <c:pt idx="3392">
                        <c:v>112.739135</c:v>
                      </c:pt>
                      <c:pt idx="3393">
                        <c:v>112.046547</c:v>
                      </c:pt>
                      <c:pt idx="3394">
                        <c:v>113.09578399999999</c:v>
                      </c:pt>
                      <c:pt idx="3395">
                        <c:v>114.455555</c:v>
                      </c:pt>
                      <c:pt idx="3396">
                        <c:v>114.836393</c:v>
                      </c:pt>
                      <c:pt idx="3397">
                        <c:v>114.356497</c:v>
                      </c:pt>
                      <c:pt idx="3398">
                        <c:v>117.947979</c:v>
                      </c:pt>
                      <c:pt idx="3399">
                        <c:v>118.692201</c:v>
                      </c:pt>
                      <c:pt idx="3400">
                        <c:v>118.79657400000001</c:v>
                      </c:pt>
                      <c:pt idx="3401">
                        <c:v>119.075531</c:v>
                      </c:pt>
                      <c:pt idx="3402">
                        <c:v>119.583505</c:v>
                      </c:pt>
                      <c:pt idx="3403">
                        <c:v>121.30506</c:v>
                      </c:pt>
                      <c:pt idx="3404">
                        <c:v>119.953264</c:v>
                      </c:pt>
                      <c:pt idx="3405">
                        <c:v>122.82446299999999</c:v>
                      </c:pt>
                      <c:pt idx="3406">
                        <c:v>121.89876099999999</c:v>
                      </c:pt>
                      <c:pt idx="3407">
                        <c:v>121.70040299999999</c:v>
                      </c:pt>
                      <c:pt idx="3408">
                        <c:v>124.204095</c:v>
                      </c:pt>
                      <c:pt idx="3409">
                        <c:v>125.305025</c:v>
                      </c:pt>
                      <c:pt idx="3410">
                        <c:v>125.681394</c:v>
                      </c:pt>
                      <c:pt idx="3411">
                        <c:v>126.040451</c:v>
                      </c:pt>
                      <c:pt idx="3412">
                        <c:v>127.203222</c:v>
                      </c:pt>
                      <c:pt idx="3413">
                        <c:v>128.47877399999999</c:v>
                      </c:pt>
                      <c:pt idx="3414">
                        <c:v>130.44690199999999</c:v>
                      </c:pt>
                      <c:pt idx="3415">
                        <c:v>128.129074</c:v>
                      </c:pt>
                      <c:pt idx="3416">
                        <c:v>129.39840599999999</c:v>
                      </c:pt>
                      <c:pt idx="3417">
                        <c:v>131.50775899999999</c:v>
                      </c:pt>
                      <c:pt idx="3418">
                        <c:v>132.35736199999999</c:v>
                      </c:pt>
                      <c:pt idx="3419">
                        <c:v>133.297078</c:v>
                      </c:pt>
                      <c:pt idx="3420">
                        <c:v>131.81027599999999</c:v>
                      </c:pt>
                      <c:pt idx="3421">
                        <c:v>135.26886099999999</c:v>
                      </c:pt>
                      <c:pt idx="3422">
                        <c:v>137.75650099999999</c:v>
                      </c:pt>
                      <c:pt idx="3423">
                        <c:v>138.40518299999999</c:v>
                      </c:pt>
                      <c:pt idx="3424">
                        <c:v>138.97102000000001</c:v>
                      </c:pt>
                      <c:pt idx="3425">
                        <c:v>138.513733</c:v>
                      </c:pt>
                      <c:pt idx="3426">
                        <c:v>139.496364</c:v>
                      </c:pt>
                      <c:pt idx="3427">
                        <c:v>141.40313399999999</c:v>
                      </c:pt>
                      <c:pt idx="3428">
                        <c:v>142.39364399999999</c:v>
                      </c:pt>
                      <c:pt idx="3429">
                        <c:v>142.7791</c:v>
                      </c:pt>
                      <c:pt idx="3430">
                        <c:v>143.029338</c:v>
                      </c:pt>
                      <c:pt idx="3431">
                        <c:v>143.69218900000001</c:v>
                      </c:pt>
                      <c:pt idx="3432">
                        <c:v>145.451166</c:v>
                      </c:pt>
                      <c:pt idx="3433">
                        <c:v>144.86903100000001</c:v>
                      </c:pt>
                      <c:pt idx="3434">
                        <c:v>149.33386100000001</c:v>
                      </c:pt>
                      <c:pt idx="3435">
                        <c:v>148.607686</c:v>
                      </c:pt>
                      <c:pt idx="3436">
                        <c:v>151.91793699999999</c:v>
                      </c:pt>
                      <c:pt idx="3437">
                        <c:v>149.820942</c:v>
                      </c:pt>
                      <c:pt idx="3438">
                        <c:v>150.40859900000001</c:v>
                      </c:pt>
                      <c:pt idx="3439">
                        <c:v>153.09650600000001</c:v>
                      </c:pt>
                      <c:pt idx="3440">
                        <c:v>153.754424</c:v>
                      </c:pt>
                      <c:pt idx="3441">
                        <c:v>152.995665</c:v>
                      </c:pt>
                      <c:pt idx="3442">
                        <c:v>157.05670699999999</c:v>
                      </c:pt>
                      <c:pt idx="3443">
                        <c:v>157.05670699999999</c:v>
                      </c:pt>
                      <c:pt idx="3444">
                        <c:v>157.05670699999999</c:v>
                      </c:pt>
                      <c:pt idx="3445">
                        <c:v>157.05670699999999</c:v>
                      </c:pt>
                      <c:pt idx="3446">
                        <c:v>158.961825</c:v>
                      </c:pt>
                      <c:pt idx="3447">
                        <c:v>157.714248</c:v>
                      </c:pt>
                      <c:pt idx="3448">
                        <c:v>162.71328800000001</c:v>
                      </c:pt>
                      <c:pt idx="3449">
                        <c:v>162.51974899999999</c:v>
                      </c:pt>
                      <c:pt idx="3450">
                        <c:v>161.886312</c:v>
                      </c:pt>
                      <c:pt idx="3451">
                        <c:v>162.464516</c:v>
                      </c:pt>
                      <c:pt idx="3452">
                        <c:v>163.26820900000001</c:v>
                      </c:pt>
                      <c:pt idx="3453">
                        <c:v>163.29603</c:v>
                      </c:pt>
                      <c:pt idx="3454">
                        <c:v>165.290175</c:v>
                      </c:pt>
                      <c:pt idx="3455">
                        <c:v>168.30872600000001</c:v>
                      </c:pt>
                      <c:pt idx="3456">
                        <c:v>169.33385000000001</c:v>
                      </c:pt>
                      <c:pt idx="3457">
                        <c:v>168.62987100000001</c:v>
                      </c:pt>
                      <c:pt idx="3458">
                        <c:v>172.10522399999999</c:v>
                      </c:pt>
                      <c:pt idx="3459">
                        <c:v>170.66613000000001</c:v>
                      </c:pt>
                      <c:pt idx="3460">
                        <c:v>171.173666</c:v>
                      </c:pt>
                      <c:pt idx="3461">
                        <c:v>171.59339800000001</c:v>
                      </c:pt>
                      <c:pt idx="3462">
                        <c:v>175.13357500000001</c:v>
                      </c:pt>
                      <c:pt idx="3463">
                        <c:v>176.09893400000001</c:v>
                      </c:pt>
                      <c:pt idx="3464">
                        <c:v>178.69292100000001</c:v>
                      </c:pt>
                      <c:pt idx="3465">
                        <c:v>174.63855000000001</c:v>
                      </c:pt>
                      <c:pt idx="3466">
                        <c:v>176.694717</c:v>
                      </c:pt>
                      <c:pt idx="3467">
                        <c:v>178.78895399999999</c:v>
                      </c:pt>
                      <c:pt idx="3468">
                        <c:v>183.095947</c:v>
                      </c:pt>
                      <c:pt idx="3469">
                        <c:v>182.63145700000001</c:v>
                      </c:pt>
                      <c:pt idx="3470">
                        <c:v>181.18363199999999</c:v>
                      </c:pt>
                      <c:pt idx="3471">
                        <c:v>181.77373600000001</c:v>
                      </c:pt>
                      <c:pt idx="3472">
                        <c:v>183.19572400000001</c:v>
                      </c:pt>
                      <c:pt idx="3473">
                        <c:v>182.89665299999999</c:v>
                      </c:pt>
                      <c:pt idx="3474">
                        <c:v>183.52892700000001</c:v>
                      </c:pt>
                      <c:pt idx="3475">
                        <c:v>188.539501</c:v>
                      </c:pt>
                      <c:pt idx="3476">
                        <c:v>186.63977199999999</c:v>
                      </c:pt>
                      <c:pt idx="3477">
                        <c:v>188.435091</c:v>
                      </c:pt>
                      <c:pt idx="3478">
                        <c:v>191.75071</c:v>
                      </c:pt>
                      <c:pt idx="3479">
                        <c:v>190.753455</c:v>
                      </c:pt>
                      <c:pt idx="3480">
                        <c:v>190.96645899999999</c:v>
                      </c:pt>
                      <c:pt idx="3481">
                        <c:v>190.89541600000001</c:v>
                      </c:pt>
                      <c:pt idx="3482">
                        <c:v>194.939537</c:v>
                      </c:pt>
                      <c:pt idx="3483">
                        <c:v>193.77025699999999</c:v>
                      </c:pt>
                      <c:pt idx="3484">
                        <c:v>194.646165</c:v>
                      </c:pt>
                      <c:pt idx="3485">
                        <c:v>197.38702799999999</c:v>
                      </c:pt>
                      <c:pt idx="3486">
                        <c:v>198.063053</c:v>
                      </c:pt>
                      <c:pt idx="3487">
                        <c:v>199.122038</c:v>
                      </c:pt>
                      <c:pt idx="3488">
                        <c:v>198.251496</c:v>
                      </c:pt>
                      <c:pt idx="3489">
                        <c:v>202.74442400000001</c:v>
                      </c:pt>
                      <c:pt idx="3490">
                        <c:v>205.55122600000001</c:v>
                      </c:pt>
                      <c:pt idx="3491">
                        <c:v>202.43203199999999</c:v>
                      </c:pt>
                      <c:pt idx="3492">
                        <c:v>204.35766899999999</c:v>
                      </c:pt>
                      <c:pt idx="3493">
                        <c:v>205.51125999999999</c:v>
                      </c:pt>
                      <c:pt idx="3494">
                        <c:v>205.35152099999999</c:v>
                      </c:pt>
                      <c:pt idx="3495">
                        <c:v>209.24132499999999</c:v>
                      </c:pt>
                      <c:pt idx="3496">
                        <c:v>204.23892699999999</c:v>
                      </c:pt>
                      <c:pt idx="3497">
                        <c:v>212.82816099999999</c:v>
                      </c:pt>
                      <c:pt idx="3498">
                        <c:v>209.24132499999999</c:v>
                      </c:pt>
                      <c:pt idx="3499">
                        <c:v>213.42149699999999</c:v>
                      </c:pt>
                      <c:pt idx="3500">
                        <c:v>214.573398</c:v>
                      </c:pt>
                      <c:pt idx="3501">
                        <c:v>217.78282999999999</c:v>
                      </c:pt>
                      <c:pt idx="3502">
                        <c:v>217.78282999999999</c:v>
                      </c:pt>
                      <c:pt idx="3503">
                        <c:v>212.997411</c:v>
                      </c:pt>
                      <c:pt idx="3504">
                        <c:v>218.13447300000001</c:v>
                      </c:pt>
                      <c:pt idx="3505">
                        <c:v>216.34201300000001</c:v>
                      </c:pt>
                      <c:pt idx="3506">
                        <c:v>220.219211</c:v>
                      </c:pt>
                      <c:pt idx="3507">
                        <c:v>216.907749</c:v>
                      </c:pt>
                      <c:pt idx="3508">
                        <c:v>226.25178399999999</c:v>
                      </c:pt>
                      <c:pt idx="3509">
                        <c:v>222.88264799999999</c:v>
                      </c:pt>
                      <c:pt idx="3510">
                        <c:v>221.74767900000001</c:v>
                      </c:pt>
                      <c:pt idx="3511">
                        <c:v>224.90343200000001</c:v>
                      </c:pt>
                      <c:pt idx="3512">
                        <c:v>226.06501700000001</c:v>
                      </c:pt>
                      <c:pt idx="3513">
                        <c:v>225.042304</c:v>
                      </c:pt>
                      <c:pt idx="3514">
                        <c:v>232.121071</c:v>
                      </c:pt>
                      <c:pt idx="3515">
                        <c:v>229.466005</c:v>
                      </c:pt>
                      <c:pt idx="3516">
                        <c:v>231.58602300000001</c:v>
                      </c:pt>
                      <c:pt idx="3517">
                        <c:v>232.707088</c:v>
                      </c:pt>
                      <c:pt idx="3518">
                        <c:v>233.24641600000001</c:v>
                      </c:pt>
                      <c:pt idx="3519">
                        <c:v>235.47439399999999</c:v>
                      </c:pt>
                      <c:pt idx="3520">
                        <c:v>232.267347</c:v>
                      </c:pt>
                      <c:pt idx="3521">
                        <c:v>238.95964799999999</c:v>
                      </c:pt>
                      <c:pt idx="3522">
                        <c:v>240.34675999999999</c:v>
                      </c:pt>
                      <c:pt idx="3523">
                        <c:v>240.91570999999999</c:v>
                      </c:pt>
                      <c:pt idx="3524">
                        <c:v>238.65320199999999</c:v>
                      </c:pt>
                      <c:pt idx="3525">
                        <c:v>239.215519</c:v>
                      </c:pt>
                      <c:pt idx="3526">
                        <c:v>245.335196</c:v>
                      </c:pt>
                      <c:pt idx="3527">
                        <c:v>247.92153200000001</c:v>
                      </c:pt>
                      <c:pt idx="3528">
                        <c:v>241.019395</c:v>
                      </c:pt>
                      <c:pt idx="3529">
                        <c:v>247.92153200000001</c:v>
                      </c:pt>
                      <c:pt idx="3530">
                        <c:v>246.03120999999999</c:v>
                      </c:pt>
                      <c:pt idx="3531">
                        <c:v>243.00358600000001</c:v>
                      </c:pt>
                      <c:pt idx="3532">
                        <c:v>244.05882099999999</c:v>
                      </c:pt>
                      <c:pt idx="3533">
                        <c:v>245.17504099999999</c:v>
                      </c:pt>
                      <c:pt idx="3534">
                        <c:v>248.35700499999999</c:v>
                      </c:pt>
                      <c:pt idx="3535">
                        <c:v>252.55849799999999</c:v>
                      </c:pt>
                      <c:pt idx="3536">
                        <c:v>256.18962900000002</c:v>
                      </c:pt>
                      <c:pt idx="3537">
                        <c:v>254.419962</c:v>
                      </c:pt>
                      <c:pt idx="3538">
                        <c:v>255.33077299999999</c:v>
                      </c:pt>
                      <c:pt idx="3539">
                        <c:v>258.32897700000001</c:v>
                      </c:pt>
                      <c:pt idx="3540">
                        <c:v>260.08569</c:v>
                      </c:pt>
                      <c:pt idx="3541">
                        <c:v>255.960128</c:v>
                      </c:pt>
                      <c:pt idx="3542">
                        <c:v>256.36198200000001</c:v>
                      </c:pt>
                      <c:pt idx="3543">
                        <c:v>263.35895099999999</c:v>
                      </c:pt>
                      <c:pt idx="3544">
                        <c:v>255.788228</c:v>
                      </c:pt>
                      <c:pt idx="3545">
                        <c:v>260.14459299999999</c:v>
                      </c:pt>
                      <c:pt idx="3546">
                        <c:v>263.47928300000001</c:v>
                      </c:pt>
                      <c:pt idx="3547">
                        <c:v>264.26370400000002</c:v>
                      </c:pt>
                      <c:pt idx="3548">
                        <c:v>269.49112700000001</c:v>
                      </c:pt>
                      <c:pt idx="3549">
                        <c:v>265.966655</c:v>
                      </c:pt>
                      <c:pt idx="3550">
                        <c:v>267.13279499999999</c:v>
                      </c:pt>
                      <c:pt idx="3551">
                        <c:v>271.31467600000002</c:v>
                      </c:pt>
                      <c:pt idx="3552">
                        <c:v>266.94809299999997</c:v>
                      </c:pt>
                      <c:pt idx="3553">
                        <c:v>270.87260300000003</c:v>
                      </c:pt>
                      <c:pt idx="3554">
                        <c:v>272.138913</c:v>
                      </c:pt>
                      <c:pt idx="3555">
                        <c:v>273.864396</c:v>
                      </c:pt>
                      <c:pt idx="3556">
                        <c:v>273.03130299999998</c:v>
                      </c:pt>
                      <c:pt idx="3557">
                        <c:v>274.18596300000002</c:v>
                      </c:pt>
                      <c:pt idx="3558">
                        <c:v>280.21906899999999</c:v>
                      </c:pt>
                      <c:pt idx="3559">
                        <c:v>280.553405</c:v>
                      </c:pt>
                      <c:pt idx="3560">
                        <c:v>282.64151399999997</c:v>
                      </c:pt>
                      <c:pt idx="3561">
                        <c:v>276.84713599999998</c:v>
                      </c:pt>
                      <c:pt idx="3562">
                        <c:v>280.68732899999998</c:v>
                      </c:pt>
                      <c:pt idx="3563">
                        <c:v>281.02261600000003</c:v>
                      </c:pt>
                      <c:pt idx="3564">
                        <c:v>277.174665</c:v>
                      </c:pt>
                      <c:pt idx="3565">
                        <c:v>279.618968</c:v>
                      </c:pt>
                      <c:pt idx="3566">
                        <c:v>283.86613299999999</c:v>
                      </c:pt>
                      <c:pt idx="3567">
                        <c:v>284.68757599999998</c:v>
                      </c:pt>
                      <c:pt idx="3568">
                        <c:v>290.12721900000003</c:v>
                      </c:pt>
                      <c:pt idx="3569">
                        <c:v>290.62406399999998</c:v>
                      </c:pt>
                      <c:pt idx="3570">
                        <c:v>291.05108799999999</c:v>
                      </c:pt>
                      <c:pt idx="3571">
                        <c:v>292.62606399999999</c:v>
                      </c:pt>
                      <c:pt idx="3572">
                        <c:v>289.98552999999998</c:v>
                      </c:pt>
                      <c:pt idx="3573">
                        <c:v>295.82011799999998</c:v>
                      </c:pt>
                      <c:pt idx="3574">
                        <c:v>293.41902399999998</c:v>
                      </c:pt>
                      <c:pt idx="3575">
                        <c:v>298.03229399999998</c:v>
                      </c:pt>
                      <c:pt idx="3576">
                        <c:v>291.83675899999997</c:v>
                      </c:pt>
                      <c:pt idx="3577">
                        <c:v>297.735702</c:v>
                      </c:pt>
                      <c:pt idx="3578">
                        <c:v>298.32939499999998</c:v>
                      </c:pt>
                      <c:pt idx="3579">
                        <c:v>298.18078100000002</c:v>
                      </c:pt>
                      <c:pt idx="3580">
                        <c:v>304.91936500000003</c:v>
                      </c:pt>
                      <c:pt idx="3581">
                        <c:v>298.627003</c:v>
                      </c:pt>
                      <c:pt idx="3582">
                        <c:v>300.42340200000001</c:v>
                      </c:pt>
                      <c:pt idx="3583">
                        <c:v>301.32857100000001</c:v>
                      </c:pt>
                      <c:pt idx="3584">
                        <c:v>299.89753999999999</c:v>
                      </c:pt>
                      <c:pt idx="3585">
                        <c:v>301.40421199999997</c:v>
                      </c:pt>
                      <c:pt idx="3586">
                        <c:v>307.32826</c:v>
                      </c:pt>
                      <c:pt idx="3587">
                        <c:v>305.383061</c:v>
                      </c:pt>
                      <c:pt idx="3588">
                        <c:v>304.53387500000002</c:v>
                      </c:pt>
                      <c:pt idx="3589">
                        <c:v>307.79828600000002</c:v>
                      </c:pt>
                      <c:pt idx="3590">
                        <c:v>308.34821499999998</c:v>
                      </c:pt>
                      <c:pt idx="3591">
                        <c:v>311.36333200000001</c:v>
                      </c:pt>
                      <c:pt idx="3592">
                        <c:v>312.80934999999999</c:v>
                      </c:pt>
                      <c:pt idx="3593">
                        <c:v>308.58441699999997</c:v>
                      </c:pt>
                      <c:pt idx="3594">
                        <c:v>314.67398900000001</c:v>
                      </c:pt>
                      <c:pt idx="3595">
                        <c:v>310.08763900000002</c:v>
                      </c:pt>
                      <c:pt idx="3596">
                        <c:v>309.29489999999998</c:v>
                      </c:pt>
                      <c:pt idx="3597">
                        <c:v>320.46894300000002</c:v>
                      </c:pt>
                      <c:pt idx="3598">
                        <c:v>316.80508600000002</c:v>
                      </c:pt>
                      <c:pt idx="3599">
                        <c:v>312.24563599999999</c:v>
                      </c:pt>
                      <c:pt idx="3600">
                        <c:v>319.04470800000001</c:v>
                      </c:pt>
                      <c:pt idx="3601">
                        <c:v>315.08188699999999</c:v>
                      </c:pt>
                      <c:pt idx="3602">
                        <c:v>321.22741500000001</c:v>
                      </c:pt>
                      <c:pt idx="3603">
                        <c:v>322.58351599999997</c:v>
                      </c:pt>
                      <c:pt idx="3604">
                        <c:v>318.96127000000001</c:v>
                      </c:pt>
                      <c:pt idx="3605">
                        <c:v>327.14732900000001</c:v>
                      </c:pt>
                      <c:pt idx="3606">
                        <c:v>328.19623100000001</c:v>
                      </c:pt>
                      <c:pt idx="3607">
                        <c:v>326.62506000000002</c:v>
                      </c:pt>
                      <c:pt idx="3608">
                        <c:v>325.58485300000001</c:v>
                      </c:pt>
                      <c:pt idx="3609">
                        <c:v>331.37828100000002</c:v>
                      </c:pt>
                      <c:pt idx="3610">
                        <c:v>330.13446800000003</c:v>
                      </c:pt>
                      <c:pt idx="3611">
                        <c:v>328.98674899999997</c:v>
                      </c:pt>
                      <c:pt idx="3612">
                        <c:v>329.25099</c:v>
                      </c:pt>
                      <c:pt idx="3613">
                        <c:v>326.45129100000003</c:v>
                      </c:pt>
                      <c:pt idx="3614">
                        <c:v>329.07478800000001</c:v>
                      </c:pt>
                      <c:pt idx="3615">
                        <c:v>333.52960200000001</c:v>
                      </c:pt>
                      <c:pt idx="3616">
                        <c:v>343.61404599999997</c:v>
                      </c:pt>
                      <c:pt idx="3617">
                        <c:v>339.201324</c:v>
                      </c:pt>
                      <c:pt idx="3618">
                        <c:v>338.64511800000002</c:v>
                      </c:pt>
                      <c:pt idx="3619">
                        <c:v>340.318532</c:v>
                      </c:pt>
                      <c:pt idx="3620">
                        <c:v>340.785933</c:v>
                      </c:pt>
                      <c:pt idx="3621">
                        <c:v>336.07039500000002</c:v>
                      </c:pt>
                      <c:pt idx="3622">
                        <c:v>340.03862900000001</c:v>
                      </c:pt>
                      <c:pt idx="3623">
                        <c:v>338.46006999999997</c:v>
                      </c:pt>
                      <c:pt idx="3624">
                        <c:v>344.7568</c:v>
                      </c:pt>
                      <c:pt idx="3625">
                        <c:v>342.85588300000001</c:v>
                      </c:pt>
                      <c:pt idx="3626">
                        <c:v>337.16965299999998</c:v>
                      </c:pt>
                      <c:pt idx="3627">
                        <c:v>345.90621599999997</c:v>
                      </c:pt>
                      <c:pt idx="3628">
                        <c:v>350.96545400000002</c:v>
                      </c:pt>
                      <c:pt idx="3629">
                        <c:v>345.33067199999999</c:v>
                      </c:pt>
                      <c:pt idx="3630">
                        <c:v>351.85426200000001</c:v>
                      </c:pt>
                      <c:pt idx="3631">
                        <c:v>349.78647999999998</c:v>
                      </c:pt>
                      <c:pt idx="3632">
                        <c:v>352.44899500000002</c:v>
                      </c:pt>
                      <c:pt idx="3633">
                        <c:v>355.14725399999998</c:v>
                      </c:pt>
                      <c:pt idx="3634">
                        <c:v>350.76847400000003</c:v>
                      </c:pt>
                      <c:pt idx="3635">
                        <c:v>348.32249000000002</c:v>
                      </c:pt>
                      <c:pt idx="3636">
                        <c:v>356.864822</c:v>
                      </c:pt>
                      <c:pt idx="3637">
                        <c:v>355.85272600000002</c:v>
                      </c:pt>
                      <c:pt idx="3638">
                        <c:v>352.84646500000002</c:v>
                      </c:pt>
                      <c:pt idx="3639">
                        <c:v>352.64763199999999</c:v>
                      </c:pt>
                      <c:pt idx="3640">
                        <c:v>361.69016699999997</c:v>
                      </c:pt>
                      <c:pt idx="3641">
                        <c:v>362.31442800000002</c:v>
                      </c:pt>
                      <c:pt idx="3642">
                        <c:v>360.550588</c:v>
                      </c:pt>
                      <c:pt idx="3643">
                        <c:v>362.52293700000001</c:v>
                      </c:pt>
                      <c:pt idx="3644">
                        <c:v>368.01925699999998</c:v>
                      </c:pt>
                      <c:pt idx="3645">
                        <c:v>360.03468299999997</c:v>
                      </c:pt>
                      <c:pt idx="3646">
                        <c:v>368.66289999999998</c:v>
                      </c:pt>
                      <c:pt idx="3647">
                        <c:v>365.67609599999997</c:v>
                      </c:pt>
                      <c:pt idx="3648">
                        <c:v>375.98738200000003</c:v>
                      </c:pt>
                      <c:pt idx="3649">
                        <c:v>366.844381</c:v>
                      </c:pt>
                      <c:pt idx="3650">
                        <c:v>366.95091400000001</c:v>
                      </c:pt>
                      <c:pt idx="3651">
                        <c:v>371.25743</c:v>
                      </c:pt>
                      <c:pt idx="3652">
                        <c:v>375.54290600000002</c:v>
                      </c:pt>
                      <c:pt idx="3653">
                        <c:v>375.65393699999998</c:v>
                      </c:pt>
                      <c:pt idx="3654">
                        <c:v>375.54290600000002</c:v>
                      </c:pt>
                      <c:pt idx="3655">
                        <c:v>380.029899</c:v>
                      </c:pt>
                      <c:pt idx="3656">
                        <c:v>375.54290600000002</c:v>
                      </c:pt>
                      <c:pt idx="3657">
                        <c:v>377.43837200000002</c:v>
                      </c:pt>
                      <c:pt idx="3658">
                        <c:v>382.42370299999999</c:v>
                      </c:pt>
                      <c:pt idx="3659">
                        <c:v>379.690091</c:v>
                      </c:pt>
                      <c:pt idx="3660">
                        <c:v>379.23784999999998</c:v>
                      </c:pt>
                      <c:pt idx="3661">
                        <c:v>379.35082</c:v>
                      </c:pt>
                      <c:pt idx="3662">
                        <c:v>386.59003999999999</c:v>
                      </c:pt>
                      <c:pt idx="3663">
                        <c:v>384.26553899999999</c:v>
                      </c:pt>
                      <c:pt idx="3664">
                        <c:v>383.91899899999999</c:v>
                      </c:pt>
                      <c:pt idx="3665">
                        <c:v>389.530933</c:v>
                      </c:pt>
                      <c:pt idx="3666">
                        <c:v>387.29225500000001</c:v>
                      </c:pt>
                      <c:pt idx="3667">
                        <c:v>396.63124399999998</c:v>
                      </c:pt>
                      <c:pt idx="3668">
                        <c:v>388.70349199999998</c:v>
                      </c:pt>
                      <c:pt idx="3669">
                        <c:v>395.04711300000002</c:v>
                      </c:pt>
                      <c:pt idx="3670">
                        <c:v>392.75197500000002</c:v>
                      </c:pt>
                      <c:pt idx="3671">
                        <c:v>415.62836800000002</c:v>
                      </c:pt>
                      <c:pt idx="3672">
                        <c:v>398.34990499999998</c:v>
                      </c:pt>
                      <c:pt idx="3673">
                        <c:v>393.11278900000002</c:v>
                      </c:pt>
                      <c:pt idx="3674">
                        <c:v>406.123042</c:v>
                      </c:pt>
                      <c:pt idx="3675">
                        <c:v>400.33037400000001</c:v>
                      </c:pt>
                      <c:pt idx="3676">
                        <c:v>395.65506099999999</c:v>
                      </c:pt>
                      <c:pt idx="3677">
                        <c:v>412.85356899999999</c:v>
                      </c:pt>
                      <c:pt idx="3678">
                        <c:v>404.97798499999999</c:v>
                      </c:pt>
                      <c:pt idx="3679">
                        <c:v>398.47317299999997</c:v>
                      </c:pt>
                      <c:pt idx="3680">
                        <c:v>402.95647500000001</c:v>
                      </c:pt>
                      <c:pt idx="3681">
                        <c:v>403.83866899999998</c:v>
                      </c:pt>
                      <c:pt idx="3682">
                        <c:v>398.84338500000001</c:v>
                      </c:pt>
                      <c:pt idx="3683">
                        <c:v>408.04434700000002</c:v>
                      </c:pt>
                      <c:pt idx="3684">
                        <c:v>403.96497699999998</c:v>
                      </c:pt>
                      <c:pt idx="3685">
                        <c:v>408.81741299999999</c:v>
                      </c:pt>
                      <c:pt idx="3686">
                        <c:v>408.94651099999999</c:v>
                      </c:pt>
                      <c:pt idx="3687">
                        <c:v>418.43667299999998</c:v>
                      </c:pt>
                      <c:pt idx="3688">
                        <c:v>421.82442500000002</c:v>
                      </c:pt>
                      <c:pt idx="3689">
                        <c:v>409.33424400000001</c:v>
                      </c:pt>
                      <c:pt idx="3690">
                        <c:v>428.04761999999999</c:v>
                      </c:pt>
                      <c:pt idx="3691">
                        <c:v>419.78591399999999</c:v>
                      </c:pt>
                      <c:pt idx="3692">
                        <c:v>418.167755</c:v>
                      </c:pt>
                      <c:pt idx="3693">
                        <c:v>425.12313699999999</c:v>
                      </c:pt>
                      <c:pt idx="3694">
                        <c:v>417.095168</c:v>
                      </c:pt>
                      <c:pt idx="3695">
                        <c:v>416.56071700000001</c:v>
                      </c:pt>
                      <c:pt idx="3696">
                        <c:v>419.78591399999999</c:v>
                      </c:pt>
                      <c:pt idx="3697">
                        <c:v>431.29225400000001</c:v>
                      </c:pt>
                      <c:pt idx="3698">
                        <c:v>429.03047199999997</c:v>
                      </c:pt>
                      <c:pt idx="3699">
                        <c:v>423.88072499999998</c:v>
                      </c:pt>
                      <c:pt idx="3700">
                        <c:v>421.82442500000002</c:v>
                      </c:pt>
                      <c:pt idx="3701">
                        <c:v>436.60541499999999</c:v>
                      </c:pt>
                      <c:pt idx="3702">
                        <c:v>430.15869700000002</c:v>
                      </c:pt>
                      <c:pt idx="3703">
                        <c:v>436.02536500000002</c:v>
                      </c:pt>
                      <c:pt idx="3704">
                        <c:v>435.01360099999999</c:v>
                      </c:pt>
                      <c:pt idx="3705">
                        <c:v>437.478094</c:v>
                      </c:pt>
                      <c:pt idx="3706">
                        <c:v>439.37968799999999</c:v>
                      </c:pt>
                      <c:pt idx="3707">
                        <c:v>438.93954200000002</c:v>
                      </c:pt>
                      <c:pt idx="3708">
                        <c:v>430.86654199999998</c:v>
                      </c:pt>
                      <c:pt idx="3709">
                        <c:v>425.67741699999999</c:v>
                      </c:pt>
                      <c:pt idx="3710">
                        <c:v>432.43118099999998</c:v>
                      </c:pt>
                      <c:pt idx="3711">
                        <c:v>436.895961</c:v>
                      </c:pt>
                      <c:pt idx="3712">
                        <c:v>440.557298</c:v>
                      </c:pt>
                      <c:pt idx="3713">
                        <c:v>448.20000199999998</c:v>
                      </c:pt>
                      <c:pt idx="3714">
                        <c:v>439.37968799999999</c:v>
                      </c:pt>
                      <c:pt idx="3715">
                        <c:v>435.30224600000003</c:v>
                      </c:pt>
                      <c:pt idx="3716">
                        <c:v>445.62608499999999</c:v>
                      </c:pt>
                      <c:pt idx="3717">
                        <c:v>443.52629300000001</c:v>
                      </c:pt>
                      <c:pt idx="3718">
                        <c:v>448.65700299999997</c:v>
                      </c:pt>
                      <c:pt idx="3719">
                        <c:v>445.17462599999999</c:v>
                      </c:pt>
                      <c:pt idx="3720">
                        <c:v>447.13692099999997</c:v>
                      </c:pt>
                      <c:pt idx="3721">
                        <c:v>445.32501999999999</c:v>
                      </c:pt>
                      <c:pt idx="3722">
                        <c:v>459.56382000000002</c:v>
                      </c:pt>
                      <c:pt idx="3723">
                        <c:v>451.41673100000003</c:v>
                      </c:pt>
                      <c:pt idx="3724">
                        <c:v>456.87134700000001</c:v>
                      </c:pt>
                      <c:pt idx="3725">
                        <c:v>447.28850999999997</c:v>
                      </c:pt>
                      <c:pt idx="3726">
                        <c:v>454.05136199999998</c:v>
                      </c:pt>
                      <c:pt idx="3727">
                        <c:v>456.399158</c:v>
                      </c:pt>
                      <c:pt idx="3728">
                        <c:v>442.33438799999999</c:v>
                      </c:pt>
                      <c:pt idx="3729">
                        <c:v>452.49823300000003</c:v>
                      </c:pt>
                      <c:pt idx="3730">
                        <c:v>457.81837400000001</c:v>
                      </c:pt>
                      <c:pt idx="3731">
                        <c:v>460.68082600000002</c:v>
                      </c:pt>
                      <c:pt idx="3732">
                        <c:v>461.32131800000002</c:v>
                      </c:pt>
                      <c:pt idx="3733">
                        <c:v>467.65143999999998</c:v>
                      </c:pt>
                      <c:pt idx="3734">
                        <c:v>458.61027200000001</c:v>
                      </c:pt>
                      <c:pt idx="3735">
                        <c:v>472.29375700000003</c:v>
                      </c:pt>
                      <c:pt idx="3736">
                        <c:v>473.46738900000003</c:v>
                      </c:pt>
                      <c:pt idx="3737">
                        <c:v>467.81581299999999</c:v>
                      </c:pt>
                      <c:pt idx="3738">
                        <c:v>474.14040699999998</c:v>
                      </c:pt>
                      <c:pt idx="3739">
                        <c:v>472.79609599999998</c:v>
                      </c:pt>
                      <c:pt idx="3740">
                        <c:v>477.020171</c:v>
                      </c:pt>
                      <c:pt idx="3741">
                        <c:v>472.29375700000003</c:v>
                      </c:pt>
                      <c:pt idx="3742">
                        <c:v>472.12652600000001</c:v>
                      </c:pt>
                      <c:pt idx="3743">
                        <c:v>464.22354899999999</c:v>
                      </c:pt>
                      <c:pt idx="3744">
                        <c:v>467.15894300000002</c:v>
                      </c:pt>
                      <c:pt idx="3745">
                        <c:v>474.47756700000002</c:v>
                      </c:pt>
                      <c:pt idx="3746">
                        <c:v>479.58757000000003</c:v>
                      </c:pt>
                      <c:pt idx="3747">
                        <c:v>501.437409</c:v>
                      </c:pt>
                      <c:pt idx="3748">
                        <c:v>472.96375799999998</c:v>
                      </c:pt>
                      <c:pt idx="3749">
                        <c:v>477.020171</c:v>
                      </c:pt>
                      <c:pt idx="3750">
                        <c:v>481.65958699999999</c:v>
                      </c:pt>
                      <c:pt idx="3751">
                        <c:v>471.29197299999998</c:v>
                      </c:pt>
                      <c:pt idx="3752">
                        <c:v>485.67665399999998</c:v>
                      </c:pt>
                      <c:pt idx="3753">
                        <c:v>485.67665399999998</c:v>
                      </c:pt>
                      <c:pt idx="3754">
                        <c:v>476.00017500000001</c:v>
                      </c:pt>
                      <c:pt idx="3755">
                        <c:v>490.47056300000003</c:v>
                      </c:pt>
                      <c:pt idx="3756">
                        <c:v>497.54870099999999</c:v>
                      </c:pt>
                      <c:pt idx="3757">
                        <c:v>491.90751799999998</c:v>
                      </c:pt>
                      <c:pt idx="3758">
                        <c:v>491.54756200000003</c:v>
                      </c:pt>
                      <c:pt idx="3759">
                        <c:v>484.44765100000001</c:v>
                      </c:pt>
                      <c:pt idx="3760">
                        <c:v>487.26513799999998</c:v>
                      </c:pt>
                      <c:pt idx="3761">
                        <c:v>508.80793</c:v>
                      </c:pt>
                      <c:pt idx="3762">
                        <c:v>480.79427800000002</c:v>
                      </c:pt>
                      <c:pt idx="3763">
                        <c:v>499.57877200000001</c:v>
                      </c:pt>
                      <c:pt idx="3764">
                        <c:v>488.32937600000002</c:v>
                      </c:pt>
                      <c:pt idx="3765">
                        <c:v>497.91668800000002</c:v>
                      </c:pt>
                      <c:pt idx="3766">
                        <c:v>500.32072099999999</c:v>
                      </c:pt>
                      <c:pt idx="3767">
                        <c:v>504.437545</c:v>
                      </c:pt>
                      <c:pt idx="3768">
                        <c:v>505.00371000000001</c:v>
                      </c:pt>
                      <c:pt idx="3769">
                        <c:v>497.54870099999999</c:v>
                      </c:pt>
                      <c:pt idx="3770">
                        <c:v>512.66470700000002</c:v>
                      </c:pt>
                      <c:pt idx="3771">
                        <c:v>503.49649799999997</c:v>
                      </c:pt>
                      <c:pt idx="3772">
                        <c:v>513.05331699999999</c:v>
                      </c:pt>
                      <c:pt idx="3773">
                        <c:v>509.19122499999997</c:v>
                      </c:pt>
                      <c:pt idx="3774">
                        <c:v>522.74498300000005</c:v>
                      </c:pt>
                      <c:pt idx="3775">
                        <c:v>501.06467600000002</c:v>
                      </c:pt>
                      <c:pt idx="3776">
                        <c:v>513.24782400000004</c:v>
                      </c:pt>
                      <c:pt idx="3777">
                        <c:v>509.19122499999997</c:v>
                      </c:pt>
                      <c:pt idx="3778">
                        <c:v>505.381799</c:v>
                      </c:pt>
                      <c:pt idx="3779">
                        <c:v>517.16639799999996</c:v>
                      </c:pt>
                      <c:pt idx="3780">
                        <c:v>516.181648</c:v>
                      </c:pt>
                      <c:pt idx="3781">
                        <c:v>496.63089500000001</c:v>
                      </c:pt>
                      <c:pt idx="3782">
                        <c:v>509.57504699999998</c:v>
                      </c:pt>
                      <c:pt idx="3783">
                        <c:v>516.181648</c:v>
                      </c:pt>
                      <c:pt idx="3784">
                        <c:v>514.61314600000003</c:v>
                      </c:pt>
                      <c:pt idx="3785">
                        <c:v>518.154584</c:v>
                      </c:pt>
                      <c:pt idx="3786">
                        <c:v>525.57566599999996</c:v>
                      </c:pt>
                      <c:pt idx="3787">
                        <c:v>524.15683300000001</c:v>
                      </c:pt>
                      <c:pt idx="3788">
                        <c:v>522.543857</c:v>
                      </c:pt>
                      <c:pt idx="3789">
                        <c:v>522.74498300000005</c:v>
                      </c:pt>
                      <c:pt idx="3790">
                        <c:v>514.80873199999996</c:v>
                      </c:pt>
                      <c:pt idx="3791">
                        <c:v>553.48557500000004</c:v>
                      </c:pt>
                      <c:pt idx="3792">
                        <c:v>538.24338</c:v>
                      </c:pt>
                      <c:pt idx="3793">
                        <c:v>526.18588799999998</c:v>
                      </c:pt>
                      <c:pt idx="3794">
                        <c:v>533.81984799999998</c:v>
                      </c:pt>
                      <c:pt idx="3795">
                        <c:v>537.18408299999999</c:v>
                      </c:pt>
                      <c:pt idx="3796">
                        <c:v>518.74915099999998</c:v>
                      </c:pt>
                      <c:pt idx="3797">
                        <c:v>536.97268199999996</c:v>
                      </c:pt>
                      <c:pt idx="3798">
                        <c:v>528.22934699999996</c:v>
                      </c:pt>
                      <c:pt idx="3799">
                        <c:v>535.07690600000001</c:v>
                      </c:pt>
                      <c:pt idx="3800">
                        <c:v>531.94436399999995</c:v>
                      </c:pt>
                      <c:pt idx="3801">
                        <c:v>539.51959599999998</c:v>
                      </c:pt>
                      <c:pt idx="3802">
                        <c:v>532.56818499999997</c:v>
                      </c:pt>
                      <c:pt idx="3803">
                        <c:v>547.51371700000004</c:v>
                      </c:pt>
                      <c:pt idx="3804">
                        <c:v>557.08116399999994</c:v>
                      </c:pt>
                      <c:pt idx="3805">
                        <c:v>537.39563799999996</c:v>
                      </c:pt>
                      <c:pt idx="3806">
                        <c:v>553.70905100000004</c:v>
                      </c:pt>
                      <c:pt idx="3807">
                        <c:v>546.63904200000002</c:v>
                      </c:pt>
                      <c:pt idx="3808">
                        <c:v>549.93236100000001</c:v>
                      </c:pt>
                      <c:pt idx="3809">
                        <c:v>537.18408299999999</c:v>
                      </c:pt>
                      <c:pt idx="3810">
                        <c:v>531.52922699999999</c:v>
                      </c:pt>
                      <c:pt idx="3811">
                        <c:v>546.42077400000005</c:v>
                      </c:pt>
                      <c:pt idx="3812">
                        <c:v>570.01059699999996</c:v>
                      </c:pt>
                      <c:pt idx="3813">
                        <c:v>553.93269199999997</c:v>
                      </c:pt>
                      <c:pt idx="3814">
                        <c:v>548.61067700000001</c:v>
                      </c:pt>
                      <c:pt idx="3815">
                        <c:v>556.85518500000001</c:v>
                      </c:pt>
                      <c:pt idx="3816">
                        <c:v>575.24208599999997</c:v>
                      </c:pt>
                      <c:pt idx="3817">
                        <c:v>577.16641900000002</c:v>
                      </c:pt>
                      <c:pt idx="3818">
                        <c:v>570.71881599999995</c:v>
                      </c:pt>
                      <c:pt idx="3819">
                        <c:v>572.61534300000005</c:v>
                      </c:pt>
                      <c:pt idx="3820">
                        <c:v>570.01059699999996</c:v>
                      </c:pt>
                      <c:pt idx="3821">
                        <c:v>559.57810700000005</c:v>
                      </c:pt>
                      <c:pt idx="3822">
                        <c:v>549.27078900000004</c:v>
                      </c:pt>
                      <c:pt idx="3823">
                        <c:v>560.49119099999996</c:v>
                      </c:pt>
                      <c:pt idx="3824">
                        <c:v>565.097982</c:v>
                      </c:pt>
                      <c:pt idx="3825">
                        <c:v>571.66563299999996</c:v>
                      </c:pt>
                      <c:pt idx="3826">
                        <c:v>571.90278899999998</c:v>
                      </c:pt>
                      <c:pt idx="3827">
                        <c:v>577.89110400000004</c:v>
                      </c:pt>
                      <c:pt idx="3828">
                        <c:v>576.44340699999998</c:v>
                      </c:pt>
                      <c:pt idx="3829">
                        <c:v>573.09128899999996</c:v>
                      </c:pt>
                      <c:pt idx="3830">
                        <c:v>566.26057200000002</c:v>
                      </c:pt>
                      <c:pt idx="3831">
                        <c:v>586.96867799999995</c:v>
                      </c:pt>
                      <c:pt idx="3832">
                        <c:v>568.83381599999996</c:v>
                      </c:pt>
                      <c:pt idx="3833">
                        <c:v>582.51998000000003</c:v>
                      </c:pt>
                      <c:pt idx="3834">
                        <c:v>581.78456900000003</c:v>
                      </c:pt>
                      <c:pt idx="3835">
                        <c:v>572.14012600000001</c:v>
                      </c:pt>
                      <c:pt idx="3836">
                        <c:v>587.46684600000003</c:v>
                      </c:pt>
                      <c:pt idx="3837">
                        <c:v>582.51998000000003</c:v>
                      </c:pt>
                      <c:pt idx="3838">
                        <c:v>601.73926100000006</c:v>
                      </c:pt>
                      <c:pt idx="3839">
                        <c:v>593.50627099999997</c:v>
                      </c:pt>
                      <c:pt idx="3840">
                        <c:v>583.01120700000001</c:v>
                      </c:pt>
                      <c:pt idx="3841">
                        <c:v>577.16641900000002</c:v>
                      </c:pt>
                      <c:pt idx="3842">
                        <c:v>582.27465299999994</c:v>
                      </c:pt>
                      <c:pt idx="3843">
                        <c:v>597.59658000000002</c:v>
                      </c:pt>
                      <c:pt idx="3844">
                        <c:v>582.27465299999994</c:v>
                      </c:pt>
                      <c:pt idx="3845">
                        <c:v>601.99994000000004</c:v>
                      </c:pt>
                      <c:pt idx="3846">
                        <c:v>614.49177599999996</c:v>
                      </c:pt>
                      <c:pt idx="3847">
                        <c:v>601.21852799999999</c:v>
                      </c:pt>
                      <c:pt idx="3848">
                        <c:v>597.59658000000002</c:v>
                      </c:pt>
                      <c:pt idx="3849">
                        <c:v>596.31277899999998</c:v>
                      </c:pt>
                      <c:pt idx="3850">
                        <c:v>617.75832200000002</c:v>
                      </c:pt>
                      <c:pt idx="3851">
                        <c:v>610.98891600000002</c:v>
                      </c:pt>
                      <c:pt idx="3852">
                        <c:v>604.09291099999996</c:v>
                      </c:pt>
                      <c:pt idx="3853">
                        <c:v>605.14444700000001</c:v>
                      </c:pt>
                      <c:pt idx="3854">
                        <c:v>596.82568800000001</c:v>
                      </c:pt>
                      <c:pt idx="3855">
                        <c:v>611.25705400000004</c:v>
                      </c:pt>
                      <c:pt idx="3856">
                        <c:v>610.45329300000003</c:v>
                      </c:pt>
                      <c:pt idx="3857">
                        <c:v>610.18580599999996</c:v>
                      </c:pt>
                      <c:pt idx="3858">
                        <c:v>603.830555</c:v>
                      </c:pt>
                      <c:pt idx="3859">
                        <c:v>605.14444700000001</c:v>
                      </c:pt>
                      <c:pt idx="3860">
                        <c:v>618.03198599999996</c:v>
                      </c:pt>
                      <c:pt idx="3861">
                        <c:v>637.76271899999995</c:v>
                      </c:pt>
                      <c:pt idx="3862">
                        <c:v>613.68012999999996</c:v>
                      </c:pt>
                      <c:pt idx="3863">
                        <c:v>616.39336300000002</c:v>
                      </c:pt>
                      <c:pt idx="3864">
                        <c:v>617.75832200000002</c:v>
                      </c:pt>
                      <c:pt idx="3865">
                        <c:v>624.38878899999997</c:v>
                      </c:pt>
                      <c:pt idx="3866">
                        <c:v>629.73209899999995</c:v>
                      </c:pt>
                      <c:pt idx="3867">
                        <c:v>625.78675599999997</c:v>
                      </c:pt>
                      <c:pt idx="3868">
                        <c:v>638.34360800000002</c:v>
                      </c:pt>
                      <c:pt idx="3869">
                        <c:v>624.38878899999997</c:v>
                      </c:pt>
                      <c:pt idx="3870">
                        <c:v>609.65148399999998</c:v>
                      </c:pt>
                      <c:pt idx="3871">
                        <c:v>601.73926100000006</c:v>
                      </c:pt>
                      <c:pt idx="3872">
                        <c:v>632.29282599999999</c:v>
                      </c:pt>
                      <c:pt idx="3873">
                        <c:v>610.18580599999996</c:v>
                      </c:pt>
                      <c:pt idx="3874">
                        <c:v>632.57854399999997</c:v>
                      </c:pt>
                      <c:pt idx="3875">
                        <c:v>621.05716600000005</c:v>
                      </c:pt>
                      <c:pt idx="3876">
                        <c:v>616.66590699999995</c:v>
                      </c:pt>
                      <c:pt idx="3877">
                        <c:v>628.88279299999999</c:v>
                      </c:pt>
                      <c:pt idx="3878">
                        <c:v>635.73731499999997</c:v>
                      </c:pt>
                      <c:pt idx="3879">
                        <c:v>603.56840899999997</c:v>
                      </c:pt>
                      <c:pt idx="3880">
                        <c:v>645.39163699999995</c:v>
                      </c:pt>
                      <c:pt idx="3881">
                        <c:v>625.22687499999995</c:v>
                      </c:pt>
                      <c:pt idx="3882">
                        <c:v>636.02592800000002</c:v>
                      </c:pt>
                      <c:pt idx="3883">
                        <c:v>660.23940900000002</c:v>
                      </c:pt>
                      <c:pt idx="3884">
                        <c:v>633.15069800000003</c:v>
                      </c:pt>
                      <c:pt idx="3885">
                        <c:v>632.29282599999999</c:v>
                      </c:pt>
                      <c:pt idx="3886">
                        <c:v>639.21678399999996</c:v>
                      </c:pt>
                      <c:pt idx="3887">
                        <c:v>642.43748000000005</c:v>
                      </c:pt>
                      <c:pt idx="3888">
                        <c:v>639.50833399999999</c:v>
                      </c:pt>
                      <c:pt idx="3889">
                        <c:v>635.44894599999998</c:v>
                      </c:pt>
                      <c:pt idx="3890">
                        <c:v>640.96980099999996</c:v>
                      </c:pt>
                      <c:pt idx="3891">
                        <c:v>644.206953</c:v>
                      </c:pt>
                      <c:pt idx="3892">
                        <c:v>660.85892899999999</c:v>
                      </c:pt>
                      <c:pt idx="3893">
                        <c:v>652.282873</c:v>
                      </c:pt>
                      <c:pt idx="3894">
                        <c:v>647.17627000000005</c:v>
                      </c:pt>
                      <c:pt idx="3895">
                        <c:v>665.22604100000001</c:v>
                      </c:pt>
                      <c:pt idx="3896">
                        <c:v>651.07459600000004</c:v>
                      </c:pt>
                      <c:pt idx="3897">
                        <c:v>635.44894599999998</c:v>
                      </c:pt>
                      <c:pt idx="3898">
                        <c:v>660.23940900000002</c:v>
                      </c:pt>
                      <c:pt idx="3899">
                        <c:v>679.63418100000001</c:v>
                      </c:pt>
                      <c:pt idx="3900">
                        <c:v>655.93283799999995</c:v>
                      </c:pt>
                      <c:pt idx="3901">
                        <c:v>663.34786399999996</c:v>
                      </c:pt>
                      <c:pt idx="3902">
                        <c:v>656.54485999999997</c:v>
                      </c:pt>
                      <c:pt idx="3903">
                        <c:v>651.07459600000004</c:v>
                      </c:pt>
                      <c:pt idx="3904">
                        <c:v>666.48366599999997</c:v>
                      </c:pt>
                      <c:pt idx="3905">
                        <c:v>661.16909499999997</c:v>
                      </c:pt>
                      <c:pt idx="3906">
                        <c:v>667.11414000000002</c:v>
                      </c:pt>
                      <c:pt idx="3907">
                        <c:v>656.23871699999995</c:v>
                      </c:pt>
                      <c:pt idx="3908">
                        <c:v>670.60168999999996</c:v>
                      </c:pt>
                      <c:pt idx="3909">
                        <c:v>664.91232400000001</c:v>
                      </c:pt>
                      <c:pt idx="3910">
                        <c:v>659.00360499999999</c:v>
                      </c:pt>
                      <c:pt idx="3911">
                        <c:v>675.41250700000001</c:v>
                      </c:pt>
                      <c:pt idx="3912">
                        <c:v>658.69532500000003</c:v>
                      </c:pt>
                      <c:pt idx="3913">
                        <c:v>652.58559300000002</c:v>
                      </c:pt>
                      <c:pt idx="3914">
                        <c:v>659.00360499999999</c:v>
                      </c:pt>
                      <c:pt idx="3915">
                        <c:v>672.83876699999996</c:v>
                      </c:pt>
                      <c:pt idx="3916">
                        <c:v>682.58579699999996</c:v>
                      </c:pt>
                      <c:pt idx="3917">
                        <c:v>673.15948500000002</c:v>
                      </c:pt>
                      <c:pt idx="3918">
                        <c:v>674.44520899999998</c:v>
                      </c:pt>
                      <c:pt idx="3919">
                        <c:v>669.64717800000005</c:v>
                      </c:pt>
                      <c:pt idx="3920">
                        <c:v>680.94306600000004</c:v>
                      </c:pt>
                      <c:pt idx="3921">
                        <c:v>675.41250700000001</c:v>
                      </c:pt>
                      <c:pt idx="3922">
                        <c:v>666.16884500000003</c:v>
                      </c:pt>
                      <c:pt idx="3923">
                        <c:v>673.48048800000004</c:v>
                      </c:pt>
                      <c:pt idx="3924">
                        <c:v>679.96096199999999</c:v>
                      </c:pt>
                      <c:pt idx="3925">
                        <c:v>694.63515700000005</c:v>
                      </c:pt>
                      <c:pt idx="3926">
                        <c:v>691.24850900000001</c:v>
                      </c:pt>
                      <c:pt idx="3927">
                        <c:v>673.48048800000004</c:v>
                      </c:pt>
                      <c:pt idx="3928">
                        <c:v>690.57487400000002</c:v>
                      </c:pt>
                      <c:pt idx="3929">
                        <c:v>692.59946200000002</c:v>
                      </c:pt>
                      <c:pt idx="3930">
                        <c:v>700.11867900000004</c:v>
                      </c:pt>
                      <c:pt idx="3931">
                        <c:v>692.59946200000002</c:v>
                      </c:pt>
                      <c:pt idx="3932">
                        <c:v>680.94306600000004</c:v>
                      </c:pt>
                      <c:pt idx="3933">
                        <c:v>667.745724</c:v>
                      </c:pt>
                      <c:pt idx="3934">
                        <c:v>683.24495999999999</c:v>
                      </c:pt>
                      <c:pt idx="3935">
                        <c:v>701.502208</c:v>
                      </c:pt>
                      <c:pt idx="3936">
                        <c:v>687.55862100000002</c:v>
                      </c:pt>
                      <c:pt idx="3937">
                        <c:v>698.39641600000004</c:v>
                      </c:pt>
                      <c:pt idx="3938">
                        <c:v>701.84888999999998</c:v>
                      </c:pt>
                      <c:pt idx="3939">
                        <c:v>676.70626800000002</c:v>
                      </c:pt>
                      <c:pt idx="3940">
                        <c:v>738.21152300000006</c:v>
                      </c:pt>
                      <c:pt idx="3941">
                        <c:v>685.22958900000003</c:v>
                      </c:pt>
                      <c:pt idx="3942">
                        <c:v>710.26632800000004</c:v>
                      </c:pt>
                      <c:pt idx="3943">
                        <c:v>710.62114799999995</c:v>
                      </c:pt>
                      <c:pt idx="3944">
                        <c:v>690.57487400000002</c:v>
                      </c:pt>
                      <c:pt idx="3945">
                        <c:v>692.26126199999999</c:v>
                      </c:pt>
                      <c:pt idx="3946">
                        <c:v>702.89085699999998</c:v>
                      </c:pt>
                      <c:pt idx="3947">
                        <c:v>700.46408299999996</c:v>
                      </c:pt>
                      <c:pt idx="3948">
                        <c:v>723.61920299999997</c:v>
                      </c:pt>
                      <c:pt idx="3949">
                        <c:v>707.43963699999995</c:v>
                      </c:pt>
                      <c:pt idx="3950">
                        <c:v>697.02429500000005</c:v>
                      </c:pt>
                      <c:pt idx="3951">
                        <c:v>733.28659500000003</c:v>
                      </c:pt>
                      <c:pt idx="3952">
                        <c:v>717.06508199999996</c:v>
                      </c:pt>
                      <c:pt idx="3953">
                        <c:v>700.46408299999996</c:v>
                      </c:pt>
                      <c:pt idx="3954">
                        <c:v>714.90499999999997</c:v>
                      </c:pt>
                      <c:pt idx="3955">
                        <c:v>706.38504499999999</c:v>
                      </c:pt>
                      <c:pt idx="3956">
                        <c:v>700.11867900000004</c:v>
                      </c:pt>
                      <c:pt idx="3957">
                        <c:v>709.20384799999999</c:v>
                      </c:pt>
                      <c:pt idx="3958">
                        <c:v>718.87449900000001</c:v>
                      </c:pt>
                      <c:pt idx="3959">
                        <c:v>747.46841500000005</c:v>
                      </c:pt>
                      <c:pt idx="3960">
                        <c:v>708.49717899999996</c:v>
                      </c:pt>
                      <c:pt idx="3961">
                        <c:v>734.04026499999998</c:v>
                      </c:pt>
                      <c:pt idx="3962">
                        <c:v>719.23740799999996</c:v>
                      </c:pt>
                      <c:pt idx="3963">
                        <c:v>737.44981299999995</c:v>
                      </c:pt>
                      <c:pt idx="3964">
                        <c:v>712.75705500000004</c:v>
                      </c:pt>
                      <c:pt idx="3965">
                        <c:v>736.31000400000005</c:v>
                      </c:pt>
                      <c:pt idx="3966">
                        <c:v>734.04026499999998</c:v>
                      </c:pt>
                      <c:pt idx="3967">
                        <c:v>734.04026499999998</c:v>
                      </c:pt>
                      <c:pt idx="3968">
                        <c:v>746.29942300000005</c:v>
                      </c:pt>
                      <c:pt idx="3969">
                        <c:v>717.06508199999996</c:v>
                      </c:pt>
                      <c:pt idx="3970">
                        <c:v>717.42628400000001</c:v>
                      </c:pt>
                      <c:pt idx="3971">
                        <c:v>747.07836999999995</c:v>
                      </c:pt>
                      <c:pt idx="3972">
                        <c:v>710.97630300000003</c:v>
                      </c:pt>
                      <c:pt idx="3973">
                        <c:v>718.511933</c:v>
                      </c:pt>
                      <c:pt idx="3974">
                        <c:v>747.46841500000005</c:v>
                      </c:pt>
                      <c:pt idx="3975">
                        <c:v>708.14433699999995</c:v>
                      </c:pt>
                      <c:pt idx="3976">
                        <c:v>755.748516</c:v>
                      </c:pt>
                      <c:pt idx="3977">
                        <c:v>748.24965299999997</c:v>
                      </c:pt>
                      <c:pt idx="3978">
                        <c:v>756.14710000000002</c:v>
                      </c:pt>
                      <c:pt idx="3979">
                        <c:v>741.65754800000002</c:v>
                      </c:pt>
                      <c:pt idx="3980">
                        <c:v>757.74539100000004</c:v>
                      </c:pt>
                      <c:pt idx="3981">
                        <c:v>729.539894</c:v>
                      </c:pt>
                      <c:pt idx="3982">
                        <c:v>735.551965</c:v>
                      </c:pt>
                      <c:pt idx="3983">
                        <c:v>713.47169399999996</c:v>
                      </c:pt>
                      <c:pt idx="3984">
                        <c:v>738.59293200000002</c:v>
                      </c:pt>
                      <c:pt idx="3985">
                        <c:v>742.81293300000004</c:v>
                      </c:pt>
                      <c:pt idx="3986">
                        <c:v>721.05710499999998</c:v>
                      </c:pt>
                      <c:pt idx="3987">
                        <c:v>756.14710000000002</c:v>
                      </c:pt>
                      <c:pt idx="3988">
                        <c:v>757.74539100000004</c:v>
                      </c:pt>
                      <c:pt idx="3989">
                        <c:v>723.98660900000004</c:v>
                      </c:pt>
                      <c:pt idx="3990">
                        <c:v>765.42469100000005</c:v>
                      </c:pt>
                      <c:pt idx="3991">
                        <c:v>737.06950800000004</c:v>
                      </c:pt>
                      <c:pt idx="3992">
                        <c:v>755.350326</c:v>
                      </c:pt>
                      <c:pt idx="3993">
                        <c:v>745.91052100000002</c:v>
                      </c:pt>
                      <c:pt idx="3994">
                        <c:v>763.38969299999997</c:v>
                      </c:pt>
                      <c:pt idx="3995">
                        <c:v>743.97169599999995</c:v>
                      </c:pt>
                      <c:pt idx="3996">
                        <c:v>754.15811499999995</c:v>
                      </c:pt>
                      <c:pt idx="3997">
                        <c:v>751.78425900000002</c:v>
                      </c:pt>
                      <c:pt idx="3998">
                        <c:v>762.17356500000005</c:v>
                      </c:pt>
                    </c:numCache>
                  </c:numRef>
                </c:yVal>
                <c:smooth val="1"/>
              </c15:ser>
            </c15:filteredScatterSeries>
            <c15:filteredScatterSeries>
              <c15:ser>
                <c:idx val="4"/>
                <c:order val="4"/>
                <c:tx>
                  <c:v>DCLK_N</c:v>
                </c:tx>
                <c:spPr>
                  <a:ln w="12700"/>
                </c:spPr>
                <c:marker>
                  <c:symbol val="none"/>
                </c:marker>
                <c:yVal>
                  <c:numRef>
                    <c:extLst xmlns:c15="http://schemas.microsoft.com/office/drawing/2012/chart">
                      <c:ext xmlns:c15="http://schemas.microsoft.com/office/drawing/2012/chart" uri="{02D57815-91ED-43cb-92C2-25804820EDAC}">
                        <c15:formulaRef>
                          <c15:sqref>Sheet1!$E$2:$E$4000</c15:sqref>
                        </c15:formulaRef>
                      </c:ext>
                    </c:extLst>
                    <c:numCache>
                      <c:formatCode>General</c:formatCode>
                      <c:ptCount val="3999"/>
                      <c:pt idx="0">
                        <c:v>50.092182000000001</c:v>
                      </c:pt>
                      <c:pt idx="1">
                        <c:v>49.751924000000002</c:v>
                      </c:pt>
                      <c:pt idx="2">
                        <c:v>50.502350999999997</c:v>
                      </c:pt>
                      <c:pt idx="3">
                        <c:v>50.202044999999998</c:v>
                      </c:pt>
                      <c:pt idx="4">
                        <c:v>50.263185999999997</c:v>
                      </c:pt>
                      <c:pt idx="5">
                        <c:v>50.159292000000001</c:v>
                      </c:pt>
                      <c:pt idx="6">
                        <c:v>50.226492</c:v>
                      </c:pt>
                      <c:pt idx="7">
                        <c:v>50.214267</c:v>
                      </c:pt>
                      <c:pt idx="8">
                        <c:v>50.810656000000002</c:v>
                      </c:pt>
                      <c:pt idx="9">
                        <c:v>50.434778999999999</c:v>
                      </c:pt>
                      <c:pt idx="10">
                        <c:v>50.165396999999999</c:v>
                      </c:pt>
                      <c:pt idx="11">
                        <c:v>50.226492</c:v>
                      </c:pt>
                      <c:pt idx="12">
                        <c:v>49.970393000000001</c:v>
                      </c:pt>
                      <c:pt idx="13">
                        <c:v>50.171503000000001</c:v>
                      </c:pt>
                      <c:pt idx="14">
                        <c:v>50.668599999999998</c:v>
                      </c:pt>
                      <c:pt idx="15">
                        <c:v>50.866351999999999</c:v>
                      </c:pt>
                      <c:pt idx="16">
                        <c:v>50.275423000000004</c:v>
                      </c:pt>
                      <c:pt idx="17">
                        <c:v>50.355037000000003</c:v>
                      </c:pt>
                      <c:pt idx="18">
                        <c:v>50.379559</c:v>
                      </c:pt>
                      <c:pt idx="19">
                        <c:v>50.238720000000001</c:v>
                      </c:pt>
                      <c:pt idx="20">
                        <c:v>50.006898</c:v>
                      </c:pt>
                      <c:pt idx="21">
                        <c:v>50.404093000000003</c:v>
                      </c:pt>
                      <c:pt idx="22">
                        <c:v>50.965522</c:v>
                      </c:pt>
                      <c:pt idx="23">
                        <c:v>50.257066999999999</c:v>
                      </c:pt>
                      <c:pt idx="24">
                        <c:v>50.693277000000002</c:v>
                      </c:pt>
                      <c:pt idx="25">
                        <c:v>50.159292000000001</c:v>
                      </c:pt>
                      <c:pt idx="26">
                        <c:v>50.526944999999998</c:v>
                      </c:pt>
                      <c:pt idx="27">
                        <c:v>50.502350999999997</c:v>
                      </c:pt>
                      <c:pt idx="28">
                        <c:v>50.551552000000001</c:v>
                      </c:pt>
                      <c:pt idx="29">
                        <c:v>50.391824999999997</c:v>
                      </c:pt>
                      <c:pt idx="30">
                        <c:v>50.860160999999998</c:v>
                      </c:pt>
                      <c:pt idx="31">
                        <c:v>50.379559</c:v>
                      </c:pt>
                      <c:pt idx="32">
                        <c:v>50.576171000000002</c:v>
                      </c:pt>
                      <c:pt idx="33">
                        <c:v>50.533096</c:v>
                      </c:pt>
                      <c:pt idx="34">
                        <c:v>50.440916000000001</c:v>
                      </c:pt>
                      <c:pt idx="35">
                        <c:v>50.656267</c:v>
                      </c:pt>
                      <c:pt idx="36">
                        <c:v>50.465480999999997</c:v>
                      </c:pt>
                      <c:pt idx="37">
                        <c:v>50.361165</c:v>
                      </c:pt>
                      <c:pt idx="38">
                        <c:v>50.730313000000002</c:v>
                      </c:pt>
                      <c:pt idx="39">
                        <c:v>50.153187000000003</c:v>
                      </c:pt>
                      <c:pt idx="40">
                        <c:v>50.281542999999999</c:v>
                      </c:pt>
                      <c:pt idx="41">
                        <c:v>50.355037000000003</c:v>
                      </c:pt>
                      <c:pt idx="42">
                        <c:v>50.134875999999998</c:v>
                      </c:pt>
                      <c:pt idx="43">
                        <c:v>50.336652999999998</c:v>
                      </c:pt>
                      <c:pt idx="44">
                        <c:v>50.183717999999999</c:v>
                      </c:pt>
                      <c:pt idx="45">
                        <c:v>50.422502000000001</c:v>
                      </c:pt>
                      <c:pt idx="46">
                        <c:v>50.514646999999997</c:v>
                      </c:pt>
                      <c:pt idx="47">
                        <c:v>49.667223</c:v>
                      </c:pt>
                      <c:pt idx="48">
                        <c:v>50.922111000000001</c:v>
                      </c:pt>
                      <c:pt idx="49">
                        <c:v>50.416364999999999</c:v>
                      </c:pt>
                      <c:pt idx="50">
                        <c:v>50.079988999999998</c:v>
                      </c:pt>
                      <c:pt idx="51">
                        <c:v>50.342779999999998</c:v>
                      </c:pt>
                      <c:pt idx="52">
                        <c:v>50.140979999999999</c:v>
                      </c:pt>
                      <c:pt idx="53">
                        <c:v>50.428638999999997</c:v>
                      </c:pt>
                      <c:pt idx="54">
                        <c:v>50.275423000000004</c:v>
                      </c:pt>
                      <c:pt idx="55">
                        <c:v>50.502350999999997</c:v>
                      </c:pt>
                      <c:pt idx="56">
                        <c:v>50.397958000000003</c:v>
                      </c:pt>
                      <c:pt idx="57">
                        <c:v>50.367296000000003</c:v>
                      </c:pt>
                      <c:pt idx="58">
                        <c:v>50.134875999999998</c:v>
                      </c:pt>
                      <c:pt idx="59">
                        <c:v>50.779738999999999</c:v>
                      </c:pt>
                      <c:pt idx="60">
                        <c:v>50.440916000000001</c:v>
                      </c:pt>
                      <c:pt idx="61">
                        <c:v>50.410229000000001</c:v>
                      </c:pt>
                      <c:pt idx="62">
                        <c:v>50.318275</c:v>
                      </c:pt>
                      <c:pt idx="63">
                        <c:v>50.244835000000002</c:v>
                      </c:pt>
                      <c:pt idx="64">
                        <c:v>49.909610999999998</c:v>
                      </c:pt>
                      <c:pt idx="65">
                        <c:v>50.724138000000004</c:v>
                      </c:pt>
                      <c:pt idx="66">
                        <c:v>50.361165</c:v>
                      </c:pt>
                      <c:pt idx="67">
                        <c:v>50.037339000000003</c:v>
                      </c:pt>
                      <c:pt idx="68">
                        <c:v>50.804470000000002</c:v>
                      </c:pt>
                      <c:pt idx="69">
                        <c:v>50.293784000000002</c:v>
                      </c:pt>
                      <c:pt idx="70">
                        <c:v>50.539248000000001</c:v>
                      </c:pt>
                      <c:pt idx="71">
                        <c:v>50.779738999999999</c:v>
                      </c:pt>
                      <c:pt idx="72">
                        <c:v>50.490057</c:v>
                      </c:pt>
                      <c:pt idx="73">
                        <c:v>50.404093000000003</c:v>
                      </c:pt>
                      <c:pt idx="74">
                        <c:v>50.220379000000001</c:v>
                      </c:pt>
                      <c:pt idx="75">
                        <c:v>50.810656000000002</c:v>
                      </c:pt>
                      <c:pt idx="76">
                        <c:v>50.244835000000002</c:v>
                      </c:pt>
                      <c:pt idx="77">
                        <c:v>50.650100000000002</c:v>
                      </c:pt>
                      <c:pt idx="78">
                        <c:v>50.128776000000002</c:v>
                      </c:pt>
                      <c:pt idx="79">
                        <c:v>50.043429000000003</c:v>
                      </c:pt>
                      <c:pt idx="80">
                        <c:v>50.588486000000003</c:v>
                      </c:pt>
                      <c:pt idx="81">
                        <c:v>50.576171000000002</c:v>
                      </c:pt>
                      <c:pt idx="82">
                        <c:v>50.049520999999999</c:v>
                      </c:pt>
                      <c:pt idx="83">
                        <c:v>50.742665000000002</c:v>
                      </c:pt>
                      <c:pt idx="84">
                        <c:v>50.496203999999999</c:v>
                      </c:pt>
                      <c:pt idx="85">
                        <c:v>50.202044999999998</c:v>
                      </c:pt>
                      <c:pt idx="86">
                        <c:v>50.214267</c:v>
                      </c:pt>
                      <c:pt idx="87">
                        <c:v>49.976475999999998</c:v>
                      </c:pt>
                      <c:pt idx="88">
                        <c:v>49.927838000000001</c:v>
                      </c:pt>
                      <c:pt idx="89">
                        <c:v>50.177610000000001</c:v>
                      </c:pt>
                      <c:pt idx="90">
                        <c:v>50.330526999999996</c:v>
                      </c:pt>
                      <c:pt idx="91">
                        <c:v>50.195934999999999</c:v>
                      </c:pt>
                      <c:pt idx="92">
                        <c:v>50.025160999999997</c:v>
                      </c:pt>
                      <c:pt idx="93">
                        <c:v>50.453198</c:v>
                      </c:pt>
                      <c:pt idx="94">
                        <c:v>50.214267</c:v>
                      </c:pt>
                      <c:pt idx="95">
                        <c:v>50.459339</c:v>
                      </c:pt>
                      <c:pt idx="96">
                        <c:v>50.263185999999997</c:v>
                      </c:pt>
                      <c:pt idx="97">
                        <c:v>50.650100000000002</c:v>
                      </c:pt>
                      <c:pt idx="98">
                        <c:v>50.275423000000004</c:v>
                      </c:pt>
                      <c:pt idx="99">
                        <c:v>49.812514</c:v>
                      </c:pt>
                      <c:pt idx="100">
                        <c:v>50.202044999999998</c:v>
                      </c:pt>
                      <c:pt idx="101">
                        <c:v>50.361165</c:v>
                      </c:pt>
                      <c:pt idx="102">
                        <c:v>50.680937</c:v>
                      </c:pt>
                      <c:pt idx="103">
                        <c:v>50.410229000000001</c:v>
                      </c:pt>
                      <c:pt idx="104">
                        <c:v>50.128776000000002</c:v>
                      </c:pt>
                      <c:pt idx="105">
                        <c:v>50.189825999999996</c:v>
                      </c:pt>
                      <c:pt idx="106">
                        <c:v>49.921760999999996</c:v>
                      </c:pt>
                      <c:pt idx="107">
                        <c:v>50.767378999999998</c:v>
                      </c:pt>
                      <c:pt idx="108">
                        <c:v>50.250951999999998</c:v>
                      </c:pt>
                      <c:pt idx="109">
                        <c:v>50.545399000000003</c:v>
                      </c:pt>
                      <c:pt idx="110">
                        <c:v>50.631608</c:v>
                      </c:pt>
                      <c:pt idx="111">
                        <c:v>50.171503000000001</c:v>
                      </c:pt>
                      <c:pt idx="112">
                        <c:v>50.471625000000003</c:v>
                      </c:pt>
                      <c:pt idx="113">
                        <c:v>50.116574999999997</c:v>
                      </c:pt>
                      <c:pt idx="114">
                        <c:v>50.730313000000002</c:v>
                      </c:pt>
                      <c:pt idx="115">
                        <c:v>50.055613999999998</c:v>
                      </c:pt>
                      <c:pt idx="116">
                        <c:v>50.049520999999999</c:v>
                      </c:pt>
                      <c:pt idx="117">
                        <c:v>50.342779999999998</c:v>
                      </c:pt>
                      <c:pt idx="118">
                        <c:v>50.385691000000001</c:v>
                      </c:pt>
                      <c:pt idx="119">
                        <c:v>50.471625000000003</c:v>
                      </c:pt>
                      <c:pt idx="120">
                        <c:v>50.853968999999999</c:v>
                      </c:pt>
                      <c:pt idx="121">
                        <c:v>50.922111000000001</c:v>
                      </c:pt>
                      <c:pt idx="122">
                        <c:v>50.122674000000004</c:v>
                      </c:pt>
                      <c:pt idx="123">
                        <c:v>50.238720000000001</c:v>
                      </c:pt>
                      <c:pt idx="124">
                        <c:v>50.545399000000003</c:v>
                      </c:pt>
                      <c:pt idx="125">
                        <c:v>50.238720000000001</c:v>
                      </c:pt>
                      <c:pt idx="126">
                        <c:v>50.348908000000002</c:v>
                      </c:pt>
                      <c:pt idx="127">
                        <c:v>50.631608</c:v>
                      </c:pt>
                      <c:pt idx="128">
                        <c:v>50.520795999999997</c:v>
                      </c:pt>
                      <c:pt idx="129">
                        <c:v>50.299905000000003</c:v>
                      </c:pt>
                      <c:pt idx="130">
                        <c:v>50.687106</c:v>
                      </c:pt>
                      <c:pt idx="131">
                        <c:v>50.650100000000002</c:v>
                      </c:pt>
                      <c:pt idx="132">
                        <c:v>50.220379000000001</c:v>
                      </c:pt>
                      <c:pt idx="133">
                        <c:v>50.122674000000004</c:v>
                      </c:pt>
                      <c:pt idx="134">
                        <c:v>50.730313000000002</c:v>
                      </c:pt>
                      <c:pt idx="135">
                        <c:v>50.250951999999998</c:v>
                      </c:pt>
                      <c:pt idx="136">
                        <c:v>50.012985</c:v>
                      </c:pt>
                      <c:pt idx="137">
                        <c:v>50.404093000000003</c:v>
                      </c:pt>
                      <c:pt idx="138">
                        <c:v>50.373427999999997</c:v>
                      </c:pt>
                      <c:pt idx="139">
                        <c:v>50.140979999999999</c:v>
                      </c:pt>
                      <c:pt idx="140">
                        <c:v>50.422502000000001</c:v>
                      </c:pt>
                      <c:pt idx="141">
                        <c:v>50.373427999999997</c:v>
                      </c:pt>
                      <c:pt idx="142">
                        <c:v>50.477767999999998</c:v>
                      </c:pt>
                      <c:pt idx="143">
                        <c:v>50.656267</c:v>
                      </c:pt>
                      <c:pt idx="144">
                        <c:v>50.226492</c:v>
                      </c:pt>
                      <c:pt idx="145">
                        <c:v>50.410229000000001</c:v>
                      </c:pt>
                      <c:pt idx="146">
                        <c:v>50.275423000000004</c:v>
                      </c:pt>
                      <c:pt idx="147">
                        <c:v>50.699446999999999</c:v>
                      </c:pt>
                      <c:pt idx="148">
                        <c:v>50.853968999999999</c:v>
                      </c:pt>
                      <c:pt idx="149">
                        <c:v>50.428638999999997</c:v>
                      </c:pt>
                      <c:pt idx="150">
                        <c:v>50.520795999999997</c:v>
                      </c:pt>
                      <c:pt idx="151">
                        <c:v>50.208156000000002</c:v>
                      </c:pt>
                      <c:pt idx="152">
                        <c:v>50.165396999999999</c:v>
                      </c:pt>
                      <c:pt idx="153">
                        <c:v>50.373427999999997</c:v>
                      </c:pt>
                      <c:pt idx="154">
                        <c:v>50.379559</c:v>
                      </c:pt>
                      <c:pt idx="155">
                        <c:v>50.434778999999999</c:v>
                      </c:pt>
                      <c:pt idx="156">
                        <c:v>50.067799999999998</c:v>
                      </c:pt>
                      <c:pt idx="157">
                        <c:v>50.643935999999997</c:v>
                      </c:pt>
                      <c:pt idx="158">
                        <c:v>50.226492</c:v>
                      </c:pt>
                      <c:pt idx="159">
                        <c:v>50.269303999999998</c:v>
                      </c:pt>
                      <c:pt idx="160">
                        <c:v>50.348908000000002</c:v>
                      </c:pt>
                      <c:pt idx="161">
                        <c:v>50.533096</c:v>
                      </c:pt>
                      <c:pt idx="162">
                        <c:v>51.033814</c:v>
                      </c:pt>
                      <c:pt idx="163">
                        <c:v>50.287661999999997</c:v>
                      </c:pt>
                      <c:pt idx="164">
                        <c:v>50.637771000000001</c:v>
                      </c:pt>
                      <c:pt idx="165">
                        <c:v>50.220379000000001</c:v>
                      </c:pt>
                      <c:pt idx="166">
                        <c:v>50.361165</c:v>
                      </c:pt>
                      <c:pt idx="167">
                        <c:v>50.928310000000003</c:v>
                      </c:pt>
                      <c:pt idx="168">
                        <c:v>50.551552000000001</c:v>
                      </c:pt>
                      <c:pt idx="169">
                        <c:v>50.631608</c:v>
                      </c:pt>
                      <c:pt idx="170">
                        <c:v>50.373427999999997</c:v>
                      </c:pt>
                      <c:pt idx="171">
                        <c:v>50.379559</c:v>
                      </c:pt>
                      <c:pt idx="172">
                        <c:v>50.043429000000003</c:v>
                      </c:pt>
                      <c:pt idx="173">
                        <c:v>50.440916000000001</c:v>
                      </c:pt>
                      <c:pt idx="174">
                        <c:v>50.312151</c:v>
                      </c:pt>
                      <c:pt idx="175">
                        <c:v>50.342779999999998</c:v>
                      </c:pt>
                      <c:pt idx="176">
                        <c:v>50.631608</c:v>
                      </c:pt>
                      <c:pt idx="177">
                        <c:v>50.226492</c:v>
                      </c:pt>
                      <c:pt idx="178">
                        <c:v>51.008969999999998</c:v>
                      </c:pt>
                      <c:pt idx="179">
                        <c:v>50.643935999999997</c:v>
                      </c:pt>
                      <c:pt idx="180">
                        <c:v>50.073892999999998</c:v>
                      </c:pt>
                      <c:pt idx="181">
                        <c:v>50.736488000000001</c:v>
                      </c:pt>
                      <c:pt idx="182">
                        <c:v>50.153187000000003</c:v>
                      </c:pt>
                      <c:pt idx="183">
                        <c:v>50.576171000000002</c:v>
                      </c:pt>
                      <c:pt idx="184">
                        <c:v>50.490057</c:v>
                      </c:pt>
                      <c:pt idx="185">
                        <c:v>50.397958000000003</c:v>
                      </c:pt>
                      <c:pt idx="186">
                        <c:v>50.275423000000004</c:v>
                      </c:pt>
                      <c:pt idx="187">
                        <c:v>50.693277000000002</c:v>
                      </c:pt>
                      <c:pt idx="188">
                        <c:v>50.502350999999997</c:v>
                      </c:pt>
                      <c:pt idx="189">
                        <c:v>50.397958000000003</c:v>
                      </c:pt>
                      <c:pt idx="190">
                        <c:v>50.079988999999998</c:v>
                      </c:pt>
                      <c:pt idx="191">
                        <c:v>50.496203999999999</c:v>
                      </c:pt>
                      <c:pt idx="192">
                        <c:v>50.404093000000003</c:v>
                      </c:pt>
                      <c:pt idx="193">
                        <c:v>50.761198999999998</c:v>
                      </c:pt>
                      <c:pt idx="194">
                        <c:v>50.397958000000003</c:v>
                      </c:pt>
                      <c:pt idx="195">
                        <c:v>50.810656000000002</c:v>
                      </c:pt>
                      <c:pt idx="196">
                        <c:v>50.680937</c:v>
                      </c:pt>
                      <c:pt idx="197">
                        <c:v>50.656267</c:v>
                      </c:pt>
                      <c:pt idx="198">
                        <c:v>50.422502000000001</c:v>
                      </c:pt>
                      <c:pt idx="199">
                        <c:v>50.269303999999998</c:v>
                      </c:pt>
                      <c:pt idx="200">
                        <c:v>50.202044999999998</c:v>
                      </c:pt>
                      <c:pt idx="201">
                        <c:v>50.416364999999999</c:v>
                      </c:pt>
                      <c:pt idx="202">
                        <c:v>50.810656000000002</c:v>
                      </c:pt>
                      <c:pt idx="203">
                        <c:v>49.903537</c:v>
                      </c:pt>
                      <c:pt idx="204">
                        <c:v>50.526944999999998</c:v>
                      </c:pt>
                      <c:pt idx="205">
                        <c:v>50.545399000000003</c:v>
                      </c:pt>
                      <c:pt idx="206">
                        <c:v>50.533096</c:v>
                      </c:pt>
                      <c:pt idx="207">
                        <c:v>50.533096</c:v>
                      </c:pt>
                      <c:pt idx="208">
                        <c:v>50.533096</c:v>
                      </c:pt>
                      <c:pt idx="209">
                        <c:v>50.533096</c:v>
                      </c:pt>
                      <c:pt idx="210">
                        <c:v>50.140979999999999</c:v>
                      </c:pt>
                      <c:pt idx="211">
                        <c:v>50.422502000000001</c:v>
                      </c:pt>
                      <c:pt idx="212">
                        <c:v>50.275423000000004</c:v>
                      </c:pt>
                      <c:pt idx="213">
                        <c:v>50.792104000000002</c:v>
                      </c:pt>
                      <c:pt idx="214">
                        <c:v>50.687106</c:v>
                      </c:pt>
                      <c:pt idx="215">
                        <c:v>50.903517000000001</c:v>
                      </c:pt>
                      <c:pt idx="216">
                        <c:v>49.824640000000002</c:v>
                      </c:pt>
                      <c:pt idx="217">
                        <c:v>50.545399000000003</c:v>
                      </c:pt>
                      <c:pt idx="218">
                        <c:v>50.342779999999998</c:v>
                      </c:pt>
                      <c:pt idx="219">
                        <c:v>50.533096</c:v>
                      </c:pt>
                      <c:pt idx="220">
                        <c:v>50.934510000000003</c:v>
                      </c:pt>
                      <c:pt idx="221">
                        <c:v>50.502350999999997</c:v>
                      </c:pt>
                      <c:pt idx="222">
                        <c:v>50.055613999999998</c:v>
                      </c:pt>
                      <c:pt idx="223">
                        <c:v>50.391824999999997</c:v>
                      </c:pt>
                      <c:pt idx="224">
                        <c:v>50.662433</c:v>
                      </c:pt>
                      <c:pt idx="225">
                        <c:v>50.465480999999997</c:v>
                      </c:pt>
                      <c:pt idx="226">
                        <c:v>50.214267</c:v>
                      </c:pt>
                      <c:pt idx="227">
                        <c:v>50.804470000000002</c:v>
                      </c:pt>
                      <c:pt idx="228">
                        <c:v>50.293784000000002</c:v>
                      </c:pt>
                      <c:pt idx="229">
                        <c:v>50.391824999999997</c:v>
                      </c:pt>
                      <c:pt idx="230">
                        <c:v>50.668599999999998</c:v>
                      </c:pt>
                      <c:pt idx="231">
                        <c:v>50.416364999999999</c:v>
                      </c:pt>
                      <c:pt idx="232">
                        <c:v>50.031249000000003</c:v>
                      </c:pt>
                      <c:pt idx="233">
                        <c:v>50.705618999999999</c:v>
                      </c:pt>
                      <c:pt idx="234">
                        <c:v>50.061706000000001</c:v>
                      </c:pt>
                      <c:pt idx="235">
                        <c:v>50.250951999999998</c:v>
                      </c:pt>
                      <c:pt idx="236">
                        <c:v>50.257066999999999</c:v>
                      </c:pt>
                      <c:pt idx="237">
                        <c:v>50.551552000000001</c:v>
                      </c:pt>
                      <c:pt idx="238">
                        <c:v>50.385691000000001</c:v>
                      </c:pt>
                      <c:pt idx="239">
                        <c:v>50.471625000000003</c:v>
                      </c:pt>
                      <c:pt idx="240">
                        <c:v>50.557706000000003</c:v>
                      </c:pt>
                      <c:pt idx="241">
                        <c:v>50.779738999999999</c:v>
                      </c:pt>
                      <c:pt idx="242">
                        <c:v>51.033814</c:v>
                      </c:pt>
                      <c:pt idx="243">
                        <c:v>50.526944999999998</c:v>
                      </c:pt>
                      <c:pt idx="244">
                        <c:v>50.208156000000002</c:v>
                      </c:pt>
                      <c:pt idx="245">
                        <c:v>50.705618999999999</c:v>
                      </c:pt>
                      <c:pt idx="246">
                        <c:v>50.263185999999997</c:v>
                      </c:pt>
                      <c:pt idx="247">
                        <c:v>50.643935999999997</c:v>
                      </c:pt>
                      <c:pt idx="248">
                        <c:v>50.514646999999997</c:v>
                      </c:pt>
                      <c:pt idx="249">
                        <c:v>50.306027999999998</c:v>
                      </c:pt>
                      <c:pt idx="250">
                        <c:v>50.637771000000001</c:v>
                      </c:pt>
                      <c:pt idx="251">
                        <c:v>50.324401000000002</c:v>
                      </c:pt>
                      <c:pt idx="252">
                        <c:v>50.539248000000001</c:v>
                      </c:pt>
                      <c:pt idx="253">
                        <c:v>50.779738999999999</c:v>
                      </c:pt>
                      <c:pt idx="254">
                        <c:v>50.043429000000003</c:v>
                      </c:pt>
                      <c:pt idx="255">
                        <c:v>50.397958000000003</c:v>
                      </c:pt>
                      <c:pt idx="256">
                        <c:v>50.416364999999999</c:v>
                      </c:pt>
                      <c:pt idx="257">
                        <c:v>50.570016000000003</c:v>
                      </c:pt>
                      <c:pt idx="258">
                        <c:v>50.835402000000002</c:v>
                      </c:pt>
                      <c:pt idx="259">
                        <c:v>50.477767999999998</c:v>
                      </c:pt>
                      <c:pt idx="260">
                        <c:v>50.459339</c:v>
                      </c:pt>
                      <c:pt idx="261">
                        <c:v>50.410229000000001</c:v>
                      </c:pt>
                      <c:pt idx="262">
                        <c:v>50.668599999999998</c:v>
                      </c:pt>
                      <c:pt idx="263">
                        <c:v>50.520795999999997</c:v>
                      </c:pt>
                      <c:pt idx="264">
                        <c:v>50.348908000000002</c:v>
                      </c:pt>
                      <c:pt idx="265">
                        <c:v>50.189825999999996</c:v>
                      </c:pt>
                      <c:pt idx="266">
                        <c:v>50.459339</c:v>
                      </c:pt>
                      <c:pt idx="267">
                        <c:v>50.312151</c:v>
                      </c:pt>
                      <c:pt idx="268">
                        <c:v>50.098278000000001</c:v>
                      </c:pt>
                      <c:pt idx="269">
                        <c:v>50.385691000000001</c:v>
                      </c:pt>
                      <c:pt idx="270">
                        <c:v>50.860160999999998</c:v>
                      </c:pt>
                      <c:pt idx="271">
                        <c:v>50.576171000000002</c:v>
                      </c:pt>
                      <c:pt idx="272">
                        <c:v>50.342779999999998</c:v>
                      </c:pt>
                      <c:pt idx="273">
                        <c:v>50.872545000000002</c:v>
                      </c:pt>
                      <c:pt idx="274">
                        <c:v>50.576171000000002</c:v>
                      </c:pt>
                      <c:pt idx="275">
                        <c:v>50.287661999999997</c:v>
                      </c:pt>
                      <c:pt idx="276">
                        <c:v>50.391824999999997</c:v>
                      </c:pt>
                      <c:pt idx="277">
                        <c:v>50.416364999999999</c:v>
                      </c:pt>
                      <c:pt idx="278">
                        <c:v>50.668599999999998</c:v>
                      </c:pt>
                      <c:pt idx="279">
                        <c:v>50.514646999999997</c:v>
                      </c:pt>
                      <c:pt idx="280">
                        <c:v>50.600800999999997</c:v>
                      </c:pt>
                      <c:pt idx="281">
                        <c:v>50.724138000000004</c:v>
                      </c:pt>
                      <c:pt idx="282">
                        <c:v>50.312151</c:v>
                      </c:pt>
                      <c:pt idx="283">
                        <c:v>50.687106</c:v>
                      </c:pt>
                      <c:pt idx="284">
                        <c:v>49.921760999999996</c:v>
                      </c:pt>
                      <c:pt idx="285">
                        <c:v>50.520795999999997</c:v>
                      </c:pt>
                      <c:pt idx="286">
                        <c:v>50.496203999999999</c:v>
                      </c:pt>
                      <c:pt idx="287">
                        <c:v>50.742665000000002</c:v>
                      </c:pt>
                      <c:pt idx="288">
                        <c:v>50.545399000000003</c:v>
                      </c:pt>
                      <c:pt idx="289">
                        <c:v>50.687106</c:v>
                      </c:pt>
                      <c:pt idx="290">
                        <c:v>50.263185999999997</c:v>
                      </c:pt>
                      <c:pt idx="291">
                        <c:v>50.643935999999997</c:v>
                      </c:pt>
                      <c:pt idx="292">
                        <c:v>50.717965</c:v>
                      </c:pt>
                      <c:pt idx="293">
                        <c:v>50.557706000000003</c:v>
                      </c:pt>
                      <c:pt idx="294">
                        <c:v>50.483911999999997</c:v>
                      </c:pt>
                      <c:pt idx="295">
                        <c:v>50.693277000000002</c:v>
                      </c:pt>
                      <c:pt idx="296">
                        <c:v>50.502350999999997</c:v>
                      </c:pt>
                      <c:pt idx="297">
                        <c:v>51.095979</c:v>
                      </c:pt>
                      <c:pt idx="298">
                        <c:v>50.275423000000004</c:v>
                      </c:pt>
                      <c:pt idx="299">
                        <c:v>51.040027000000002</c:v>
                      </c:pt>
                      <c:pt idx="300">
                        <c:v>50.971725999999997</c:v>
                      </c:pt>
                      <c:pt idx="301">
                        <c:v>50.650100000000002</c:v>
                      </c:pt>
                      <c:pt idx="302">
                        <c:v>50.711790999999998</c:v>
                      </c:pt>
                      <c:pt idx="303">
                        <c:v>50.551552000000001</c:v>
                      </c:pt>
                      <c:pt idx="304">
                        <c:v>50.687106</c:v>
                      </c:pt>
                      <c:pt idx="305">
                        <c:v>50.361165</c:v>
                      </c:pt>
                      <c:pt idx="306">
                        <c:v>50.330526999999996</c:v>
                      </c:pt>
                      <c:pt idx="307">
                        <c:v>51.133315000000003</c:v>
                      </c:pt>
                      <c:pt idx="308">
                        <c:v>50.853968999999999</c:v>
                      </c:pt>
                      <c:pt idx="309">
                        <c:v>50.674768</c:v>
                      </c:pt>
                      <c:pt idx="310">
                        <c:v>50.662433</c:v>
                      </c:pt>
                      <c:pt idx="311">
                        <c:v>50.514646999999997</c:v>
                      </c:pt>
                      <c:pt idx="312">
                        <c:v>50.545399000000003</c:v>
                      </c:pt>
                      <c:pt idx="313">
                        <c:v>51.083539000000002</c:v>
                      </c:pt>
                      <c:pt idx="314">
                        <c:v>50.816840999999997</c:v>
                      </c:pt>
                      <c:pt idx="315">
                        <c:v>50.977932000000003</c:v>
                      </c:pt>
                      <c:pt idx="316">
                        <c:v>50.440916000000001</c:v>
                      </c:pt>
                      <c:pt idx="317">
                        <c:v>50.853968999999999</c:v>
                      </c:pt>
                      <c:pt idx="318">
                        <c:v>50.079988999999998</c:v>
                      </c:pt>
                      <c:pt idx="319">
                        <c:v>50.792104000000002</c:v>
                      </c:pt>
                      <c:pt idx="320">
                        <c:v>50.829214</c:v>
                      </c:pt>
                      <c:pt idx="321">
                        <c:v>50.520795999999997</c:v>
                      </c:pt>
                      <c:pt idx="322">
                        <c:v>50.453198</c:v>
                      </c:pt>
                      <c:pt idx="323">
                        <c:v>50.508498000000003</c:v>
                      </c:pt>
                      <c:pt idx="324">
                        <c:v>50.841591000000001</c:v>
                      </c:pt>
                      <c:pt idx="325">
                        <c:v>51.164450000000002</c:v>
                      </c:pt>
                      <c:pt idx="326">
                        <c:v>50.761198999999998</c:v>
                      </c:pt>
                      <c:pt idx="327">
                        <c:v>50.496203999999999</c:v>
                      </c:pt>
                      <c:pt idx="328">
                        <c:v>49.818576999999998</c:v>
                      </c:pt>
                      <c:pt idx="329">
                        <c:v>50.643935999999997</c:v>
                      </c:pt>
                      <c:pt idx="330">
                        <c:v>50.128776000000002</c:v>
                      </c:pt>
                      <c:pt idx="331">
                        <c:v>50.779738999999999</c:v>
                      </c:pt>
                      <c:pt idx="332">
                        <c:v>50.637771000000001</c:v>
                      </c:pt>
                      <c:pt idx="333">
                        <c:v>50.220379000000001</c:v>
                      </c:pt>
                      <c:pt idx="334">
                        <c:v>50.557706000000003</c:v>
                      </c:pt>
                      <c:pt idx="335">
                        <c:v>50.244835000000002</c:v>
                      </c:pt>
                      <c:pt idx="336">
                        <c:v>50.792104000000002</c:v>
                      </c:pt>
                      <c:pt idx="337">
                        <c:v>50.287661999999997</c:v>
                      </c:pt>
                      <c:pt idx="338">
                        <c:v>50.637771000000001</c:v>
                      </c:pt>
                      <c:pt idx="339">
                        <c:v>50.128776000000002</c:v>
                      </c:pt>
                      <c:pt idx="340">
                        <c:v>50.336652999999998</c:v>
                      </c:pt>
                      <c:pt idx="341">
                        <c:v>50.631608</c:v>
                      </c:pt>
                      <c:pt idx="342">
                        <c:v>50.563859999999998</c:v>
                      </c:pt>
                      <c:pt idx="343">
                        <c:v>50.287661999999997</c:v>
                      </c:pt>
                      <c:pt idx="344">
                        <c:v>50.687106</c:v>
                      </c:pt>
                      <c:pt idx="345">
                        <c:v>50.312151</c:v>
                      </c:pt>
                      <c:pt idx="346">
                        <c:v>50.637771000000001</c:v>
                      </c:pt>
                      <c:pt idx="347">
                        <c:v>50.373427999999997</c:v>
                      </c:pt>
                      <c:pt idx="348">
                        <c:v>51.021389999999997</c:v>
                      </c:pt>
                      <c:pt idx="349">
                        <c:v>50.643935999999997</c:v>
                      </c:pt>
                      <c:pt idx="350">
                        <c:v>50.866351999999999</c:v>
                      </c:pt>
                      <c:pt idx="351">
                        <c:v>50.576171000000002</c:v>
                      </c:pt>
                      <c:pt idx="352">
                        <c:v>50.490057</c:v>
                      </c:pt>
                      <c:pt idx="353">
                        <c:v>50.348908000000002</c:v>
                      </c:pt>
                      <c:pt idx="354">
                        <c:v>50.281542999999999</c:v>
                      </c:pt>
                      <c:pt idx="355">
                        <c:v>50.643935999999997</c:v>
                      </c:pt>
                      <c:pt idx="356">
                        <c:v>50.860160999999998</c:v>
                      </c:pt>
                      <c:pt idx="357">
                        <c:v>50.379559</c:v>
                      </c:pt>
                      <c:pt idx="358">
                        <c:v>50.823027000000003</c:v>
                      </c:pt>
                      <c:pt idx="359">
                        <c:v>50.000812000000003</c:v>
                      </c:pt>
                      <c:pt idx="360">
                        <c:v>50.410229000000001</c:v>
                      </c:pt>
                      <c:pt idx="361">
                        <c:v>50.318275</c:v>
                      </c:pt>
                      <c:pt idx="362">
                        <c:v>50.391824999999997</c:v>
                      </c:pt>
                      <c:pt idx="363">
                        <c:v>50.909714000000001</c:v>
                      </c:pt>
                      <c:pt idx="364">
                        <c:v>51.108421</c:v>
                      </c:pt>
                      <c:pt idx="365">
                        <c:v>50.816840999999997</c:v>
                      </c:pt>
                      <c:pt idx="366">
                        <c:v>50.835402000000002</c:v>
                      </c:pt>
                      <c:pt idx="367">
                        <c:v>50.428638999999997</c:v>
                      </c:pt>
                      <c:pt idx="368">
                        <c:v>50.520795999999997</c:v>
                      </c:pt>
                      <c:pt idx="369">
                        <c:v>50.202044999999998</c:v>
                      </c:pt>
                      <c:pt idx="370">
                        <c:v>50.514646999999997</c:v>
                      </c:pt>
                      <c:pt idx="371">
                        <c:v>50.502350999999997</c:v>
                      </c:pt>
                      <c:pt idx="372">
                        <c:v>50.792104000000002</c:v>
                      </c:pt>
                      <c:pt idx="373">
                        <c:v>50.391824999999997</c:v>
                      </c:pt>
                      <c:pt idx="374">
                        <c:v>50.422502000000001</c:v>
                      </c:pt>
                      <c:pt idx="375">
                        <c:v>50.514646999999997</c:v>
                      </c:pt>
                      <c:pt idx="376">
                        <c:v>50.897320999999998</c:v>
                      </c:pt>
                      <c:pt idx="377">
                        <c:v>50.909714000000001</c:v>
                      </c:pt>
                      <c:pt idx="378">
                        <c:v>50.662433</c:v>
                      </c:pt>
                      <c:pt idx="379">
                        <c:v>50.367296000000003</c:v>
                      </c:pt>
                      <c:pt idx="380">
                        <c:v>50.533096</c:v>
                      </c:pt>
                      <c:pt idx="381">
                        <c:v>50.140979999999999</c:v>
                      </c:pt>
                      <c:pt idx="382">
                        <c:v>50.422502000000001</c:v>
                      </c:pt>
                      <c:pt idx="383">
                        <c:v>50.416364999999999</c:v>
                      </c:pt>
                      <c:pt idx="384">
                        <c:v>50.226492</c:v>
                      </c:pt>
                      <c:pt idx="385">
                        <c:v>50.410229000000001</c:v>
                      </c:pt>
                      <c:pt idx="386">
                        <c:v>50.915911999999999</c:v>
                      </c:pt>
                      <c:pt idx="387">
                        <c:v>50.416364999999999</c:v>
                      </c:pt>
                      <c:pt idx="388">
                        <c:v>50.866351999999999</c:v>
                      </c:pt>
                      <c:pt idx="389">
                        <c:v>50.717965</c:v>
                      </c:pt>
                      <c:pt idx="390">
                        <c:v>50.748843000000001</c:v>
                      </c:pt>
                      <c:pt idx="391">
                        <c:v>50.643935999999997</c:v>
                      </c:pt>
                      <c:pt idx="392">
                        <c:v>50.422502000000001</c:v>
                      </c:pt>
                      <c:pt idx="393">
                        <c:v>50.514646999999997</c:v>
                      </c:pt>
                      <c:pt idx="394">
                        <c:v>51.139538999999999</c:v>
                      </c:pt>
                      <c:pt idx="395">
                        <c:v>50.761198999999998</c:v>
                      </c:pt>
                      <c:pt idx="396">
                        <c:v>50.990344999999998</c:v>
                      </c:pt>
                      <c:pt idx="397">
                        <c:v>50.891126999999997</c:v>
                      </c:pt>
                      <c:pt idx="398">
                        <c:v>51.002760000000002</c:v>
                      </c:pt>
                      <c:pt idx="399">
                        <c:v>50.835402000000002</c:v>
                      </c:pt>
                      <c:pt idx="400">
                        <c:v>50.576171000000002</c:v>
                      </c:pt>
                      <c:pt idx="401">
                        <c:v>51.183138999999997</c:v>
                      </c:pt>
                      <c:pt idx="402">
                        <c:v>50.502350999999997</c:v>
                      </c:pt>
                      <c:pt idx="403">
                        <c:v>50.496203999999999</c:v>
                      </c:pt>
                      <c:pt idx="404">
                        <c:v>50.397958000000003</c:v>
                      </c:pt>
                      <c:pt idx="405">
                        <c:v>50.373427999999997</c:v>
                      </c:pt>
                      <c:pt idx="406">
                        <c:v>50.189825999999996</c:v>
                      </c:pt>
                      <c:pt idx="407">
                        <c:v>50.705618999999999</c:v>
                      </c:pt>
                      <c:pt idx="408">
                        <c:v>50.355037000000003</c:v>
                      </c:pt>
                      <c:pt idx="409">
                        <c:v>50.576171000000002</c:v>
                      </c:pt>
                      <c:pt idx="410">
                        <c:v>50.878737999999998</c:v>
                      </c:pt>
                      <c:pt idx="411">
                        <c:v>51.002760000000002</c:v>
                      </c:pt>
                      <c:pt idx="412">
                        <c:v>50.643935999999997</c:v>
                      </c:pt>
                      <c:pt idx="413">
                        <c:v>50.767378999999998</c:v>
                      </c:pt>
                      <c:pt idx="414">
                        <c:v>51.089759000000001</c:v>
                      </c:pt>
                      <c:pt idx="415">
                        <c:v>50.520795999999997</c:v>
                      </c:pt>
                      <c:pt idx="416">
                        <c:v>50.693277000000002</c:v>
                      </c:pt>
                      <c:pt idx="417">
                        <c:v>50.853968999999999</c:v>
                      </c:pt>
                      <c:pt idx="418">
                        <c:v>51.170678000000002</c:v>
                      </c:pt>
                      <c:pt idx="419">
                        <c:v>50.755020999999999</c:v>
                      </c:pt>
                      <c:pt idx="420">
                        <c:v>50.792104000000002</c:v>
                      </c:pt>
                      <c:pt idx="421">
                        <c:v>50.785921999999999</c:v>
                      </c:pt>
                      <c:pt idx="422">
                        <c:v>50.385691000000001</c:v>
                      </c:pt>
                      <c:pt idx="423">
                        <c:v>51.164450000000002</c:v>
                      </c:pt>
                      <c:pt idx="424">
                        <c:v>50.656267</c:v>
                      </c:pt>
                      <c:pt idx="425">
                        <c:v>50.662433</c:v>
                      </c:pt>
                      <c:pt idx="426">
                        <c:v>50.866351999999999</c:v>
                      </c:pt>
                      <c:pt idx="427">
                        <c:v>50.773558000000001</c:v>
                      </c:pt>
                      <c:pt idx="428">
                        <c:v>50.545399000000003</c:v>
                      </c:pt>
                      <c:pt idx="429">
                        <c:v>50.835402000000002</c:v>
                      </c:pt>
                      <c:pt idx="430">
                        <c:v>50.823027000000003</c:v>
                      </c:pt>
                      <c:pt idx="431">
                        <c:v>50.434778999999999</c:v>
                      </c:pt>
                      <c:pt idx="432">
                        <c:v>50.656267</c:v>
                      </c:pt>
                      <c:pt idx="433">
                        <c:v>50.915911999999999</c:v>
                      </c:pt>
                      <c:pt idx="434">
                        <c:v>50.810656000000002</c:v>
                      </c:pt>
                      <c:pt idx="435">
                        <c:v>50.637771000000001</c:v>
                      </c:pt>
                      <c:pt idx="436">
                        <c:v>50.465480999999997</c:v>
                      </c:pt>
                      <c:pt idx="437">
                        <c:v>50.705618999999999</c:v>
                      </c:pt>
                      <c:pt idx="438">
                        <c:v>50.853968999999999</c:v>
                      </c:pt>
                      <c:pt idx="439">
                        <c:v>50.717965</c:v>
                      </c:pt>
                      <c:pt idx="440">
                        <c:v>51.002760000000002</c:v>
                      </c:pt>
                      <c:pt idx="441">
                        <c:v>50.643935999999997</c:v>
                      </c:pt>
                      <c:pt idx="442">
                        <c:v>51.058670999999997</c:v>
                      </c:pt>
                      <c:pt idx="443">
                        <c:v>50.576171000000002</c:v>
                      </c:pt>
                      <c:pt idx="444">
                        <c:v>50.440916000000001</c:v>
                      </c:pt>
                      <c:pt idx="445">
                        <c:v>50.557706000000003</c:v>
                      </c:pt>
                      <c:pt idx="446">
                        <c:v>50.884931000000002</c:v>
                      </c:pt>
                      <c:pt idx="447">
                        <c:v>51.002760000000002</c:v>
                      </c:pt>
                      <c:pt idx="448">
                        <c:v>50.342779999999998</c:v>
                      </c:pt>
                      <c:pt idx="449">
                        <c:v>50.631608</c:v>
                      </c:pt>
                      <c:pt idx="450">
                        <c:v>50.570016000000003</c:v>
                      </c:pt>
                      <c:pt idx="451">
                        <c:v>50.878737999999998</c:v>
                      </c:pt>
                      <c:pt idx="452">
                        <c:v>50.810656000000002</c:v>
                      </c:pt>
                      <c:pt idx="453">
                        <c:v>51.133315000000003</c:v>
                      </c:pt>
                      <c:pt idx="454">
                        <c:v>50.705618999999999</c:v>
                      </c:pt>
                      <c:pt idx="455">
                        <c:v>50.551552000000001</c:v>
                      </c:pt>
                      <c:pt idx="456">
                        <c:v>51.083539000000002</c:v>
                      </c:pt>
                      <c:pt idx="457">
                        <c:v>50.915911999999999</c:v>
                      </c:pt>
                      <c:pt idx="458">
                        <c:v>50.810656000000002</c:v>
                      </c:pt>
                      <c:pt idx="459">
                        <c:v>50.483911999999997</c:v>
                      </c:pt>
                      <c:pt idx="460">
                        <c:v>50.643935999999997</c:v>
                      </c:pt>
                      <c:pt idx="461">
                        <c:v>50.324401000000002</c:v>
                      </c:pt>
                      <c:pt idx="462">
                        <c:v>51.083539000000002</c:v>
                      </c:pt>
                      <c:pt idx="463">
                        <c:v>50.471625000000003</c:v>
                      </c:pt>
                      <c:pt idx="464">
                        <c:v>51.002760000000002</c:v>
                      </c:pt>
                      <c:pt idx="465">
                        <c:v>50.736488000000001</c:v>
                      </c:pt>
                      <c:pt idx="466">
                        <c:v>50.792104000000002</c:v>
                      </c:pt>
                      <c:pt idx="467">
                        <c:v>50.539248000000001</c:v>
                      </c:pt>
                      <c:pt idx="468">
                        <c:v>50.785921999999999</c:v>
                      </c:pt>
                      <c:pt idx="469">
                        <c:v>50.434778999999999</c:v>
                      </c:pt>
                      <c:pt idx="470">
                        <c:v>50.853968999999999</c:v>
                      </c:pt>
                      <c:pt idx="471">
                        <c:v>50.576171000000002</c:v>
                      </c:pt>
                      <c:pt idx="472">
                        <c:v>50.385691000000001</c:v>
                      </c:pt>
                      <c:pt idx="473">
                        <c:v>50.619283000000003</c:v>
                      </c:pt>
                      <c:pt idx="474">
                        <c:v>50.773558000000001</c:v>
                      </c:pt>
                      <c:pt idx="475">
                        <c:v>50.545399000000003</c:v>
                      </c:pt>
                      <c:pt idx="476">
                        <c:v>50.928310000000003</c:v>
                      </c:pt>
                      <c:pt idx="477">
                        <c:v>50.699446999999999</c:v>
                      </c:pt>
                      <c:pt idx="478">
                        <c:v>50.361165</c:v>
                      </c:pt>
                      <c:pt idx="479">
                        <c:v>50.631608</c:v>
                      </c:pt>
                      <c:pt idx="480">
                        <c:v>50.717965</c:v>
                      </c:pt>
                      <c:pt idx="481">
                        <c:v>50.459339</c:v>
                      </c:pt>
                      <c:pt idx="482">
                        <c:v>50.804470000000002</c:v>
                      </c:pt>
                      <c:pt idx="483">
                        <c:v>50.829214</c:v>
                      </c:pt>
                      <c:pt idx="484">
                        <c:v>50.773558000000001</c:v>
                      </c:pt>
                      <c:pt idx="485">
                        <c:v>50.693277000000002</c:v>
                      </c:pt>
                      <c:pt idx="486">
                        <c:v>51.052455999999999</c:v>
                      </c:pt>
                      <c:pt idx="487">
                        <c:v>50.576171000000002</c:v>
                      </c:pt>
                      <c:pt idx="488">
                        <c:v>50.385691000000001</c:v>
                      </c:pt>
                      <c:pt idx="489">
                        <c:v>50.570016000000003</c:v>
                      </c:pt>
                      <c:pt idx="490">
                        <c:v>50.195934999999999</c:v>
                      </c:pt>
                      <c:pt idx="491">
                        <c:v>50.557706000000003</c:v>
                      </c:pt>
                      <c:pt idx="492">
                        <c:v>50.680937</c:v>
                      </c:pt>
                      <c:pt idx="493">
                        <c:v>50.705618999999999</c:v>
                      </c:pt>
                      <c:pt idx="494">
                        <c:v>50.355037000000003</c:v>
                      </c:pt>
                      <c:pt idx="495">
                        <c:v>51.071103999999998</c:v>
                      </c:pt>
                      <c:pt idx="496">
                        <c:v>50.576171000000002</c:v>
                      </c:pt>
                      <c:pt idx="497">
                        <c:v>50.785921999999999</c:v>
                      </c:pt>
                      <c:pt idx="498">
                        <c:v>50.984138000000002</c:v>
                      </c:pt>
                      <c:pt idx="499">
                        <c:v>50.637771000000001</c:v>
                      </c:pt>
                      <c:pt idx="500">
                        <c:v>50.717965</c:v>
                      </c:pt>
                      <c:pt idx="501">
                        <c:v>50.804470000000002</c:v>
                      </c:pt>
                      <c:pt idx="502">
                        <c:v>50.391824999999997</c:v>
                      </c:pt>
                      <c:pt idx="503">
                        <c:v>50.471625000000003</c:v>
                      </c:pt>
                      <c:pt idx="504">
                        <c:v>50.459339</c:v>
                      </c:pt>
                      <c:pt idx="505">
                        <c:v>50.656267</c:v>
                      </c:pt>
                      <c:pt idx="506">
                        <c:v>50.563859999999998</c:v>
                      </c:pt>
                      <c:pt idx="507">
                        <c:v>50.977932000000003</c:v>
                      </c:pt>
                      <c:pt idx="508">
                        <c:v>50.539248000000001</c:v>
                      </c:pt>
                      <c:pt idx="509">
                        <c:v>50.092182000000001</c:v>
                      </c:pt>
                      <c:pt idx="510">
                        <c:v>50.483911999999997</c:v>
                      </c:pt>
                      <c:pt idx="511">
                        <c:v>50.792104000000002</c:v>
                      </c:pt>
                      <c:pt idx="512">
                        <c:v>50.385691000000001</c:v>
                      </c:pt>
                      <c:pt idx="513">
                        <c:v>50.520795999999997</c:v>
                      </c:pt>
                      <c:pt idx="514">
                        <c:v>50.551552000000001</c:v>
                      </c:pt>
                      <c:pt idx="515">
                        <c:v>50.884931000000002</c:v>
                      </c:pt>
                      <c:pt idx="516">
                        <c:v>50.804470000000002</c:v>
                      </c:pt>
                      <c:pt idx="517">
                        <c:v>50.539248000000001</c:v>
                      </c:pt>
                      <c:pt idx="518">
                        <c:v>51.127090000000003</c:v>
                      </c:pt>
                      <c:pt idx="519">
                        <c:v>51.052455999999999</c:v>
                      </c:pt>
                      <c:pt idx="520">
                        <c:v>50.428638999999997</c:v>
                      </c:pt>
                      <c:pt idx="521">
                        <c:v>50.471625000000003</c:v>
                      </c:pt>
                      <c:pt idx="522">
                        <c:v>50.705618999999999</c:v>
                      </c:pt>
                      <c:pt idx="523">
                        <c:v>50.903517000000001</c:v>
                      </c:pt>
                      <c:pt idx="524">
                        <c:v>50.662433</c:v>
                      </c:pt>
                      <c:pt idx="525">
                        <c:v>50.520795999999997</c:v>
                      </c:pt>
                      <c:pt idx="526">
                        <c:v>50.891126999999997</c:v>
                      </c:pt>
                      <c:pt idx="527">
                        <c:v>50.810656000000002</c:v>
                      </c:pt>
                      <c:pt idx="528">
                        <c:v>50.631608</c:v>
                      </c:pt>
                      <c:pt idx="529">
                        <c:v>50.471625000000003</c:v>
                      </c:pt>
                      <c:pt idx="530">
                        <c:v>50.804470000000002</c:v>
                      </c:pt>
                      <c:pt idx="531">
                        <c:v>50.490057</c:v>
                      </c:pt>
                      <c:pt idx="532">
                        <c:v>50.847779000000003</c:v>
                      </c:pt>
                      <c:pt idx="533">
                        <c:v>50.471625000000003</c:v>
                      </c:pt>
                      <c:pt idx="534">
                        <c:v>50.557706000000003</c:v>
                      </c:pt>
                      <c:pt idx="535">
                        <c:v>50.785921999999999</c:v>
                      </c:pt>
                      <c:pt idx="536">
                        <c:v>50.483911999999997</c:v>
                      </c:pt>
                      <c:pt idx="537">
                        <c:v>50.397958000000003</c:v>
                      </c:pt>
                      <c:pt idx="538">
                        <c:v>50.416364999999999</c:v>
                      </c:pt>
                      <c:pt idx="539">
                        <c:v>50.767378999999998</c:v>
                      </c:pt>
                      <c:pt idx="540">
                        <c:v>50.841591000000001</c:v>
                      </c:pt>
                      <c:pt idx="541">
                        <c:v>51.170678000000002</c:v>
                      </c:pt>
                      <c:pt idx="542">
                        <c:v>50.705618999999999</c:v>
                      </c:pt>
                      <c:pt idx="543">
                        <c:v>50.650100000000002</c:v>
                      </c:pt>
                      <c:pt idx="544">
                        <c:v>50.269303999999998</c:v>
                      </c:pt>
                      <c:pt idx="545">
                        <c:v>50.496203999999999</c:v>
                      </c:pt>
                      <c:pt idx="546">
                        <c:v>50.355037000000003</c:v>
                      </c:pt>
                      <c:pt idx="547">
                        <c:v>50.680937</c:v>
                      </c:pt>
                      <c:pt idx="548">
                        <c:v>50.012985</c:v>
                      </c:pt>
                      <c:pt idx="549">
                        <c:v>50.798285999999997</c:v>
                      </c:pt>
                      <c:pt idx="550">
                        <c:v>50.631608</c:v>
                      </c:pt>
                      <c:pt idx="551">
                        <c:v>50.711790999999998</c:v>
                      </c:pt>
                      <c:pt idx="552">
                        <c:v>50.502350999999997</c:v>
                      </c:pt>
                      <c:pt idx="553">
                        <c:v>50.693277000000002</c:v>
                      </c:pt>
                      <c:pt idx="554">
                        <c:v>50.798285999999997</c:v>
                      </c:pt>
                      <c:pt idx="555">
                        <c:v>50.977932000000003</c:v>
                      </c:pt>
                      <c:pt idx="556">
                        <c:v>50.397958000000003</c:v>
                      </c:pt>
                      <c:pt idx="557">
                        <c:v>50.767378999999998</c:v>
                      </c:pt>
                      <c:pt idx="558">
                        <c:v>50.792104000000002</c:v>
                      </c:pt>
                      <c:pt idx="559">
                        <c:v>50.631608</c:v>
                      </c:pt>
                      <c:pt idx="560">
                        <c:v>51.015180000000001</c:v>
                      </c:pt>
                      <c:pt idx="561">
                        <c:v>50.490057</c:v>
                      </c:pt>
                      <c:pt idx="562">
                        <c:v>50.397958000000003</c:v>
                      </c:pt>
                      <c:pt idx="563">
                        <c:v>50.711790999999998</c:v>
                      </c:pt>
                      <c:pt idx="564">
                        <c:v>50.656267</c:v>
                      </c:pt>
                      <c:pt idx="565">
                        <c:v>51.008969999999998</c:v>
                      </c:pt>
                      <c:pt idx="566">
                        <c:v>50.693277000000002</c:v>
                      </c:pt>
                      <c:pt idx="567">
                        <c:v>50.355037000000003</c:v>
                      </c:pt>
                      <c:pt idx="568">
                        <c:v>50.680937</c:v>
                      </c:pt>
                      <c:pt idx="569">
                        <c:v>50.650100000000002</c:v>
                      </c:pt>
                      <c:pt idx="570">
                        <c:v>50.816840999999997</c:v>
                      </c:pt>
                      <c:pt idx="571">
                        <c:v>50.539248000000001</c:v>
                      </c:pt>
                      <c:pt idx="572">
                        <c:v>50.785921999999999</c:v>
                      </c:pt>
                      <c:pt idx="573">
                        <c:v>50.533096</c:v>
                      </c:pt>
                      <c:pt idx="574">
                        <c:v>50.539248000000001</c:v>
                      </c:pt>
                      <c:pt idx="575">
                        <c:v>50.588486000000003</c:v>
                      </c:pt>
                      <c:pt idx="576">
                        <c:v>51.071103999999998</c:v>
                      </c:pt>
                      <c:pt idx="577">
                        <c:v>50.878737999999998</c:v>
                      </c:pt>
                      <c:pt idx="578">
                        <c:v>50.804470000000002</c:v>
                      </c:pt>
                      <c:pt idx="579">
                        <c:v>50.680937</c:v>
                      </c:pt>
                      <c:pt idx="580">
                        <c:v>50.502350999999997</c:v>
                      </c:pt>
                      <c:pt idx="581">
                        <c:v>50.693277000000002</c:v>
                      </c:pt>
                      <c:pt idx="582">
                        <c:v>50.755020999999999</c:v>
                      </c:pt>
                      <c:pt idx="583">
                        <c:v>50.496203999999999</c:v>
                      </c:pt>
                      <c:pt idx="584">
                        <c:v>50.946911999999998</c:v>
                      </c:pt>
                      <c:pt idx="585">
                        <c:v>50.502350999999997</c:v>
                      </c:pt>
                      <c:pt idx="586">
                        <c:v>50.990344999999998</c:v>
                      </c:pt>
                      <c:pt idx="587">
                        <c:v>50.496203999999999</c:v>
                      </c:pt>
                      <c:pt idx="588">
                        <c:v>50.798285999999997</c:v>
                      </c:pt>
                      <c:pt idx="589">
                        <c:v>50.730313000000002</c:v>
                      </c:pt>
                      <c:pt idx="590">
                        <c:v>50.545399000000003</c:v>
                      </c:pt>
                      <c:pt idx="591">
                        <c:v>50.631608</c:v>
                      </c:pt>
                      <c:pt idx="592">
                        <c:v>50.514646999999997</c:v>
                      </c:pt>
                      <c:pt idx="593">
                        <c:v>50.643935999999997</c:v>
                      </c:pt>
                      <c:pt idx="594">
                        <c:v>51.108421</c:v>
                      </c:pt>
                      <c:pt idx="595">
                        <c:v>50.767378999999998</c:v>
                      </c:pt>
                      <c:pt idx="596">
                        <c:v>50.792104000000002</c:v>
                      </c:pt>
                      <c:pt idx="597">
                        <c:v>50.779738999999999</c:v>
                      </c:pt>
                      <c:pt idx="598">
                        <c:v>50.829214</c:v>
                      </c:pt>
                      <c:pt idx="599">
                        <c:v>50.674768</c:v>
                      </c:pt>
                      <c:pt idx="600">
                        <c:v>50.177610000000001</c:v>
                      </c:pt>
                      <c:pt idx="601">
                        <c:v>51.414219000000003</c:v>
                      </c:pt>
                      <c:pt idx="602">
                        <c:v>51.151992</c:v>
                      </c:pt>
                      <c:pt idx="603">
                        <c:v>50.755020999999999</c:v>
                      </c:pt>
                      <c:pt idx="604">
                        <c:v>50.693277000000002</c:v>
                      </c:pt>
                      <c:pt idx="605">
                        <c:v>50.847779000000003</c:v>
                      </c:pt>
                      <c:pt idx="606">
                        <c:v>51.021389999999997</c:v>
                      </c:pt>
                      <c:pt idx="607">
                        <c:v>50.496203999999999</c:v>
                      </c:pt>
                      <c:pt idx="608">
                        <c:v>50.643935999999997</c:v>
                      </c:pt>
                      <c:pt idx="609">
                        <c:v>51.064888000000003</c:v>
                      </c:pt>
                      <c:pt idx="610">
                        <c:v>50.724138000000004</c:v>
                      </c:pt>
                      <c:pt idx="611">
                        <c:v>51.102200000000003</c:v>
                      </c:pt>
                      <c:pt idx="612">
                        <c:v>50.520795999999997</c:v>
                      </c:pt>
                      <c:pt idx="613">
                        <c:v>50.551552000000001</c:v>
                      </c:pt>
                      <c:pt idx="614">
                        <c:v>50.637771000000001</c:v>
                      </c:pt>
                      <c:pt idx="615">
                        <c:v>50.866351999999999</c:v>
                      </c:pt>
                      <c:pt idx="616">
                        <c:v>51.314162000000003</c:v>
                      </c:pt>
                      <c:pt idx="617">
                        <c:v>50.829214</c:v>
                      </c:pt>
                      <c:pt idx="618">
                        <c:v>50.872545000000002</c:v>
                      </c:pt>
                      <c:pt idx="619">
                        <c:v>51.071103999999998</c:v>
                      </c:pt>
                      <c:pt idx="620">
                        <c:v>51.170678000000002</c:v>
                      </c:pt>
                      <c:pt idx="621">
                        <c:v>50.853968999999999</c:v>
                      </c:pt>
                      <c:pt idx="622">
                        <c:v>50.823027000000003</c:v>
                      </c:pt>
                      <c:pt idx="623">
                        <c:v>51.183138999999997</c:v>
                      </c:pt>
                      <c:pt idx="624">
                        <c:v>50.551552000000001</c:v>
                      </c:pt>
                      <c:pt idx="625">
                        <c:v>50.391824999999997</c:v>
                      </c:pt>
                      <c:pt idx="626">
                        <c:v>51.214305000000003</c:v>
                      </c:pt>
                      <c:pt idx="627">
                        <c:v>51.040027000000002</c:v>
                      </c:pt>
                      <c:pt idx="628">
                        <c:v>50.872545000000002</c:v>
                      </c:pt>
                      <c:pt idx="629">
                        <c:v>50.526944999999998</c:v>
                      </c:pt>
                      <c:pt idx="630">
                        <c:v>50.996552000000001</c:v>
                      </c:pt>
                      <c:pt idx="631">
                        <c:v>50.785921999999999</c:v>
                      </c:pt>
                      <c:pt idx="632">
                        <c:v>51.027602000000002</c:v>
                      </c:pt>
                      <c:pt idx="633">
                        <c:v>50.823027000000003</c:v>
                      </c:pt>
                      <c:pt idx="634">
                        <c:v>50.631608</c:v>
                      </c:pt>
                      <c:pt idx="635">
                        <c:v>50.909714000000001</c:v>
                      </c:pt>
                      <c:pt idx="636">
                        <c:v>51.052455999999999</c:v>
                      </c:pt>
                      <c:pt idx="637">
                        <c:v>50.674768</c:v>
                      </c:pt>
                      <c:pt idx="638">
                        <c:v>51.314162000000003</c:v>
                      </c:pt>
                      <c:pt idx="639">
                        <c:v>50.477767999999998</c:v>
                      </c:pt>
                      <c:pt idx="640">
                        <c:v>51.052455999999999</c:v>
                      </c:pt>
                      <c:pt idx="641">
                        <c:v>50.977932000000003</c:v>
                      </c:pt>
                      <c:pt idx="642">
                        <c:v>50.841591000000001</c:v>
                      </c:pt>
                      <c:pt idx="643">
                        <c:v>50.915911999999999</c:v>
                      </c:pt>
                      <c:pt idx="644">
                        <c:v>50.810656000000002</c:v>
                      </c:pt>
                      <c:pt idx="645">
                        <c:v>50.779738999999999</c:v>
                      </c:pt>
                      <c:pt idx="646">
                        <c:v>50.779738999999999</c:v>
                      </c:pt>
                      <c:pt idx="647">
                        <c:v>51.033814</c:v>
                      </c:pt>
                      <c:pt idx="648">
                        <c:v>51.077320999999998</c:v>
                      </c:pt>
                      <c:pt idx="649">
                        <c:v>50.915911999999999</c:v>
                      </c:pt>
                      <c:pt idx="650">
                        <c:v>51.002760000000002</c:v>
                      </c:pt>
                      <c:pt idx="651">
                        <c:v>50.990344999999998</c:v>
                      </c:pt>
                      <c:pt idx="652">
                        <c:v>51.040027000000002</c:v>
                      </c:pt>
                      <c:pt idx="653">
                        <c:v>51.021389999999997</c:v>
                      </c:pt>
                      <c:pt idx="654">
                        <c:v>50.984138000000002</c:v>
                      </c:pt>
                      <c:pt idx="655">
                        <c:v>50.792104000000002</c:v>
                      </c:pt>
                      <c:pt idx="656">
                        <c:v>51.027602000000002</c:v>
                      </c:pt>
                      <c:pt idx="657">
                        <c:v>50.773558000000001</c:v>
                      </c:pt>
                      <c:pt idx="658">
                        <c:v>51.089759000000001</c:v>
                      </c:pt>
                      <c:pt idx="659">
                        <c:v>50.570016000000003</c:v>
                      </c:pt>
                      <c:pt idx="660">
                        <c:v>51.027602000000002</c:v>
                      </c:pt>
                      <c:pt idx="661">
                        <c:v>51.120866999999997</c:v>
                      </c:pt>
                      <c:pt idx="662">
                        <c:v>51.015180000000001</c:v>
                      </c:pt>
                      <c:pt idx="663">
                        <c:v>50.841591000000001</c:v>
                      </c:pt>
                      <c:pt idx="664">
                        <c:v>50.866351999999999</c:v>
                      </c:pt>
                      <c:pt idx="665">
                        <c:v>51.021389999999997</c:v>
                      </c:pt>
                      <c:pt idx="666">
                        <c:v>50.693277000000002</c:v>
                      </c:pt>
                      <c:pt idx="667">
                        <c:v>51.145766999999999</c:v>
                      </c:pt>
                      <c:pt idx="668">
                        <c:v>51.201835000000003</c:v>
                      </c:pt>
                      <c:pt idx="669">
                        <c:v>50.404093000000003</c:v>
                      </c:pt>
                      <c:pt idx="670">
                        <c:v>50.915911999999999</c:v>
                      </c:pt>
                      <c:pt idx="671">
                        <c:v>50.705618999999999</c:v>
                      </c:pt>
                      <c:pt idx="672">
                        <c:v>51.501930999999999</c:v>
                      </c:pt>
                      <c:pt idx="673">
                        <c:v>50.687106</c:v>
                      </c:pt>
                      <c:pt idx="674">
                        <c:v>50.847779000000003</c:v>
                      </c:pt>
                      <c:pt idx="675">
                        <c:v>50.576171000000002</c:v>
                      </c:pt>
                      <c:pt idx="676">
                        <c:v>51.226775000000004</c:v>
                      </c:pt>
                      <c:pt idx="677">
                        <c:v>51.033814</c:v>
                      </c:pt>
                      <c:pt idx="678">
                        <c:v>50.526944999999998</c:v>
                      </c:pt>
                      <c:pt idx="679">
                        <c:v>50.891126999999997</c:v>
                      </c:pt>
                      <c:pt idx="680">
                        <c:v>50.705618999999999</c:v>
                      </c:pt>
                      <c:pt idx="681">
                        <c:v>50.996552000000001</c:v>
                      </c:pt>
                      <c:pt idx="682">
                        <c:v>50.934510000000003</c:v>
                      </c:pt>
                      <c:pt idx="683">
                        <c:v>50.699446999999999</c:v>
                      </c:pt>
                      <c:pt idx="684">
                        <c:v>50.699446999999999</c:v>
                      </c:pt>
                      <c:pt idx="685">
                        <c:v>50.699446999999999</c:v>
                      </c:pt>
                      <c:pt idx="686">
                        <c:v>50.551552000000001</c:v>
                      </c:pt>
                      <c:pt idx="687">
                        <c:v>50.884931000000002</c:v>
                      </c:pt>
                      <c:pt idx="688">
                        <c:v>51.301668999999997</c:v>
                      </c:pt>
                      <c:pt idx="689">
                        <c:v>50.922111000000001</c:v>
                      </c:pt>
                      <c:pt idx="690">
                        <c:v>50.410229000000001</c:v>
                      </c:pt>
                      <c:pt idx="691">
                        <c:v>50.860160999999998</c:v>
                      </c:pt>
                      <c:pt idx="692">
                        <c:v>50.724138000000004</c:v>
                      </c:pt>
                      <c:pt idx="693">
                        <c:v>50.804470000000002</c:v>
                      </c:pt>
                      <c:pt idx="694">
                        <c:v>50.483911999999997</c:v>
                      </c:pt>
                      <c:pt idx="695">
                        <c:v>51.040027000000002</c:v>
                      </c:pt>
                      <c:pt idx="696">
                        <c:v>50.878737999999998</c:v>
                      </c:pt>
                      <c:pt idx="697">
                        <c:v>51.102200000000003</c:v>
                      </c:pt>
                      <c:pt idx="698">
                        <c:v>50.816840999999997</c:v>
                      </c:pt>
                      <c:pt idx="699">
                        <c:v>50.878737999999998</c:v>
                      </c:pt>
                      <c:pt idx="700">
                        <c:v>50.755020999999999</c:v>
                      </c:pt>
                      <c:pt idx="701">
                        <c:v>50.841591000000001</c:v>
                      </c:pt>
                      <c:pt idx="702">
                        <c:v>51.071103999999998</c:v>
                      </c:pt>
                      <c:pt idx="703">
                        <c:v>50.872545000000002</c:v>
                      </c:pt>
                      <c:pt idx="704">
                        <c:v>50.915911999999999</c:v>
                      </c:pt>
                      <c:pt idx="705">
                        <c:v>51.458055999999999</c:v>
                      </c:pt>
                      <c:pt idx="706">
                        <c:v>50.897320999999998</c:v>
                      </c:pt>
                      <c:pt idx="707">
                        <c:v>50.903517000000001</c:v>
                      </c:pt>
                      <c:pt idx="708">
                        <c:v>51.351660000000003</c:v>
                      </c:pt>
                      <c:pt idx="709">
                        <c:v>51.008969999999998</c:v>
                      </c:pt>
                      <c:pt idx="710">
                        <c:v>50.934510000000003</c:v>
                      </c:pt>
                      <c:pt idx="711">
                        <c:v>50.699446999999999</c:v>
                      </c:pt>
                      <c:pt idx="712">
                        <c:v>51.002760000000002</c:v>
                      </c:pt>
                      <c:pt idx="713">
                        <c:v>50.891126999999997</c:v>
                      </c:pt>
                      <c:pt idx="714">
                        <c:v>51.158220999999998</c:v>
                      </c:pt>
                      <c:pt idx="715">
                        <c:v>50.656267</c:v>
                      </c:pt>
                      <c:pt idx="716">
                        <c:v>50.416364999999999</c:v>
                      </c:pt>
                      <c:pt idx="717">
                        <c:v>50.570016000000003</c:v>
                      </c:pt>
                      <c:pt idx="718">
                        <c:v>50.385691000000001</c:v>
                      </c:pt>
                      <c:pt idx="719">
                        <c:v>51.058670999999997</c:v>
                      </c:pt>
                      <c:pt idx="720">
                        <c:v>50.823027000000003</c:v>
                      </c:pt>
                      <c:pt idx="721">
                        <c:v>50.984138000000002</c:v>
                      </c:pt>
                      <c:pt idx="722">
                        <c:v>50.637771000000001</c:v>
                      </c:pt>
                      <c:pt idx="723">
                        <c:v>51.114643999999998</c:v>
                      </c:pt>
                      <c:pt idx="724">
                        <c:v>50.915911999999999</c:v>
                      </c:pt>
                      <c:pt idx="725">
                        <c:v>51.008969999999998</c:v>
                      </c:pt>
                      <c:pt idx="726">
                        <c:v>50.792104000000002</c:v>
                      </c:pt>
                      <c:pt idx="727">
                        <c:v>50.884931000000002</c:v>
                      </c:pt>
                      <c:pt idx="728">
                        <c:v>50.508498000000003</c:v>
                      </c:pt>
                      <c:pt idx="729">
                        <c:v>50.792104000000002</c:v>
                      </c:pt>
                      <c:pt idx="730">
                        <c:v>50.878737999999998</c:v>
                      </c:pt>
                      <c:pt idx="731">
                        <c:v>51.301668999999997</c:v>
                      </c:pt>
                      <c:pt idx="732">
                        <c:v>50.872545000000002</c:v>
                      </c:pt>
                      <c:pt idx="733">
                        <c:v>50.915911999999999</c:v>
                      </c:pt>
                      <c:pt idx="734">
                        <c:v>51.407960000000003</c:v>
                      </c:pt>
                      <c:pt idx="735">
                        <c:v>50.903517000000001</c:v>
                      </c:pt>
                      <c:pt idx="736">
                        <c:v>50.263185999999997</c:v>
                      </c:pt>
                      <c:pt idx="737">
                        <c:v>51.195602000000001</c:v>
                      </c:pt>
                      <c:pt idx="738">
                        <c:v>50.798285999999997</c:v>
                      </c:pt>
                      <c:pt idx="739">
                        <c:v>51.133315000000003</c:v>
                      </c:pt>
                      <c:pt idx="740">
                        <c:v>51.008969999999998</c:v>
                      </c:pt>
                      <c:pt idx="741">
                        <c:v>51.189369999999997</c:v>
                      </c:pt>
                      <c:pt idx="742">
                        <c:v>51.145766999999999</c:v>
                      </c:pt>
                      <c:pt idx="743">
                        <c:v>51.860626000000003</c:v>
                      </c:pt>
                      <c:pt idx="744">
                        <c:v>50.853968999999999</c:v>
                      </c:pt>
                      <c:pt idx="745">
                        <c:v>51.064888000000003</c:v>
                      </c:pt>
                      <c:pt idx="746">
                        <c:v>51.52702</c:v>
                      </c:pt>
                      <c:pt idx="747">
                        <c:v>51.120866999999997</c:v>
                      </c:pt>
                      <c:pt idx="748">
                        <c:v>51.564677000000003</c:v>
                      </c:pt>
                      <c:pt idx="749">
                        <c:v>51.570954999999998</c:v>
                      </c:pt>
                      <c:pt idx="750">
                        <c:v>51.370420000000003</c:v>
                      </c:pt>
                      <c:pt idx="751">
                        <c:v>51.816437999999998</c:v>
                      </c:pt>
                      <c:pt idx="752">
                        <c:v>51.866940999999997</c:v>
                      </c:pt>
                      <c:pt idx="753">
                        <c:v>51.854311000000003</c:v>
                      </c:pt>
                      <c:pt idx="754">
                        <c:v>52.215515000000003</c:v>
                      </c:pt>
                      <c:pt idx="755">
                        <c:v>51.936464000000001</c:v>
                      </c:pt>
                      <c:pt idx="756">
                        <c:v>52.291887000000003</c:v>
                      </c:pt>
                      <c:pt idx="757">
                        <c:v>52.368372999999998</c:v>
                      </c:pt>
                      <c:pt idx="758">
                        <c:v>52.868347999999997</c:v>
                      </c:pt>
                      <c:pt idx="759">
                        <c:v>52.861907000000002</c:v>
                      </c:pt>
                      <c:pt idx="760">
                        <c:v>52.611339000000001</c:v>
                      </c:pt>
                      <c:pt idx="761">
                        <c:v>52.669054000000003</c:v>
                      </c:pt>
                      <c:pt idx="762">
                        <c:v>52.803975000000001</c:v>
                      </c:pt>
                      <c:pt idx="763">
                        <c:v>53.236829</c:v>
                      </c:pt>
                      <c:pt idx="764">
                        <c:v>52.688307000000002</c:v>
                      </c:pt>
                      <c:pt idx="765">
                        <c:v>52.758961999999997</c:v>
                      </c:pt>
                      <c:pt idx="766">
                        <c:v>52.221876000000002</c:v>
                      </c:pt>
                      <c:pt idx="767">
                        <c:v>52.598523</c:v>
                      </c:pt>
                      <c:pt idx="768">
                        <c:v>51.949114999999999</c:v>
                      </c:pt>
                      <c:pt idx="769">
                        <c:v>51.332906999999999</c:v>
                      </c:pt>
                      <c:pt idx="770">
                        <c:v>52.012417999999997</c:v>
                      </c:pt>
                      <c:pt idx="771">
                        <c:v>51.570954999999998</c:v>
                      </c:pt>
                      <c:pt idx="772">
                        <c:v>51.816437999999998</c:v>
                      </c:pt>
                      <c:pt idx="773">
                        <c:v>51.671520999999998</c:v>
                      </c:pt>
                      <c:pt idx="774">
                        <c:v>51.501930999999999</c:v>
                      </c:pt>
                      <c:pt idx="775">
                        <c:v>52.139257999999998</c:v>
                      </c:pt>
                      <c:pt idx="776">
                        <c:v>51.949114999999999</c:v>
                      </c:pt>
                      <c:pt idx="777">
                        <c:v>51.382930999999999</c:v>
                      </c:pt>
                      <c:pt idx="778">
                        <c:v>51.201835000000003</c:v>
                      </c:pt>
                      <c:pt idx="779">
                        <c:v>51.145766999999999</c:v>
                      </c:pt>
                      <c:pt idx="780">
                        <c:v>51.158220999999998</c:v>
                      </c:pt>
                      <c:pt idx="781">
                        <c:v>51.151992</c:v>
                      </c:pt>
                      <c:pt idx="782">
                        <c:v>51.058670999999997</c:v>
                      </c:pt>
                      <c:pt idx="783">
                        <c:v>51.077320999999998</c:v>
                      </c:pt>
                      <c:pt idx="784">
                        <c:v>50.965522</c:v>
                      </c:pt>
                      <c:pt idx="785">
                        <c:v>50.897320999999998</c:v>
                      </c:pt>
                      <c:pt idx="786">
                        <c:v>50.755020999999999</c:v>
                      </c:pt>
                      <c:pt idx="787">
                        <c:v>50.643935999999997</c:v>
                      </c:pt>
                      <c:pt idx="788">
                        <c:v>50.422502000000001</c:v>
                      </c:pt>
                      <c:pt idx="789">
                        <c:v>50.177610000000001</c:v>
                      </c:pt>
                      <c:pt idx="790">
                        <c:v>50.477767999999998</c:v>
                      </c:pt>
                      <c:pt idx="791">
                        <c:v>50.508498000000003</c:v>
                      </c:pt>
                      <c:pt idx="792">
                        <c:v>50.250951999999998</c:v>
                      </c:pt>
                      <c:pt idx="793">
                        <c:v>50.355037000000003</c:v>
                      </c:pt>
                      <c:pt idx="794">
                        <c:v>50.829214</c:v>
                      </c:pt>
                      <c:pt idx="795">
                        <c:v>50.724138000000004</c:v>
                      </c:pt>
                      <c:pt idx="796">
                        <c:v>51.002760000000002</c:v>
                      </c:pt>
                      <c:pt idx="797">
                        <c:v>50.637771000000001</c:v>
                      </c:pt>
                      <c:pt idx="798">
                        <c:v>50.915911999999999</c:v>
                      </c:pt>
                      <c:pt idx="799">
                        <c:v>51.058670999999997</c:v>
                      </c:pt>
                      <c:pt idx="800">
                        <c:v>51.980756</c:v>
                      </c:pt>
                      <c:pt idx="801">
                        <c:v>52.082141</c:v>
                      </c:pt>
                      <c:pt idx="802">
                        <c:v>52.164664999999999</c:v>
                      </c:pt>
                      <c:pt idx="803">
                        <c:v>52.457752999999997</c:v>
                      </c:pt>
                      <c:pt idx="804">
                        <c:v>52.649808</c:v>
                      </c:pt>
                      <c:pt idx="805">
                        <c:v>52.247323000000002</c:v>
                      </c:pt>
                      <c:pt idx="806">
                        <c:v>53.204399000000002</c:v>
                      </c:pt>
                      <c:pt idx="807">
                        <c:v>53.159033999999998</c:v>
                      </c:pt>
                      <c:pt idx="808">
                        <c:v>52.855468000000002</c:v>
                      </c:pt>
                      <c:pt idx="809">
                        <c:v>52.758961999999997</c:v>
                      </c:pt>
                      <c:pt idx="810">
                        <c:v>53.094295000000002</c:v>
                      </c:pt>
                      <c:pt idx="811">
                        <c:v>52.771819000000001</c:v>
                      </c:pt>
                      <c:pt idx="812">
                        <c:v>52.636983000000001</c:v>
                      </c:pt>
                      <c:pt idx="813">
                        <c:v>52.662638000000001</c:v>
                      </c:pt>
                      <c:pt idx="814">
                        <c:v>52.502501000000002</c:v>
                      </c:pt>
                      <c:pt idx="815">
                        <c:v>52.177373000000003</c:v>
                      </c:pt>
                      <c:pt idx="816">
                        <c:v>51.797511999999998</c:v>
                      </c:pt>
                      <c:pt idx="817">
                        <c:v>52.374752000000001</c:v>
                      </c:pt>
                      <c:pt idx="818">
                        <c:v>51.646362000000003</c:v>
                      </c:pt>
                      <c:pt idx="819">
                        <c:v>51.351660000000003</c:v>
                      </c:pt>
                      <c:pt idx="820">
                        <c:v>51.164450000000002</c:v>
                      </c:pt>
                      <c:pt idx="821">
                        <c:v>50.909714000000001</c:v>
                      </c:pt>
                      <c:pt idx="822">
                        <c:v>50.755020999999999</c:v>
                      </c:pt>
                      <c:pt idx="823">
                        <c:v>50.006898</c:v>
                      </c:pt>
                      <c:pt idx="824">
                        <c:v>50.165396999999999</c:v>
                      </c:pt>
                      <c:pt idx="825">
                        <c:v>49.933914999999999</c:v>
                      </c:pt>
                      <c:pt idx="826">
                        <c:v>49.939993000000001</c:v>
                      </c:pt>
                      <c:pt idx="827">
                        <c:v>50.183717999999999</c:v>
                      </c:pt>
                      <c:pt idx="828">
                        <c:v>49.504278999999997</c:v>
                      </c:pt>
                      <c:pt idx="829">
                        <c:v>49.691409</c:v>
                      </c:pt>
                      <c:pt idx="830">
                        <c:v>49.120168</c:v>
                      </c:pt>
                      <c:pt idx="831">
                        <c:v>49.576633000000001</c:v>
                      </c:pt>
                      <c:pt idx="832">
                        <c:v>49.138106000000001</c:v>
                      </c:pt>
                      <c:pt idx="833">
                        <c:v>48.994781000000003</c:v>
                      </c:pt>
                      <c:pt idx="834">
                        <c:v>48.786509000000002</c:v>
                      </c:pt>
                      <c:pt idx="835">
                        <c:v>48.697518000000002</c:v>
                      </c:pt>
                      <c:pt idx="836">
                        <c:v>48.372593999999999</c:v>
                      </c:pt>
                      <c:pt idx="837">
                        <c:v>48.349046999999999</c:v>
                      </c:pt>
                      <c:pt idx="838">
                        <c:v>48.449199999999998</c:v>
                      </c:pt>
                      <c:pt idx="839">
                        <c:v>48.243226</c:v>
                      </c:pt>
                      <c:pt idx="840">
                        <c:v>48.190399999999997</c:v>
                      </c:pt>
                      <c:pt idx="841">
                        <c:v>48.243226</c:v>
                      </c:pt>
                      <c:pt idx="842">
                        <c:v>48.703445000000002</c:v>
                      </c:pt>
                      <c:pt idx="843">
                        <c:v>48.137632000000004</c:v>
                      </c:pt>
                      <c:pt idx="844">
                        <c:v>48.828091999999998</c:v>
                      </c:pt>
                      <c:pt idx="845">
                        <c:v>48.685665</c:v>
                      </c:pt>
                      <c:pt idx="846">
                        <c:v>48.762763</c:v>
                      </c:pt>
                      <c:pt idx="847">
                        <c:v>48.935184</c:v>
                      </c:pt>
                      <c:pt idx="848">
                        <c:v>48.744959999999999</c:v>
                      </c:pt>
                      <c:pt idx="849">
                        <c:v>48.839979999999997</c:v>
                      </c:pt>
                      <c:pt idx="850">
                        <c:v>49.293849000000002</c:v>
                      </c:pt>
                      <c:pt idx="851">
                        <c:v>49.733761999999999</c:v>
                      </c:pt>
                      <c:pt idx="852">
                        <c:v>49.643048999999998</c:v>
                      </c:pt>
                      <c:pt idx="853">
                        <c:v>49.371904000000001</c:v>
                      </c:pt>
                      <c:pt idx="854">
                        <c:v>50.153187000000003</c:v>
                      </c:pt>
                      <c:pt idx="855">
                        <c:v>50.232605999999997</c:v>
                      </c:pt>
                      <c:pt idx="856">
                        <c:v>50.269303999999998</c:v>
                      </c:pt>
                      <c:pt idx="857">
                        <c:v>50.348908000000002</c:v>
                      </c:pt>
                      <c:pt idx="858">
                        <c:v>50.829214</c:v>
                      </c:pt>
                      <c:pt idx="859">
                        <c:v>50.674768</c:v>
                      </c:pt>
                      <c:pt idx="860">
                        <c:v>51.314162000000003</c:v>
                      </c:pt>
                      <c:pt idx="861">
                        <c:v>50.977932000000003</c:v>
                      </c:pt>
                      <c:pt idx="862">
                        <c:v>51.433000999999997</c:v>
                      </c:pt>
                      <c:pt idx="863">
                        <c:v>51.445526999999998</c:v>
                      </c:pt>
                      <c:pt idx="864">
                        <c:v>51.791206000000003</c:v>
                      </c:pt>
                      <c:pt idx="865">
                        <c:v>51.470587999999999</c:v>
                      </c:pt>
                      <c:pt idx="866">
                        <c:v>51.942790000000002</c:v>
                      </c:pt>
                      <c:pt idx="867">
                        <c:v>51.7849</c:v>
                      </c:pt>
                      <c:pt idx="868">
                        <c:v>52.221876000000002</c:v>
                      </c:pt>
                      <c:pt idx="869">
                        <c:v>51.778593999999998</c:v>
                      </c:pt>
                      <c:pt idx="870">
                        <c:v>52.330114999999999</c:v>
                      </c:pt>
                      <c:pt idx="871">
                        <c:v>52.266416999999997</c:v>
                      </c:pt>
                      <c:pt idx="872">
                        <c:v>52.534488000000003</c:v>
                      </c:pt>
                      <c:pt idx="873">
                        <c:v>52.381132999999998</c:v>
                      </c:pt>
                      <c:pt idx="874">
                        <c:v>52.713988999999998</c:v>
                      </c:pt>
                      <c:pt idx="875">
                        <c:v>52.132908999999998</c:v>
                      </c:pt>
                      <c:pt idx="876">
                        <c:v>52.457752999999997</c:v>
                      </c:pt>
                      <c:pt idx="877">
                        <c:v>52.803975000000001</c:v>
                      </c:pt>
                      <c:pt idx="878">
                        <c:v>52.464142000000002</c:v>
                      </c:pt>
                      <c:pt idx="879">
                        <c:v>52.336489999999998</c:v>
                      </c:pt>
                      <c:pt idx="880">
                        <c:v>52.617750000000001</c:v>
                      </c:pt>
                      <c:pt idx="881">
                        <c:v>52.919905</c:v>
                      </c:pt>
                      <c:pt idx="882">
                        <c:v>52.291887000000003</c:v>
                      </c:pt>
                      <c:pt idx="883">
                        <c:v>53.191434000000001</c:v>
                      </c:pt>
                      <c:pt idx="884">
                        <c:v>53.113708000000003</c:v>
                      </c:pt>
                      <c:pt idx="885">
                        <c:v>53.016714999999998</c:v>
                      </c:pt>
                      <c:pt idx="886">
                        <c:v>53.503518999999997</c:v>
                      </c:pt>
                      <c:pt idx="887">
                        <c:v>53.360244999999999</c:v>
                      </c:pt>
                      <c:pt idx="888">
                        <c:v>52.971513999999999</c:v>
                      </c:pt>
                      <c:pt idx="889">
                        <c:v>52.945703000000002</c:v>
                      </c:pt>
                      <c:pt idx="890">
                        <c:v>53.061954999999998</c:v>
                      </c:pt>
                      <c:pt idx="891">
                        <c:v>52.874789999999997</c:v>
                      </c:pt>
                      <c:pt idx="892">
                        <c:v>52.810408000000002</c:v>
                      </c:pt>
                      <c:pt idx="893">
                        <c:v>52.874789999999997</c:v>
                      </c:pt>
                      <c:pt idx="894">
                        <c:v>53.068421999999998</c:v>
                      </c:pt>
                      <c:pt idx="895">
                        <c:v>53.288758000000001</c:v>
                      </c:pt>
                      <c:pt idx="896">
                        <c:v>52.624158999999999</c:v>
                      </c:pt>
                      <c:pt idx="897">
                        <c:v>52.508896999999997</c:v>
                      </c:pt>
                      <c:pt idx="898">
                        <c:v>52.534488000000003</c:v>
                      </c:pt>
                      <c:pt idx="899">
                        <c:v>52.025086999999999</c:v>
                      </c:pt>
                      <c:pt idx="900">
                        <c:v>52.381132999999998</c:v>
                      </c:pt>
                      <c:pt idx="901">
                        <c:v>52.508896999999997</c:v>
                      </c:pt>
                      <c:pt idx="902">
                        <c:v>52.842588999999997</c:v>
                      </c:pt>
                      <c:pt idx="903">
                        <c:v>52.361995</c:v>
                      </c:pt>
                      <c:pt idx="904">
                        <c:v>52.874789999999997</c:v>
                      </c:pt>
                      <c:pt idx="905">
                        <c:v>53.327739000000001</c:v>
                      </c:pt>
                      <c:pt idx="906">
                        <c:v>53.288758000000001</c:v>
                      </c:pt>
                      <c:pt idx="907">
                        <c:v>53.347239999999999</c:v>
                      </c:pt>
                      <c:pt idx="908">
                        <c:v>54.126815000000001</c:v>
                      </c:pt>
                      <c:pt idx="909">
                        <c:v>54.590933</c:v>
                      </c:pt>
                      <c:pt idx="910">
                        <c:v>55.133197000000003</c:v>
                      </c:pt>
                      <c:pt idx="911">
                        <c:v>55.994880000000002</c:v>
                      </c:pt>
                      <c:pt idx="912">
                        <c:v>58.667216000000003</c:v>
                      </c:pt>
                      <c:pt idx="913">
                        <c:v>58.897838</c:v>
                      </c:pt>
                      <c:pt idx="914">
                        <c:v>59.962654000000001</c:v>
                      </c:pt>
                      <c:pt idx="915">
                        <c:v>59.610277000000004</c:v>
                      </c:pt>
                      <c:pt idx="916">
                        <c:v>62.263672</c:v>
                      </c:pt>
                      <c:pt idx="917">
                        <c:v>63.733840999999998</c:v>
                      </c:pt>
                      <c:pt idx="918">
                        <c:v>66.304944000000006</c:v>
                      </c:pt>
                      <c:pt idx="919">
                        <c:v>69.064571999999998</c:v>
                      </c:pt>
                      <c:pt idx="920">
                        <c:v>69.081856000000002</c:v>
                      </c:pt>
                      <c:pt idx="921">
                        <c:v>69.620141000000004</c:v>
                      </c:pt>
                      <c:pt idx="922">
                        <c:v>68.754335999999995</c:v>
                      </c:pt>
                      <c:pt idx="923">
                        <c:v>71.471243000000001</c:v>
                      </c:pt>
                      <c:pt idx="924">
                        <c:v>71.904527000000002</c:v>
                      </c:pt>
                      <c:pt idx="925">
                        <c:v>71.804958999999997</c:v>
                      </c:pt>
                      <c:pt idx="926">
                        <c:v>72.049645999999996</c:v>
                      </c:pt>
                      <c:pt idx="927">
                        <c:v>71.489233999999996</c:v>
                      </c:pt>
                      <c:pt idx="928">
                        <c:v>71.453256999999994</c:v>
                      </c:pt>
                      <c:pt idx="929">
                        <c:v>71.032110000000003</c:v>
                      </c:pt>
                      <c:pt idx="930">
                        <c:v>69.506872000000001</c:v>
                      </c:pt>
                      <c:pt idx="931">
                        <c:v>68.848958999999994</c:v>
                      </c:pt>
                      <c:pt idx="932">
                        <c:v>66.354422</c:v>
                      </c:pt>
                      <c:pt idx="933">
                        <c:v>66.94314</c:v>
                      </c:pt>
                      <c:pt idx="934">
                        <c:v>66.478302999999997</c:v>
                      </c:pt>
                      <c:pt idx="935">
                        <c:v>65.657399999999996</c:v>
                      </c:pt>
                      <c:pt idx="936">
                        <c:v>65.041240999999999</c:v>
                      </c:pt>
                      <c:pt idx="937">
                        <c:v>63.655087000000002</c:v>
                      </c:pt>
                      <c:pt idx="938">
                        <c:v>64.583431000000004</c:v>
                      </c:pt>
                      <c:pt idx="939">
                        <c:v>63.560726000000003</c:v>
                      </c:pt>
                      <c:pt idx="940">
                        <c:v>63.458677999999999</c:v>
                      </c:pt>
                      <c:pt idx="941">
                        <c:v>62.795955999999997</c:v>
                      </c:pt>
                      <c:pt idx="942">
                        <c:v>62.548471999999997</c:v>
                      </c:pt>
                      <c:pt idx="943">
                        <c:v>62.920110000000001</c:v>
                      </c:pt>
                      <c:pt idx="944">
                        <c:v>61.736409000000002</c:v>
                      </c:pt>
                      <c:pt idx="945">
                        <c:v>60.547589000000002</c:v>
                      </c:pt>
                      <c:pt idx="946">
                        <c:v>61.086163999999997</c:v>
                      </c:pt>
                      <c:pt idx="947">
                        <c:v>60.139698000000003</c:v>
                      </c:pt>
                      <c:pt idx="948">
                        <c:v>60.221034000000003</c:v>
                      </c:pt>
                      <c:pt idx="949">
                        <c:v>59.442233000000002</c:v>
                      </c:pt>
                      <c:pt idx="950">
                        <c:v>58.50206</c:v>
                      </c:pt>
                      <c:pt idx="951">
                        <c:v>58.977342</c:v>
                      </c:pt>
                      <c:pt idx="952">
                        <c:v>56.905653999999998</c:v>
                      </c:pt>
                      <c:pt idx="953">
                        <c:v>56.448309000000002</c:v>
                      </c:pt>
                      <c:pt idx="954">
                        <c:v>56.933498</c:v>
                      </c:pt>
                      <c:pt idx="955">
                        <c:v>56.655704999999998</c:v>
                      </c:pt>
                      <c:pt idx="956">
                        <c:v>56.111300999999997</c:v>
                      </c:pt>
                      <c:pt idx="957">
                        <c:v>55.565663999999998</c:v>
                      </c:pt>
                      <c:pt idx="958">
                        <c:v>56.063332000000003</c:v>
                      </c:pt>
                      <c:pt idx="959">
                        <c:v>55.423369000000001</c:v>
                      </c:pt>
                      <c:pt idx="960">
                        <c:v>55.389544000000001</c:v>
                      </c:pt>
                      <c:pt idx="961">
                        <c:v>55.173589</c:v>
                      </c:pt>
                      <c:pt idx="962">
                        <c:v>55.166854999999998</c:v>
                      </c:pt>
                      <c:pt idx="963">
                        <c:v>55.497855999999999</c:v>
                      </c:pt>
                      <c:pt idx="964">
                        <c:v>55.045786</c:v>
                      </c:pt>
                      <c:pt idx="965">
                        <c:v>55.045786</c:v>
                      </c:pt>
                      <c:pt idx="966">
                        <c:v>54.878098999999999</c:v>
                      </c:pt>
                      <c:pt idx="967">
                        <c:v>54.704273999999998</c:v>
                      </c:pt>
                      <c:pt idx="968">
                        <c:v>54.411425000000001</c:v>
                      </c:pt>
                      <c:pt idx="969">
                        <c:v>54.644238999999999</c:v>
                      </c:pt>
                      <c:pt idx="970">
                        <c:v>54.001553000000001</c:v>
                      </c:pt>
                      <c:pt idx="971">
                        <c:v>54.504426000000002</c:v>
                      </c:pt>
                      <c:pt idx="972">
                        <c:v>53.824069999999999</c:v>
                      </c:pt>
                      <c:pt idx="973">
                        <c:v>53.870024999999998</c:v>
                      </c:pt>
                      <c:pt idx="974">
                        <c:v>53.282263999999998</c:v>
                      </c:pt>
                      <c:pt idx="975">
                        <c:v>52.521690999999997</c:v>
                      </c:pt>
                      <c:pt idx="976">
                        <c:v>52.733257000000002</c:v>
                      </c:pt>
                      <c:pt idx="977">
                        <c:v>53.262787000000003</c:v>
                      </c:pt>
                      <c:pt idx="978">
                        <c:v>52.932803</c:v>
                      </c:pt>
                      <c:pt idx="979">
                        <c:v>52.547288999999999</c:v>
                      </c:pt>
                      <c:pt idx="980">
                        <c:v>52.675471000000002</c:v>
                      </c:pt>
                      <c:pt idx="981">
                        <c:v>52.349240999999999</c:v>
                      </c:pt>
                      <c:pt idx="982">
                        <c:v>52.457752999999997</c:v>
                      </c:pt>
                      <c:pt idx="983">
                        <c:v>52.139257999999998</c:v>
                      </c:pt>
                      <c:pt idx="984">
                        <c:v>51.797511999999998</c:v>
                      </c:pt>
                      <c:pt idx="985">
                        <c:v>51.968097999999998</c:v>
                      </c:pt>
                      <c:pt idx="986">
                        <c:v>51.841684000000001</c:v>
                      </c:pt>
                      <c:pt idx="987">
                        <c:v>51.709287000000003</c:v>
                      </c:pt>
                      <c:pt idx="988">
                        <c:v>51.640073999999998</c:v>
                      </c:pt>
                      <c:pt idx="989">
                        <c:v>51.646362000000003</c:v>
                      </c:pt>
                      <c:pt idx="990">
                        <c:v>51.646362000000003</c:v>
                      </c:pt>
                      <c:pt idx="991">
                        <c:v>50.996552000000001</c:v>
                      </c:pt>
                      <c:pt idx="992">
                        <c:v>51.289180000000002</c:v>
                      </c:pt>
                      <c:pt idx="993">
                        <c:v>51.021389999999997</c:v>
                      </c:pt>
                      <c:pt idx="994">
                        <c:v>51.339157999999998</c:v>
                      </c:pt>
                      <c:pt idx="995">
                        <c:v>51.158220999999998</c:v>
                      </c:pt>
                      <c:pt idx="996">
                        <c:v>50.903517000000001</c:v>
                      </c:pt>
                      <c:pt idx="997">
                        <c:v>51.451791999999998</c:v>
                      </c:pt>
                      <c:pt idx="998">
                        <c:v>51.640073999999998</c:v>
                      </c:pt>
                      <c:pt idx="999">
                        <c:v>51.495660999999998</c:v>
                      </c:pt>
                      <c:pt idx="1000">
                        <c:v>51.627499</c:v>
                      </c:pt>
                      <c:pt idx="1001">
                        <c:v>51.545845</c:v>
                      </c:pt>
                      <c:pt idx="1002">
                        <c:v>51.614927999999999</c:v>
                      </c:pt>
                      <c:pt idx="1003">
                        <c:v>52.164664999999999</c:v>
                      </c:pt>
                      <c:pt idx="1004">
                        <c:v>52.400275999999998</c:v>
                      </c:pt>
                      <c:pt idx="1005">
                        <c:v>53.275770000000001</c:v>
                      </c:pt>
                      <c:pt idx="1006">
                        <c:v>52.932803</c:v>
                      </c:pt>
                      <c:pt idx="1007">
                        <c:v>53.686447000000001</c:v>
                      </c:pt>
                      <c:pt idx="1008">
                        <c:v>53.418809000000003</c:v>
                      </c:pt>
                      <c:pt idx="1009">
                        <c:v>53.314740999999998</c:v>
                      </c:pt>
                      <c:pt idx="1010">
                        <c:v>53.968640000000001</c:v>
                      </c:pt>
                      <c:pt idx="1011">
                        <c:v>53.784711999999999</c:v>
                      </c:pt>
                      <c:pt idx="1012">
                        <c:v>54.179648</c:v>
                      </c:pt>
                      <c:pt idx="1013">
                        <c:v>54.684255999999998</c:v>
                      </c:pt>
                      <c:pt idx="1014">
                        <c:v>55.274709000000001</c:v>
                      </c:pt>
                      <c:pt idx="1015">
                        <c:v>55.633561</c:v>
                      </c:pt>
                      <c:pt idx="1016">
                        <c:v>55.613182000000002</c:v>
                      </c:pt>
                      <c:pt idx="1017">
                        <c:v>56.049635000000002</c:v>
                      </c:pt>
                      <c:pt idx="1018">
                        <c:v>56.731954000000002</c:v>
                      </c:pt>
                      <c:pt idx="1019">
                        <c:v>57.093888999999997</c:v>
                      </c:pt>
                      <c:pt idx="1020">
                        <c:v>56.510444</c:v>
                      </c:pt>
                      <c:pt idx="1021">
                        <c:v>56.579566</c:v>
                      </c:pt>
                      <c:pt idx="1022">
                        <c:v>57.017121000000003</c:v>
                      </c:pt>
                      <c:pt idx="1023">
                        <c:v>56.752768000000003</c:v>
                      </c:pt>
                      <c:pt idx="1024">
                        <c:v>57.024093999999998</c:v>
                      </c:pt>
                      <c:pt idx="1025">
                        <c:v>56.759708000000003</c:v>
                      </c:pt>
                      <c:pt idx="1026">
                        <c:v>56.365577999999999</c:v>
                      </c:pt>
                      <c:pt idx="1027">
                        <c:v>56.829155999999998</c:v>
                      </c:pt>
                      <c:pt idx="1028">
                        <c:v>56.961357999999997</c:v>
                      </c:pt>
                      <c:pt idx="1029">
                        <c:v>55.721955999999999</c:v>
                      </c:pt>
                      <c:pt idx="1030">
                        <c:v>56.248595999999999</c:v>
                      </c:pt>
                      <c:pt idx="1031">
                        <c:v>55.981198999999997</c:v>
                      </c:pt>
                      <c:pt idx="1032">
                        <c:v>55.430135</c:v>
                      </c:pt>
                      <c:pt idx="1033">
                        <c:v>55.558880000000002</c:v>
                      </c:pt>
                      <c:pt idx="1034">
                        <c:v>55.146658000000002</c:v>
                      </c:pt>
                      <c:pt idx="1035">
                        <c:v>55.288204999999998</c:v>
                      </c:pt>
                      <c:pt idx="1036">
                        <c:v>54.824553000000002</c:v>
                      </c:pt>
                      <c:pt idx="1037">
                        <c:v>54.179648</c:v>
                      </c:pt>
                      <c:pt idx="1038">
                        <c:v>54.153224999999999</c:v>
                      </c:pt>
                      <c:pt idx="1039">
                        <c:v>54.212694999999997</c:v>
                      </c:pt>
                      <c:pt idx="1040">
                        <c:v>53.824069999999999</c:v>
                      </c:pt>
                      <c:pt idx="1041">
                        <c:v>53.810946999999999</c:v>
                      </c:pt>
                      <c:pt idx="1042">
                        <c:v>53.392772000000001</c:v>
                      </c:pt>
                      <c:pt idx="1043">
                        <c:v>53.379759</c:v>
                      </c:pt>
                      <c:pt idx="1044">
                        <c:v>53.797828000000003</c:v>
                      </c:pt>
                      <c:pt idx="1045">
                        <c:v>53.133128999999997</c:v>
                      </c:pt>
                      <c:pt idx="1046">
                        <c:v>53.490478000000003</c:v>
                      </c:pt>
                      <c:pt idx="1047">
                        <c:v>53.152555</c:v>
                      </c:pt>
                      <c:pt idx="1048">
                        <c:v>53.327739000000001</c:v>
                      </c:pt>
                      <c:pt idx="1049">
                        <c:v>53.184952000000003</c:v>
                      </c:pt>
                      <c:pt idx="1050">
                        <c:v>53.477440999999999</c:v>
                      </c:pt>
                      <c:pt idx="1051">
                        <c:v>53.457889000000002</c:v>
                      </c:pt>
                      <c:pt idx="1052">
                        <c:v>53.055491000000004</c:v>
                      </c:pt>
                      <c:pt idx="1053">
                        <c:v>53.340738999999999</c:v>
                      </c:pt>
                      <c:pt idx="1054">
                        <c:v>52.926354000000003</c:v>
                      </c:pt>
                      <c:pt idx="1055">
                        <c:v>53.269278</c:v>
                      </c:pt>
                      <c:pt idx="1056">
                        <c:v>53.301746999999999</c:v>
                      </c:pt>
                      <c:pt idx="1057">
                        <c:v>53.191434000000001</c:v>
                      </c:pt>
                      <c:pt idx="1058">
                        <c:v>53.107235000000003</c:v>
                      </c:pt>
                      <c:pt idx="1059">
                        <c:v>52.971513999999999</c:v>
                      </c:pt>
                      <c:pt idx="1060">
                        <c:v>53.308244000000002</c:v>
                      </c:pt>
                      <c:pt idx="1061">
                        <c:v>53.191434000000001</c:v>
                      </c:pt>
                      <c:pt idx="1062">
                        <c:v>53.470922999999999</c:v>
                      </c:pt>
                      <c:pt idx="1063">
                        <c:v>53.042561999999997</c:v>
                      </c:pt>
                      <c:pt idx="1064">
                        <c:v>53.457889000000002</c:v>
                      </c:pt>
                      <c:pt idx="1065">
                        <c:v>53.055491000000004</c:v>
                      </c:pt>
                      <c:pt idx="1066">
                        <c:v>52.515293999999997</c:v>
                      </c:pt>
                      <c:pt idx="1067">
                        <c:v>52.228236000000003</c:v>
                      </c:pt>
                      <c:pt idx="1068">
                        <c:v>51.987088</c:v>
                      </c:pt>
                      <c:pt idx="1069">
                        <c:v>51.923817</c:v>
                      </c:pt>
                      <c:pt idx="1070">
                        <c:v>52.202798000000001</c:v>
                      </c:pt>
                      <c:pt idx="1071">
                        <c:v>52.496105</c:v>
                      </c:pt>
                      <c:pt idx="1072">
                        <c:v>52.025086999999999</c:v>
                      </c:pt>
                      <c:pt idx="1073">
                        <c:v>52.534488000000003</c:v>
                      </c:pt>
                      <c:pt idx="1074">
                        <c:v>52.585709000000001</c:v>
                      </c:pt>
                      <c:pt idx="1075">
                        <c:v>52.881231999999997</c:v>
                      </c:pt>
                      <c:pt idx="1076">
                        <c:v>51.847996000000002</c:v>
                      </c:pt>
                      <c:pt idx="1077">
                        <c:v>52.419429000000001</c:v>
                      </c:pt>
                      <c:pt idx="1078">
                        <c:v>52.451363000000001</c:v>
                      </c:pt>
                      <c:pt idx="1079">
                        <c:v>52.342865000000003</c:v>
                      </c:pt>
                      <c:pt idx="1080">
                        <c:v>52.617750000000001</c:v>
                      </c:pt>
                      <c:pt idx="1081">
                        <c:v>52.874789999999997</c:v>
                      </c:pt>
                      <c:pt idx="1082">
                        <c:v>52.765389999999996</c:v>
                      </c:pt>
                      <c:pt idx="1083">
                        <c:v>52.887676999999996</c:v>
                      </c:pt>
                      <c:pt idx="1084">
                        <c:v>53.016714999999998</c:v>
                      </c:pt>
                      <c:pt idx="1085">
                        <c:v>52.681888999999998</c:v>
                      </c:pt>
                      <c:pt idx="1086">
                        <c:v>53.165512</c:v>
                      </c:pt>
                      <c:pt idx="1087">
                        <c:v>53.269278</c:v>
                      </c:pt>
                      <c:pt idx="1088">
                        <c:v>53.607970000000002</c:v>
                      </c:pt>
                      <c:pt idx="1089">
                        <c:v>53.856890999999997</c:v>
                      </c:pt>
                      <c:pt idx="1090">
                        <c:v>53.327739000000001</c:v>
                      </c:pt>
                      <c:pt idx="1091">
                        <c:v>53.340738999999999</c:v>
                      </c:pt>
                      <c:pt idx="1092">
                        <c:v>53.909449000000002</c:v>
                      </c:pt>
                      <c:pt idx="1093">
                        <c:v>54.371617999999998</c:v>
                      </c:pt>
                      <c:pt idx="1094">
                        <c:v>54.584274000000001</c:v>
                      </c:pt>
                      <c:pt idx="1095">
                        <c:v>54.384883000000002</c:v>
                      </c:pt>
                      <c:pt idx="1096">
                        <c:v>55.180325000000003</c:v>
                      </c:pt>
                      <c:pt idx="1097">
                        <c:v>54.630907999999998</c:v>
                      </c:pt>
                      <c:pt idx="1098">
                        <c:v>54.965231000000003</c:v>
                      </c:pt>
                      <c:pt idx="1099">
                        <c:v>54.998781000000001</c:v>
                      </c:pt>
                      <c:pt idx="1100">
                        <c:v>55.106287000000002</c:v>
                      </c:pt>
                      <c:pt idx="1101">
                        <c:v>54.710949999999997</c:v>
                      </c:pt>
                      <c:pt idx="1102">
                        <c:v>54.677582999999998</c:v>
                      </c:pt>
                      <c:pt idx="1103">
                        <c:v>55.018920999999999</c:v>
                      </c:pt>
                      <c:pt idx="1104">
                        <c:v>55.099559999999997</c:v>
                      </c:pt>
                      <c:pt idx="1105">
                        <c:v>54.757697999999998</c:v>
                      </c:pt>
                      <c:pt idx="1106">
                        <c:v>55.369261000000002</c:v>
                      </c:pt>
                      <c:pt idx="1107">
                        <c:v>54.544333999999999</c:v>
                      </c:pt>
                      <c:pt idx="1108">
                        <c:v>54.398152000000003</c:v>
                      </c:pt>
                      <c:pt idx="1109">
                        <c:v>54.431339000000001</c:v>
                      </c:pt>
                      <c:pt idx="1110">
                        <c:v>54.418061999999999</c:v>
                      </c:pt>
                      <c:pt idx="1111">
                        <c:v>53.732280000000003</c:v>
                      </c:pt>
                      <c:pt idx="1112">
                        <c:v>53.614505999999999</c:v>
                      </c:pt>
                      <c:pt idx="1113">
                        <c:v>53.962060999999999</c:v>
                      </c:pt>
                      <c:pt idx="1114">
                        <c:v>53.725731000000003</c:v>
                      </c:pt>
                      <c:pt idx="1115">
                        <c:v>53.418809000000003</c:v>
                      </c:pt>
                      <c:pt idx="1116">
                        <c:v>53.418809000000003</c:v>
                      </c:pt>
                      <c:pt idx="1117">
                        <c:v>52.649808</c:v>
                      </c:pt>
                      <c:pt idx="1118">
                        <c:v>51.539569</c:v>
                      </c:pt>
                      <c:pt idx="1119">
                        <c:v>51.816437999999998</c:v>
                      </c:pt>
                      <c:pt idx="1120">
                        <c:v>52.483319000000002</c:v>
                      </c:pt>
                      <c:pt idx="1121">
                        <c:v>51.127090000000003</c:v>
                      </c:pt>
                      <c:pt idx="1122">
                        <c:v>51.002760000000002</c:v>
                      </c:pt>
                      <c:pt idx="1123">
                        <c:v>50.539248000000001</c:v>
                      </c:pt>
                      <c:pt idx="1124">
                        <c:v>50.336652999999998</c:v>
                      </c:pt>
                      <c:pt idx="1125">
                        <c:v>49.413983999999999</c:v>
                      </c:pt>
                      <c:pt idx="1126">
                        <c:v>48.792447000000003</c:v>
                      </c:pt>
                      <c:pt idx="1127">
                        <c:v>48.685665</c:v>
                      </c:pt>
                      <c:pt idx="1128">
                        <c:v>48.953055999999997</c:v>
                      </c:pt>
                      <c:pt idx="1129">
                        <c:v>49.084310000000002</c:v>
                      </c:pt>
                      <c:pt idx="1130">
                        <c:v>48.721232999999998</c:v>
                      </c:pt>
                      <c:pt idx="1131">
                        <c:v>48.372593999999999</c:v>
                      </c:pt>
                      <c:pt idx="1132">
                        <c:v>48.531832999999999</c:v>
                      </c:pt>
                      <c:pt idx="1133">
                        <c:v>48.219740000000002</c:v>
                      </c:pt>
                      <c:pt idx="1134">
                        <c:v>48.249099000000001</c:v>
                      </c:pt>
                      <c:pt idx="1135">
                        <c:v>48.378481999999998</c:v>
                      </c:pt>
                      <c:pt idx="1136">
                        <c:v>48.161076999999999</c:v>
                      </c:pt>
                      <c:pt idx="1137">
                        <c:v>48.067363999999998</c:v>
                      </c:pt>
                      <c:pt idx="1138">
                        <c:v>48.460996000000002</c:v>
                      </c:pt>
                      <c:pt idx="1139">
                        <c:v>48.514113999999999</c:v>
                      </c:pt>
                      <c:pt idx="1140">
                        <c:v>48.313746999999999</c:v>
                      </c:pt>
                      <c:pt idx="1141">
                        <c:v>48.038114999999998</c:v>
                      </c:pt>
                      <c:pt idx="1142">
                        <c:v>47.991352999999997</c:v>
                      </c:pt>
                      <c:pt idx="1143">
                        <c:v>47.915461999999998</c:v>
                      </c:pt>
                      <c:pt idx="1144">
                        <c:v>48.537739999999999</c:v>
                      </c:pt>
                      <c:pt idx="1145">
                        <c:v>48.596857</c:v>
                      </c:pt>
                      <c:pt idx="1146">
                        <c:v>48.733094000000001</c:v>
                      </c:pt>
                      <c:pt idx="1147">
                        <c:v>48.845923999999997</c:v>
                      </c:pt>
                      <c:pt idx="1148">
                        <c:v>49.054450000000003</c:v>
                      </c:pt>
                      <c:pt idx="1149">
                        <c:v>49.012673999999997</c:v>
                      </c:pt>
                      <c:pt idx="1150">
                        <c:v>48.638280999999999</c:v>
                      </c:pt>
                      <c:pt idx="1151">
                        <c:v>48.959014000000003</c:v>
                      </c:pt>
                      <c:pt idx="1152">
                        <c:v>49.126147000000003</c:v>
                      </c:pt>
                      <c:pt idx="1153">
                        <c:v>49.036541999999997</c:v>
                      </c:pt>
                      <c:pt idx="1154">
                        <c:v>49.540441999999999</c:v>
                      </c:pt>
                      <c:pt idx="1155">
                        <c:v>49.389932999999999</c:v>
                      </c:pt>
                      <c:pt idx="1156">
                        <c:v>49.861038999999998</c:v>
                      </c:pt>
                      <c:pt idx="1157">
                        <c:v>49.703505999999997</c:v>
                      </c:pt>
                      <c:pt idx="1158">
                        <c:v>50.073892999999998</c:v>
                      </c:pt>
                      <c:pt idx="1159">
                        <c:v>50.348908000000002</c:v>
                      </c:pt>
                      <c:pt idx="1160">
                        <c:v>50.092182000000001</c:v>
                      </c:pt>
                      <c:pt idx="1161">
                        <c:v>50.483911999999997</c:v>
                      </c:pt>
                      <c:pt idx="1162">
                        <c:v>50.693277000000002</c:v>
                      </c:pt>
                      <c:pt idx="1163">
                        <c:v>50.557706000000003</c:v>
                      </c:pt>
                      <c:pt idx="1164">
                        <c:v>51.433000999999997</c:v>
                      </c:pt>
                      <c:pt idx="1165">
                        <c:v>51.445526999999998</c:v>
                      </c:pt>
                      <c:pt idx="1166">
                        <c:v>51.640073999999998</c:v>
                      </c:pt>
                      <c:pt idx="1167">
                        <c:v>52.107519000000003</c:v>
                      </c:pt>
                      <c:pt idx="1168">
                        <c:v>51.508201999999997</c:v>
                      </c:pt>
                      <c:pt idx="1169">
                        <c:v>51.936464000000001</c:v>
                      </c:pt>
                      <c:pt idx="1170">
                        <c:v>51.942790000000002</c:v>
                      </c:pt>
                      <c:pt idx="1171">
                        <c:v>52.758961999999997</c:v>
                      </c:pt>
                      <c:pt idx="1172">
                        <c:v>52.836151000000001</c:v>
                      </c:pt>
                      <c:pt idx="1173">
                        <c:v>52.823278000000002</c:v>
                      </c:pt>
                      <c:pt idx="1174">
                        <c:v>52.464142000000002</c:v>
                      </c:pt>
                      <c:pt idx="1175">
                        <c:v>52.797542999999997</c:v>
                      </c:pt>
                      <c:pt idx="1176">
                        <c:v>52.881231999999997</c:v>
                      </c:pt>
                      <c:pt idx="1177">
                        <c:v>52.868347999999997</c:v>
                      </c:pt>
                      <c:pt idx="1178">
                        <c:v>53.068421999999998</c:v>
                      </c:pt>
                      <c:pt idx="1179">
                        <c:v>53.392772000000001</c:v>
                      </c:pt>
                      <c:pt idx="1180">
                        <c:v>53.275770000000001</c:v>
                      </c:pt>
                      <c:pt idx="1181">
                        <c:v>54.034488000000003</c:v>
                      </c:pt>
                      <c:pt idx="1182">
                        <c:v>53.301746999999999</c:v>
                      </c:pt>
                      <c:pt idx="1183">
                        <c:v>53.451374000000001</c:v>
                      </c:pt>
                      <c:pt idx="1184">
                        <c:v>53.425320999999997</c:v>
                      </c:pt>
                      <c:pt idx="1185">
                        <c:v>53.889733999999997</c:v>
                      </c:pt>
                      <c:pt idx="1186">
                        <c:v>53.896304999999998</c:v>
                      </c:pt>
                      <c:pt idx="1187">
                        <c:v>53.686447000000001</c:v>
                      </c:pt>
                      <c:pt idx="1188">
                        <c:v>53.732280000000003</c:v>
                      </c:pt>
                      <c:pt idx="1189">
                        <c:v>53.666817000000002</c:v>
                      </c:pt>
                      <c:pt idx="1190">
                        <c:v>53.850326000000003</c:v>
                      </c:pt>
                      <c:pt idx="1191">
                        <c:v>53.542665</c:v>
                      </c:pt>
                      <c:pt idx="1192">
                        <c:v>52.874789999999997</c:v>
                      </c:pt>
                      <c:pt idx="1193">
                        <c:v>53.275770000000001</c:v>
                      </c:pt>
                      <c:pt idx="1194">
                        <c:v>53.399281000000002</c:v>
                      </c:pt>
                      <c:pt idx="1195">
                        <c:v>53.431832999999997</c:v>
                      </c:pt>
                      <c:pt idx="1196">
                        <c:v>53.634115999999999</c:v>
                      </c:pt>
                      <c:pt idx="1197">
                        <c:v>53.373252999999998</c:v>
                      </c:pt>
                      <c:pt idx="1198">
                        <c:v>53.016714999999998</c:v>
                      </c:pt>
                      <c:pt idx="1199">
                        <c:v>53.510041999999999</c:v>
                      </c:pt>
                      <c:pt idx="1200">
                        <c:v>53.249806</c:v>
                      </c:pt>
                      <c:pt idx="1201">
                        <c:v>53.152555</c:v>
                      </c:pt>
                      <c:pt idx="1202">
                        <c:v>53.282263999999998</c:v>
                      </c:pt>
                      <c:pt idx="1203">
                        <c:v>53.719180999999999</c:v>
                      </c:pt>
                      <c:pt idx="1204">
                        <c:v>53.418809000000003</c:v>
                      </c:pt>
                      <c:pt idx="1205">
                        <c:v>53.581837999999998</c:v>
                      </c:pt>
                      <c:pt idx="1206">
                        <c:v>52.868347999999997</c:v>
                      </c:pt>
                      <c:pt idx="1207">
                        <c:v>53.126654000000002</c:v>
                      </c:pt>
                      <c:pt idx="1208">
                        <c:v>53.438346000000003</c:v>
                      </c:pt>
                      <c:pt idx="1209">
                        <c:v>53.425320999999997</c:v>
                      </c:pt>
                      <c:pt idx="1210">
                        <c:v>53.791269999999997</c:v>
                      </c:pt>
                      <c:pt idx="1211">
                        <c:v>53.549191</c:v>
                      </c:pt>
                      <c:pt idx="1212">
                        <c:v>53.607970000000002</c:v>
                      </c:pt>
                      <c:pt idx="1213">
                        <c:v>53.856890999999997</c:v>
                      </c:pt>
                      <c:pt idx="1214">
                        <c:v>53.856890999999997</c:v>
                      </c:pt>
                      <c:pt idx="1215">
                        <c:v>53.745382999999997</c:v>
                      </c:pt>
                      <c:pt idx="1216">
                        <c:v>53.719180999999999</c:v>
                      </c:pt>
                      <c:pt idx="1217">
                        <c:v>54.093823</c:v>
                      </c:pt>
                      <c:pt idx="1218">
                        <c:v>54.179648</c:v>
                      </c:pt>
                      <c:pt idx="1219">
                        <c:v>53.634115999999999</c:v>
                      </c:pt>
                      <c:pt idx="1220">
                        <c:v>53.850326000000003</c:v>
                      </c:pt>
                      <c:pt idx="1221">
                        <c:v>53.699537999999997</c:v>
                      </c:pt>
                      <c:pt idx="1222">
                        <c:v>53.784711999999999</c:v>
                      </c:pt>
                      <c:pt idx="1223">
                        <c:v>54.133417000000001</c:v>
                      </c:pt>
                      <c:pt idx="1224">
                        <c:v>54.166435</c:v>
                      </c:pt>
                      <c:pt idx="1225">
                        <c:v>53.942323999999999</c:v>
                      </c:pt>
                      <c:pt idx="1226">
                        <c:v>54.206083999999997</c:v>
                      </c:pt>
                      <c:pt idx="1227">
                        <c:v>54.245764000000001</c:v>
                      </c:pt>
                      <c:pt idx="1228">
                        <c:v>53.883164000000001</c:v>
                      </c:pt>
                      <c:pt idx="1229">
                        <c:v>53.909449000000002</c:v>
                      </c:pt>
                      <c:pt idx="1230">
                        <c:v>54.318589000000003</c:v>
                      </c:pt>
                      <c:pt idx="1231">
                        <c:v>54.225920000000002</c:v>
                      </c:pt>
                      <c:pt idx="1232">
                        <c:v>54.404788000000003</c:v>
                      </c:pt>
                      <c:pt idx="1233">
                        <c:v>54.008138000000002</c:v>
                      </c:pt>
                      <c:pt idx="1234">
                        <c:v>53.929172000000001</c:v>
                      </c:pt>
                      <c:pt idx="1235">
                        <c:v>54.159829000000002</c:v>
                      </c:pt>
                      <c:pt idx="1236">
                        <c:v>53.634115999999999</c:v>
                      </c:pt>
                      <c:pt idx="1237">
                        <c:v>54.159829000000002</c:v>
                      </c:pt>
                      <c:pt idx="1238">
                        <c:v>53.627578999999997</c:v>
                      </c:pt>
                      <c:pt idx="1239">
                        <c:v>53.902875999999999</c:v>
                      </c:pt>
                      <c:pt idx="1240">
                        <c:v>54.371617999999998</c:v>
                      </c:pt>
                      <c:pt idx="1241">
                        <c:v>53.588369</c:v>
                      </c:pt>
                      <c:pt idx="1242">
                        <c:v>53.909449000000002</c:v>
                      </c:pt>
                      <c:pt idx="1243">
                        <c:v>54.477836000000003</c:v>
                      </c:pt>
                      <c:pt idx="1244">
                        <c:v>54.199474000000002</c:v>
                      </c:pt>
                      <c:pt idx="1245">
                        <c:v>54.10042</c:v>
                      </c:pt>
                      <c:pt idx="1246">
                        <c:v>53.856890999999997</c:v>
                      </c:pt>
                      <c:pt idx="1247">
                        <c:v>54.113616</c:v>
                      </c:pt>
                      <c:pt idx="1248">
                        <c:v>54.697600999999999</c:v>
                      </c:pt>
                      <c:pt idx="1249">
                        <c:v>54.784430999999998</c:v>
                      </c:pt>
                      <c:pt idx="1250">
                        <c:v>54.511074999999998</c:v>
                      </c:pt>
                      <c:pt idx="1251">
                        <c:v>54.199474000000002</c:v>
                      </c:pt>
                      <c:pt idx="1252">
                        <c:v>54.690927000000002</c:v>
                      </c:pt>
                      <c:pt idx="1253">
                        <c:v>54.737656999999999</c:v>
                      </c:pt>
                      <c:pt idx="1254">
                        <c:v>54.670914000000003</c:v>
                      </c:pt>
                      <c:pt idx="1255">
                        <c:v>54.858013999999997</c:v>
                      </c:pt>
                      <c:pt idx="1256">
                        <c:v>55.342229000000003</c:v>
                      </c:pt>
                      <c:pt idx="1257">
                        <c:v>54.331842000000002</c:v>
                      </c:pt>
                      <c:pt idx="1258">
                        <c:v>54.864708</c:v>
                      </c:pt>
                      <c:pt idx="1259">
                        <c:v>54.965231000000003</c:v>
                      </c:pt>
                      <c:pt idx="1260">
                        <c:v>55.214013000000001</c:v>
                      </c:pt>
                      <c:pt idx="1261">
                        <c:v>55.173589</c:v>
                      </c:pt>
                      <c:pt idx="1262">
                        <c:v>55.166854999999998</c:v>
                      </c:pt>
                      <c:pt idx="1263">
                        <c:v>54.797801</c:v>
                      </c:pt>
                      <c:pt idx="1264">
                        <c:v>54.557644000000003</c:v>
                      </c:pt>
                      <c:pt idx="1265">
                        <c:v>54.497776999999999</c:v>
                      </c:pt>
                      <c:pt idx="1266">
                        <c:v>54.517724999999999</c:v>
                      </c:pt>
                      <c:pt idx="1267">
                        <c:v>54.94511</c:v>
                      </c:pt>
                      <c:pt idx="1268">
                        <c:v>55.119739000000003</c:v>
                      </c:pt>
                      <c:pt idx="1269">
                        <c:v>54.697600999999999</c:v>
                      </c:pt>
                      <c:pt idx="1270">
                        <c:v>54.684255999999998</c:v>
                      </c:pt>
                      <c:pt idx="1271">
                        <c:v>54.311965000000001</c:v>
                      </c:pt>
                      <c:pt idx="1272">
                        <c:v>54.021312000000002</c:v>
                      </c:pt>
                      <c:pt idx="1273">
                        <c:v>54.557644000000003</c:v>
                      </c:pt>
                      <c:pt idx="1274">
                        <c:v>54.179648</c:v>
                      </c:pt>
                      <c:pt idx="1275">
                        <c:v>54.107016000000002</c:v>
                      </c:pt>
                      <c:pt idx="1276">
                        <c:v>54.697600999999999</c:v>
                      </c:pt>
                      <c:pt idx="1277">
                        <c:v>54.10042</c:v>
                      </c:pt>
                      <c:pt idx="1278">
                        <c:v>54.378250000000001</c:v>
                      </c:pt>
                      <c:pt idx="1279">
                        <c:v>54.431339000000001</c:v>
                      </c:pt>
                      <c:pt idx="1280">
                        <c:v>54.630907999999998</c:v>
                      </c:pt>
                      <c:pt idx="1281">
                        <c:v>54.637574000000001</c:v>
                      </c:pt>
                      <c:pt idx="1282">
                        <c:v>54.477836000000003</c:v>
                      </c:pt>
                      <c:pt idx="1283">
                        <c:v>54.511074999999998</c:v>
                      </c:pt>
                      <c:pt idx="1284">
                        <c:v>54.404788000000003</c:v>
                      </c:pt>
                      <c:pt idx="1285">
                        <c:v>54.484482</c:v>
                      </c:pt>
                      <c:pt idx="1286">
                        <c:v>54.730980000000002</c:v>
                      </c:pt>
                      <c:pt idx="1287">
                        <c:v>54.891494999999999</c:v>
                      </c:pt>
                      <c:pt idx="1288">
                        <c:v>54.751018000000002</c:v>
                      </c:pt>
                      <c:pt idx="1289">
                        <c:v>54.511074999999998</c:v>
                      </c:pt>
                      <c:pt idx="1290">
                        <c:v>54.884796999999999</c:v>
                      </c:pt>
                      <c:pt idx="1291">
                        <c:v>54.858013999999997</c:v>
                      </c:pt>
                      <c:pt idx="1292">
                        <c:v>55.079388999999999</c:v>
                      </c:pt>
                      <c:pt idx="1293">
                        <c:v>54.918295000000001</c:v>
                      </c:pt>
                      <c:pt idx="1294">
                        <c:v>54.371617999999998</c:v>
                      </c:pt>
                      <c:pt idx="1295">
                        <c:v>54.484482</c:v>
                      </c:pt>
                      <c:pt idx="1296">
                        <c:v>55.592813</c:v>
                      </c:pt>
                      <c:pt idx="1297">
                        <c:v>54.924998000000002</c:v>
                      </c:pt>
                      <c:pt idx="1298">
                        <c:v>54.791114999999998</c:v>
                      </c:pt>
                      <c:pt idx="1299">
                        <c:v>54.604255000000002</c:v>
                      </c:pt>
                      <c:pt idx="1300">
                        <c:v>55.728763000000001</c:v>
                      </c:pt>
                      <c:pt idx="1301">
                        <c:v>55.106287000000002</c:v>
                      </c:pt>
                      <c:pt idx="1302">
                        <c:v>55.457214</c:v>
                      </c:pt>
                      <c:pt idx="1303">
                        <c:v>55.328718000000002</c:v>
                      </c:pt>
                      <c:pt idx="1304">
                        <c:v>55.626767999999998</c:v>
                      </c:pt>
                      <c:pt idx="1305">
                        <c:v>55.396307999999998</c:v>
                      </c:pt>
                      <c:pt idx="1306">
                        <c:v>55.072667000000003</c:v>
                      </c:pt>
                      <c:pt idx="1307">
                        <c:v>55.079388999999999</c:v>
                      </c:pt>
                      <c:pt idx="1308">
                        <c:v>55.247723999999998</c:v>
                      </c:pt>
                      <c:pt idx="1309">
                        <c:v>55.099559999999997</c:v>
                      </c:pt>
                      <c:pt idx="1310">
                        <c:v>55.187061</c:v>
                      </c:pt>
                      <c:pt idx="1311">
                        <c:v>54.958522000000002</c:v>
                      </c:pt>
                      <c:pt idx="1312">
                        <c:v>55.430135</c:v>
                      </c:pt>
                      <c:pt idx="1313">
                        <c:v>55.072667000000003</c:v>
                      </c:pt>
                      <c:pt idx="1314">
                        <c:v>54.384883000000002</c:v>
                      </c:pt>
                      <c:pt idx="1315">
                        <c:v>54.911594000000001</c:v>
                      </c:pt>
                      <c:pt idx="1316">
                        <c:v>55.281455999999999</c:v>
                      </c:pt>
                      <c:pt idx="1317">
                        <c:v>55.039068999999998</c:v>
                      </c:pt>
                      <c:pt idx="1318">
                        <c:v>55.640355</c:v>
                      </c:pt>
                      <c:pt idx="1319">
                        <c:v>55.342229000000003</c:v>
                      </c:pt>
                      <c:pt idx="1320">
                        <c:v>54.978648</c:v>
                      </c:pt>
                      <c:pt idx="1321">
                        <c:v>55.592813</c:v>
                      </c:pt>
                      <c:pt idx="1322">
                        <c:v>55.790055000000002</c:v>
                      </c:pt>
                      <c:pt idx="1323">
                        <c:v>55.254468000000003</c:v>
                      </c:pt>
                      <c:pt idx="1324">
                        <c:v>55.321962999999997</c:v>
                      </c:pt>
                      <c:pt idx="1325">
                        <c:v>55.742376999999998</c:v>
                      </c:pt>
                      <c:pt idx="1326">
                        <c:v>55.059226000000002</c:v>
                      </c:pt>
                      <c:pt idx="1327">
                        <c:v>55.518189</c:v>
                      </c:pt>
                      <c:pt idx="1328">
                        <c:v>55.531748999999998</c:v>
                      </c:pt>
                      <c:pt idx="1329">
                        <c:v>55.423369000000001</c:v>
                      </c:pt>
                      <c:pt idx="1330">
                        <c:v>55.497855999999999</c:v>
                      </c:pt>
                      <c:pt idx="1331">
                        <c:v>55.755994999999999</c:v>
                      </c:pt>
                      <c:pt idx="1332">
                        <c:v>55.701545000000003</c:v>
                      </c:pt>
                      <c:pt idx="1333">
                        <c:v>55.606392</c:v>
                      </c:pt>
                      <c:pt idx="1334">
                        <c:v>55.619973999999999</c:v>
                      </c:pt>
                      <c:pt idx="1335">
                        <c:v>55.342229000000003</c:v>
                      </c:pt>
                      <c:pt idx="1336">
                        <c:v>55.187061</c:v>
                      </c:pt>
                      <c:pt idx="1337">
                        <c:v>55.281455999999999</c:v>
                      </c:pt>
                      <c:pt idx="1338">
                        <c:v>55.146658000000002</c:v>
                      </c:pt>
                      <c:pt idx="1339">
                        <c:v>56.049635000000002</c:v>
                      </c:pt>
                      <c:pt idx="1340">
                        <c:v>55.369261000000002</c:v>
                      </c:pt>
                      <c:pt idx="1341">
                        <c:v>55.409835000000001</c:v>
                      </c:pt>
                      <c:pt idx="1342">
                        <c:v>55.335473</c:v>
                      </c:pt>
                      <c:pt idx="1343">
                        <c:v>55.518189</c:v>
                      </c:pt>
                      <c:pt idx="1344">
                        <c:v>55.531748999999998</c:v>
                      </c:pt>
                      <c:pt idx="1345">
                        <c:v>55.430135</c:v>
                      </c:pt>
                      <c:pt idx="1346">
                        <c:v>54.965231000000003</c:v>
                      </c:pt>
                      <c:pt idx="1347">
                        <c:v>54.891494999999999</c:v>
                      </c:pt>
                      <c:pt idx="1348">
                        <c:v>55.504632999999998</c:v>
                      </c:pt>
                      <c:pt idx="1349">
                        <c:v>55.484304999999999</c:v>
                      </c:pt>
                      <c:pt idx="1350">
                        <c:v>54.844627000000003</c:v>
                      </c:pt>
                      <c:pt idx="1351">
                        <c:v>55.565663999999998</c:v>
                      </c:pt>
                      <c:pt idx="1352">
                        <c:v>55.524968999999999</c:v>
                      </c:pt>
                      <c:pt idx="1353">
                        <c:v>56.517352000000002</c:v>
                      </c:pt>
                      <c:pt idx="1354">
                        <c:v>55.653945999999998</c:v>
                      </c:pt>
                      <c:pt idx="1355">
                        <c:v>55.497855999999999</c:v>
                      </c:pt>
                      <c:pt idx="1356">
                        <c:v>55.052504999999996</c:v>
                      </c:pt>
                      <c:pt idx="1357">
                        <c:v>55.423369000000001</c:v>
                      </c:pt>
                      <c:pt idx="1358">
                        <c:v>55.234237</c:v>
                      </c:pt>
                      <c:pt idx="1359">
                        <c:v>55.31521</c:v>
                      </c:pt>
                      <c:pt idx="1360">
                        <c:v>55.633561</c:v>
                      </c:pt>
                      <c:pt idx="1361">
                        <c:v>55.342229000000003</c:v>
                      </c:pt>
                      <c:pt idx="1362">
                        <c:v>55.511411000000003</c:v>
                      </c:pt>
                      <c:pt idx="1363">
                        <c:v>55.701545000000003</c:v>
                      </c:pt>
                      <c:pt idx="1364">
                        <c:v>55.335473</c:v>
                      </c:pt>
                      <c:pt idx="1365">
                        <c:v>55.518189</c:v>
                      </c:pt>
                      <c:pt idx="1366">
                        <c:v>55.694743000000003</c:v>
                      </c:pt>
                      <c:pt idx="1367">
                        <c:v>55.497855999999999</c:v>
                      </c:pt>
                      <c:pt idx="1368">
                        <c:v>55.592813</c:v>
                      </c:pt>
                      <c:pt idx="1369">
                        <c:v>55.633561</c:v>
                      </c:pt>
                      <c:pt idx="1370">
                        <c:v>55.721955999999999</c:v>
                      </c:pt>
                      <c:pt idx="1371">
                        <c:v>55.755994999999999</c:v>
                      </c:pt>
                      <c:pt idx="1372">
                        <c:v>55.538530999999999</c:v>
                      </c:pt>
                      <c:pt idx="1373">
                        <c:v>55.810502</c:v>
                      </c:pt>
                      <c:pt idx="1374">
                        <c:v>56.289855000000003</c:v>
                      </c:pt>
                      <c:pt idx="1375">
                        <c:v>55.484304999999999</c:v>
                      </c:pt>
                      <c:pt idx="1376">
                        <c:v>56.200502999999998</c:v>
                      </c:pt>
                      <c:pt idx="1377">
                        <c:v>56.035939999999997</c:v>
                      </c:pt>
                      <c:pt idx="1378">
                        <c:v>55.423369000000001</c:v>
                      </c:pt>
                      <c:pt idx="1379">
                        <c:v>55.824137</c:v>
                      </c:pt>
                      <c:pt idx="1380">
                        <c:v>55.735568999999998</c:v>
                      </c:pt>
                      <c:pt idx="1381">
                        <c:v>55.871889000000003</c:v>
                      </c:pt>
                      <c:pt idx="1382">
                        <c:v>55.940182999999998</c:v>
                      </c:pt>
                      <c:pt idx="1383">
                        <c:v>55.059226000000002</c:v>
                      </c:pt>
                      <c:pt idx="1384">
                        <c:v>55.728763000000001</c:v>
                      </c:pt>
                      <c:pt idx="1385">
                        <c:v>55.708347000000003</c:v>
                      </c:pt>
                      <c:pt idx="1386">
                        <c:v>55.653945999999998</c:v>
                      </c:pt>
                      <c:pt idx="1387">
                        <c:v>55.389544000000001</c:v>
                      </c:pt>
                      <c:pt idx="1388">
                        <c:v>55.558880000000002</c:v>
                      </c:pt>
                      <c:pt idx="1389">
                        <c:v>55.687939999999998</c:v>
                      </c:pt>
                      <c:pt idx="1390">
                        <c:v>55.335473</c:v>
                      </c:pt>
                      <c:pt idx="1391">
                        <c:v>55.247723999999998</c:v>
                      </c:pt>
                      <c:pt idx="1392">
                        <c:v>55.531748999999998</c:v>
                      </c:pt>
                      <c:pt idx="1393">
                        <c:v>55.321962999999997</c:v>
                      </c:pt>
                      <c:pt idx="1394">
                        <c:v>56.289855000000003</c:v>
                      </c:pt>
                      <c:pt idx="1395">
                        <c:v>55.376021999999999</c:v>
                      </c:pt>
                      <c:pt idx="1396">
                        <c:v>55.193798000000001</c:v>
                      </c:pt>
                      <c:pt idx="1397">
                        <c:v>55.653945999999998</c:v>
                      </c:pt>
                      <c:pt idx="1398">
                        <c:v>55.715150999999999</c:v>
                      </c:pt>
                      <c:pt idx="1399">
                        <c:v>55.491081000000001</c:v>
                      </c:pt>
                      <c:pt idx="1400">
                        <c:v>55.592813</c:v>
                      </c:pt>
                      <c:pt idx="1401">
                        <c:v>55.579236000000002</c:v>
                      </c:pt>
                      <c:pt idx="1402">
                        <c:v>55.633561</c:v>
                      </c:pt>
                      <c:pt idx="1403">
                        <c:v>56.104444999999998</c:v>
                      </c:pt>
                      <c:pt idx="1404">
                        <c:v>55.355742999999997</c:v>
                      </c:pt>
                      <c:pt idx="1405">
                        <c:v>55.193798000000001</c:v>
                      </c:pt>
                      <c:pt idx="1406">
                        <c:v>55.497855999999999</c:v>
                      </c:pt>
                      <c:pt idx="1407">
                        <c:v>55.261214000000002</c:v>
                      </c:pt>
                      <c:pt idx="1408">
                        <c:v>56.193635</c:v>
                      </c:pt>
                      <c:pt idx="1409">
                        <c:v>55.288204999999998</c:v>
                      </c:pt>
                      <c:pt idx="1410">
                        <c:v>55.742376999999998</c:v>
                      </c:pt>
                      <c:pt idx="1411">
                        <c:v>55.871889000000003</c:v>
                      </c:pt>
                      <c:pt idx="1412">
                        <c:v>55.234237</c:v>
                      </c:pt>
                      <c:pt idx="1413">
                        <c:v>55.810502</c:v>
                      </c:pt>
                      <c:pt idx="1414">
                        <c:v>55.858241</c:v>
                      </c:pt>
                      <c:pt idx="1415">
                        <c:v>56.448309000000002</c:v>
                      </c:pt>
                      <c:pt idx="1416">
                        <c:v>56.049635000000002</c:v>
                      </c:pt>
                      <c:pt idx="1417">
                        <c:v>55.579236000000002</c:v>
                      </c:pt>
                      <c:pt idx="1418">
                        <c:v>55.355742999999997</c:v>
                      </c:pt>
                      <c:pt idx="1419">
                        <c:v>55.735568999999998</c:v>
                      </c:pt>
                      <c:pt idx="1420">
                        <c:v>55.865063999999997</c:v>
                      </c:pt>
                      <c:pt idx="1421">
                        <c:v>55.626767999999998</c:v>
                      </c:pt>
                      <c:pt idx="1422">
                        <c:v>56.159312999999997</c:v>
                      </c:pt>
                      <c:pt idx="1423">
                        <c:v>55.396307999999998</c:v>
                      </c:pt>
                      <c:pt idx="1424">
                        <c:v>55.878715</c:v>
                      </c:pt>
                      <c:pt idx="1425">
                        <c:v>56.056482000000003</c:v>
                      </c:pt>
                      <c:pt idx="1426">
                        <c:v>56.241722000000003</c:v>
                      </c:pt>
                      <c:pt idx="1427">
                        <c:v>55.545312000000003</c:v>
                      </c:pt>
                      <c:pt idx="1428">
                        <c:v>56.118158000000001</c:v>
                      </c:pt>
                      <c:pt idx="1429">
                        <c:v>56.063332000000003</c:v>
                      </c:pt>
                      <c:pt idx="1430">
                        <c:v>55.470756999999999</c:v>
                      </c:pt>
                      <c:pt idx="1431">
                        <c:v>56.035939999999997</c:v>
                      </c:pt>
                      <c:pt idx="1432">
                        <c:v>55.694743000000003</c:v>
                      </c:pt>
                      <c:pt idx="1433">
                        <c:v>55.933349</c:v>
                      </c:pt>
                      <c:pt idx="1434">
                        <c:v>55.491081000000001</c:v>
                      </c:pt>
                      <c:pt idx="1435">
                        <c:v>55.967523</c:v>
                      </c:pt>
                      <c:pt idx="1436">
                        <c:v>55.878715</c:v>
                      </c:pt>
                      <c:pt idx="1437">
                        <c:v>55.776428000000003</c:v>
                      </c:pt>
                      <c:pt idx="1438">
                        <c:v>55.586024000000002</c:v>
                      </c:pt>
                      <c:pt idx="1439">
                        <c:v>55.742376999999998</c:v>
                      </c:pt>
                      <c:pt idx="1440">
                        <c:v>56.303614000000003</c:v>
                      </c:pt>
                      <c:pt idx="1441">
                        <c:v>56.248595999999999</c:v>
                      </c:pt>
                      <c:pt idx="1442">
                        <c:v>56.035939999999997</c:v>
                      </c:pt>
                      <c:pt idx="1443">
                        <c:v>56.077033</c:v>
                      </c:pt>
                      <c:pt idx="1444">
                        <c:v>55.579236000000002</c:v>
                      </c:pt>
                      <c:pt idx="1445">
                        <c:v>56.282975999999998</c:v>
                      </c:pt>
                      <c:pt idx="1446">
                        <c:v>56.248595999999999</c:v>
                      </c:pt>
                      <c:pt idx="1447">
                        <c:v>55.762805</c:v>
                      </c:pt>
                      <c:pt idx="1448">
                        <c:v>55.749184999999997</c:v>
                      </c:pt>
                      <c:pt idx="1449">
                        <c:v>55.926516999999997</c:v>
                      </c:pt>
                      <c:pt idx="1450">
                        <c:v>56.427613999999998</c:v>
                      </c:pt>
                      <c:pt idx="1451">
                        <c:v>56.152453000000001</c:v>
                      </c:pt>
                      <c:pt idx="1452">
                        <c:v>55.667541999999997</c:v>
                      </c:pt>
                      <c:pt idx="1453">
                        <c:v>55.988039000000001</c:v>
                      </c:pt>
                      <c:pt idx="1454">
                        <c:v>55.919683999999997</c:v>
                      </c:pt>
                      <c:pt idx="1455">
                        <c:v>56.166176</c:v>
                      </c:pt>
                      <c:pt idx="1456">
                        <c:v>56.482818999999999</c:v>
                      </c:pt>
                      <c:pt idx="1457">
                        <c:v>56.138731999999997</c:v>
                      </c:pt>
                      <c:pt idx="1458">
                        <c:v>55.892367999999998</c:v>
                      </c:pt>
                      <c:pt idx="1459">
                        <c:v>55.940182999999998</c:v>
                      </c:pt>
                      <c:pt idx="1460">
                        <c:v>55.769615999999999</c:v>
                      </c:pt>
                      <c:pt idx="1461">
                        <c:v>56.186768000000001</c:v>
                      </c:pt>
                      <c:pt idx="1462">
                        <c:v>56.489724000000002</c:v>
                      </c:pt>
                      <c:pt idx="1463">
                        <c:v>56.420718000000001</c:v>
                      </c:pt>
                      <c:pt idx="1464">
                        <c:v>56.427613999999998</c:v>
                      </c:pt>
                      <c:pt idx="1465">
                        <c:v>56.544994000000003</c:v>
                      </c:pt>
                      <c:pt idx="1466">
                        <c:v>56.077033</c:v>
                      </c:pt>
                      <c:pt idx="1467">
                        <c:v>56.131872999999999</c:v>
                      </c:pt>
                      <c:pt idx="1468">
                        <c:v>55.790055000000002</c:v>
                      </c:pt>
                      <c:pt idx="1469">
                        <c:v>56.289855000000003</c:v>
                      </c:pt>
                      <c:pt idx="1470">
                        <c:v>56.303614000000003</c:v>
                      </c:pt>
                      <c:pt idx="1471">
                        <c:v>56.462111</c:v>
                      </c:pt>
                      <c:pt idx="1472">
                        <c:v>55.497855999999999</c:v>
                      </c:pt>
                      <c:pt idx="1473">
                        <c:v>56.138731999999997</c:v>
                      </c:pt>
                      <c:pt idx="1474">
                        <c:v>56.282975999999998</c:v>
                      </c:pt>
                      <c:pt idx="1475">
                        <c:v>56.022249000000002</c:v>
                      </c:pt>
                      <c:pt idx="1476">
                        <c:v>56.358691</c:v>
                      </c:pt>
                      <c:pt idx="1477">
                        <c:v>56.17304</c:v>
                      </c:pt>
                      <c:pt idx="1478">
                        <c:v>56.317379000000003</c:v>
                      </c:pt>
                      <c:pt idx="1479">
                        <c:v>56.558819</c:v>
                      </c:pt>
                      <c:pt idx="1480">
                        <c:v>56.850009</c:v>
                      </c:pt>
                      <c:pt idx="1481">
                        <c:v>56.296734999999998</c:v>
                      </c:pt>
                      <c:pt idx="1482">
                        <c:v>56.690350000000002</c:v>
                      </c:pt>
                      <c:pt idx="1483">
                        <c:v>56.379358000000003</c:v>
                      </c:pt>
                      <c:pt idx="1484">
                        <c:v>56.551906000000002</c:v>
                      </c:pt>
                      <c:pt idx="1485">
                        <c:v>56.683419999999998</c:v>
                      </c:pt>
                      <c:pt idx="1486">
                        <c:v>56.600320000000004</c:v>
                      </c:pt>
                      <c:pt idx="1487">
                        <c:v>56.118158000000001</c:v>
                      </c:pt>
                      <c:pt idx="1488">
                        <c:v>56.393141</c:v>
                      </c:pt>
                      <c:pt idx="1489">
                        <c:v>56.496628999999999</c:v>
                      </c:pt>
                      <c:pt idx="1490">
                        <c:v>56.745829000000001</c:v>
                      </c:pt>
                      <c:pt idx="1491">
                        <c:v>56.317379000000003</c:v>
                      </c:pt>
                      <c:pt idx="1492">
                        <c:v>56.843055999999997</c:v>
                      </c:pt>
                      <c:pt idx="1493">
                        <c:v>56.683419999999998</c:v>
                      </c:pt>
                      <c:pt idx="1494">
                        <c:v>56.933498</c:v>
                      </c:pt>
                      <c:pt idx="1495">
                        <c:v>56.434511999999998</c:v>
                      </c:pt>
                      <c:pt idx="1496">
                        <c:v>56.704214</c:v>
                      </c:pt>
                      <c:pt idx="1497">
                        <c:v>56.982261999999999</c:v>
                      </c:pt>
                      <c:pt idx="1498">
                        <c:v>56.420718000000001</c:v>
                      </c:pt>
                      <c:pt idx="1499">
                        <c:v>56.815258999999998</c:v>
                      </c:pt>
                      <c:pt idx="1500">
                        <c:v>56.731954000000002</c:v>
                      </c:pt>
                      <c:pt idx="1501">
                        <c:v>56.815258999999998</c:v>
                      </c:pt>
                      <c:pt idx="1502">
                        <c:v>56.517352000000002</c:v>
                      </c:pt>
                      <c:pt idx="1503">
                        <c:v>56.801364999999997</c:v>
                      </c:pt>
                      <c:pt idx="1504">
                        <c:v>56.690350000000002</c:v>
                      </c:pt>
                      <c:pt idx="1505">
                        <c:v>56.434511999999998</c:v>
                      </c:pt>
                      <c:pt idx="1506">
                        <c:v>56.317379000000003</c:v>
                      </c:pt>
                      <c:pt idx="1507">
                        <c:v>57.058979999999998</c:v>
                      </c:pt>
                      <c:pt idx="1508">
                        <c:v>56.469012999999997</c:v>
                      </c:pt>
                      <c:pt idx="1509">
                        <c:v>56.989232000000001</c:v>
                      </c:pt>
                      <c:pt idx="1510">
                        <c:v>56.815258999999998</c:v>
                      </c:pt>
                      <c:pt idx="1511">
                        <c:v>57.065961000000001</c:v>
                      </c:pt>
                      <c:pt idx="1512">
                        <c:v>56.856960000000001</c:v>
                      </c:pt>
                      <c:pt idx="1513">
                        <c:v>56.179903000000003</c:v>
                      </c:pt>
                      <c:pt idx="1514">
                        <c:v>57.093888999999997</c:v>
                      </c:pt>
                      <c:pt idx="1515">
                        <c:v>57.010147000000003</c:v>
                      </c:pt>
                      <c:pt idx="1516">
                        <c:v>56.648778999999998</c:v>
                      </c:pt>
                      <c:pt idx="1517">
                        <c:v>56.766649000000001</c:v>
                      </c:pt>
                      <c:pt idx="1518">
                        <c:v>57.191755000000001</c:v>
                      </c:pt>
                      <c:pt idx="1519">
                        <c:v>56.829155999999998</c:v>
                      </c:pt>
                      <c:pt idx="1520">
                        <c:v>56.517352000000002</c:v>
                      </c:pt>
                      <c:pt idx="1521">
                        <c:v>57.079923000000001</c:v>
                      </c:pt>
                      <c:pt idx="1522">
                        <c:v>57.409097000000003</c:v>
                      </c:pt>
                      <c:pt idx="1523">
                        <c:v>57.170768000000002</c:v>
                      </c:pt>
                      <c:pt idx="1524">
                        <c:v>56.780532000000001</c:v>
                      </c:pt>
                      <c:pt idx="1525">
                        <c:v>56.697282000000001</c:v>
                      </c:pt>
                      <c:pt idx="1526">
                        <c:v>56.759708000000003</c:v>
                      </c:pt>
                      <c:pt idx="1527">
                        <c:v>57.142798999999997</c:v>
                      </c:pt>
                      <c:pt idx="1528">
                        <c:v>57.052000999999997</c:v>
                      </c:pt>
                      <c:pt idx="1529">
                        <c:v>57.247757999999997</c:v>
                      </c:pt>
                      <c:pt idx="1530">
                        <c:v>57.486432999999998</c:v>
                      </c:pt>
                      <c:pt idx="1531">
                        <c:v>57.324858999999996</c:v>
                      </c:pt>
                      <c:pt idx="1532">
                        <c:v>56.856960000000001</c:v>
                      </c:pt>
                      <c:pt idx="1533">
                        <c:v>57.121833000000002</c:v>
                      </c:pt>
                      <c:pt idx="1534">
                        <c:v>56.843055999999997</c:v>
                      </c:pt>
                      <c:pt idx="1535">
                        <c:v>57.177762999999999</c:v>
                      </c:pt>
                      <c:pt idx="1536">
                        <c:v>56.725017999999999</c:v>
                      </c:pt>
                      <c:pt idx="1537">
                        <c:v>57.038046000000001</c:v>
                      </c:pt>
                      <c:pt idx="1538">
                        <c:v>57.184759</c:v>
                      </c:pt>
                      <c:pt idx="1539">
                        <c:v>57.282791000000003</c:v>
                      </c:pt>
                      <c:pt idx="1540">
                        <c:v>56.697282000000001</c:v>
                      </c:pt>
                      <c:pt idx="1541">
                        <c:v>57.149790000000003</c:v>
                      </c:pt>
                      <c:pt idx="1542">
                        <c:v>56.947426</c:v>
                      </c:pt>
                      <c:pt idx="1543">
                        <c:v>56.822208000000003</c:v>
                      </c:pt>
                      <c:pt idx="1544">
                        <c:v>56.850009</c:v>
                      </c:pt>
                      <c:pt idx="1545">
                        <c:v>56.843055999999997</c:v>
                      </c:pt>
                      <c:pt idx="1546">
                        <c:v>57.458297999999999</c:v>
                      </c:pt>
                      <c:pt idx="1547">
                        <c:v>56.884780999999997</c:v>
                      </c:pt>
                      <c:pt idx="1548">
                        <c:v>56.891736000000002</c:v>
                      </c:pt>
                      <c:pt idx="1549">
                        <c:v>56.780532000000001</c:v>
                      </c:pt>
                      <c:pt idx="1550">
                        <c:v>56.310496000000001</c:v>
                      </c:pt>
                      <c:pt idx="1551">
                        <c:v>56.954391000000001</c:v>
                      </c:pt>
                      <c:pt idx="1552">
                        <c:v>56.655704999999998</c:v>
                      </c:pt>
                      <c:pt idx="1553">
                        <c:v>56.773589999999999</c:v>
                      </c:pt>
                      <c:pt idx="1554">
                        <c:v>56.968325</c:v>
                      </c:pt>
                      <c:pt idx="1555">
                        <c:v>56.489724000000002</c:v>
                      </c:pt>
                      <c:pt idx="1556">
                        <c:v>57.479398000000003</c:v>
                      </c:pt>
                      <c:pt idx="1557">
                        <c:v>57.317846000000003</c:v>
                      </c:pt>
                      <c:pt idx="1558">
                        <c:v>56.572650000000003</c:v>
                      </c:pt>
                      <c:pt idx="1559">
                        <c:v>57.072940000000003</c:v>
                      </c:pt>
                      <c:pt idx="1560">
                        <c:v>57.072940000000003</c:v>
                      </c:pt>
                      <c:pt idx="1561">
                        <c:v>57.359943000000001</c:v>
                      </c:pt>
                      <c:pt idx="1562">
                        <c:v>57.017121000000003</c:v>
                      </c:pt>
                      <c:pt idx="1563">
                        <c:v>56.697282000000001</c:v>
                      </c:pt>
                      <c:pt idx="1564">
                        <c:v>57.317846000000003</c:v>
                      </c:pt>
                      <c:pt idx="1565">
                        <c:v>56.738891000000002</c:v>
                      </c:pt>
                      <c:pt idx="1566">
                        <c:v>57.093888999999997</c:v>
                      </c:pt>
                      <c:pt idx="1567">
                        <c:v>56.898694999999996</c:v>
                      </c:pt>
                      <c:pt idx="1568">
                        <c:v>57.003174999999999</c:v>
                      </c:pt>
                      <c:pt idx="1569">
                        <c:v>57.03107</c:v>
                      </c:pt>
                      <c:pt idx="1570">
                        <c:v>56.912613</c:v>
                      </c:pt>
                      <c:pt idx="1571">
                        <c:v>56.503535999999997</c:v>
                      </c:pt>
                      <c:pt idx="1572">
                        <c:v>57.416122999999999</c:v>
                      </c:pt>
                      <c:pt idx="1573">
                        <c:v>56.898694999999996</c:v>
                      </c:pt>
                      <c:pt idx="1574">
                        <c:v>56.773589999999999</c:v>
                      </c:pt>
                      <c:pt idx="1575">
                        <c:v>57.416122999999999</c:v>
                      </c:pt>
                      <c:pt idx="1576">
                        <c:v>57.338889999999999</c:v>
                      </c:pt>
                      <c:pt idx="1577">
                        <c:v>57.017121000000003</c:v>
                      </c:pt>
                      <c:pt idx="1578">
                        <c:v>57.03107</c:v>
                      </c:pt>
                      <c:pt idx="1579">
                        <c:v>56.856960000000001</c:v>
                      </c:pt>
                      <c:pt idx="1580">
                        <c:v>56.351801999999999</c:v>
                      </c:pt>
                      <c:pt idx="1581">
                        <c:v>56.891736000000002</c:v>
                      </c:pt>
                      <c:pt idx="1582">
                        <c:v>57.003174999999999</c:v>
                      </c:pt>
                      <c:pt idx="1583">
                        <c:v>57.149790000000003</c:v>
                      </c:pt>
                      <c:pt idx="1584">
                        <c:v>57.058979999999998</c:v>
                      </c:pt>
                      <c:pt idx="1585">
                        <c:v>56.628005000000002</c:v>
                      </c:pt>
                      <c:pt idx="1586">
                        <c:v>56.676488999999997</c:v>
                      </c:pt>
                      <c:pt idx="1587">
                        <c:v>56.662633</c:v>
                      </c:pt>
                      <c:pt idx="1588">
                        <c:v>57.331874999999997</c:v>
                      </c:pt>
                      <c:pt idx="1589">
                        <c:v>56.968325</c:v>
                      </c:pt>
                      <c:pt idx="1590">
                        <c:v>56.822208000000003</c:v>
                      </c:pt>
                      <c:pt idx="1591">
                        <c:v>57.128819999999997</c:v>
                      </c:pt>
                      <c:pt idx="1592">
                        <c:v>57.2898</c:v>
                      </c:pt>
                      <c:pt idx="1593">
                        <c:v>57.310833000000002</c:v>
                      </c:pt>
                      <c:pt idx="1594">
                        <c:v>56.850009</c:v>
                      </c:pt>
                      <c:pt idx="1595">
                        <c:v>57.409097000000003</c:v>
                      </c:pt>
                      <c:pt idx="1596">
                        <c:v>57.345906999999997</c:v>
                      </c:pt>
                      <c:pt idx="1597">
                        <c:v>56.683419999999998</c:v>
                      </c:pt>
                      <c:pt idx="1598">
                        <c:v>56.877822999999999</c:v>
                      </c:pt>
                      <c:pt idx="1599">
                        <c:v>57.507542999999998</c:v>
                      </c:pt>
                      <c:pt idx="1600">
                        <c:v>57.606169999999999</c:v>
                      </c:pt>
                      <c:pt idx="1601">
                        <c:v>57.017121000000003</c:v>
                      </c:pt>
                      <c:pt idx="1602">
                        <c:v>57.038046000000001</c:v>
                      </c:pt>
                      <c:pt idx="1603">
                        <c:v>56.905653999999998</c:v>
                      </c:pt>
                      <c:pt idx="1604">
                        <c:v>57.163775000000001</c:v>
                      </c:pt>
                      <c:pt idx="1605">
                        <c:v>57.563879</c:v>
                      </c:pt>
                      <c:pt idx="1606">
                        <c:v>57.359943000000001</c:v>
                      </c:pt>
                      <c:pt idx="1607">
                        <c:v>56.905653999999998</c:v>
                      </c:pt>
                      <c:pt idx="1608">
                        <c:v>57.613222</c:v>
                      </c:pt>
                      <c:pt idx="1609">
                        <c:v>57.570925000000003</c:v>
                      </c:pt>
                      <c:pt idx="1610">
                        <c:v>56.968325</c:v>
                      </c:pt>
                      <c:pt idx="1611">
                        <c:v>57.493468999999997</c:v>
                      </c:pt>
                      <c:pt idx="1612">
                        <c:v>56.926537000000003</c:v>
                      </c:pt>
                      <c:pt idx="1613">
                        <c:v>57.493468999999997</c:v>
                      </c:pt>
                      <c:pt idx="1614">
                        <c:v>57.212749000000002</c:v>
                      </c:pt>
                      <c:pt idx="1615">
                        <c:v>57.493468999999997</c:v>
                      </c:pt>
                      <c:pt idx="1616">
                        <c:v>57.205750000000002</c:v>
                      </c:pt>
                      <c:pt idx="1617">
                        <c:v>57.599119999999999</c:v>
                      </c:pt>
                      <c:pt idx="1618">
                        <c:v>57.409097000000003</c:v>
                      </c:pt>
                      <c:pt idx="1619">
                        <c:v>57.451265999999997</c:v>
                      </c:pt>
                      <c:pt idx="1620">
                        <c:v>57.219749999999998</c:v>
                      </c:pt>
                      <c:pt idx="1621">
                        <c:v>57.324858999999996</c:v>
                      </c:pt>
                      <c:pt idx="1622">
                        <c:v>57.754452999999998</c:v>
                      </c:pt>
                      <c:pt idx="1623">
                        <c:v>57.952800000000003</c:v>
                      </c:pt>
                      <c:pt idx="1624">
                        <c:v>57.338889999999999</c:v>
                      </c:pt>
                      <c:pt idx="1625">
                        <c:v>58.087812</c:v>
                      </c:pt>
                      <c:pt idx="1626">
                        <c:v>57.486432999999998</c:v>
                      </c:pt>
                      <c:pt idx="1627">
                        <c:v>57.881878</c:v>
                      </c:pt>
                      <c:pt idx="1628">
                        <c:v>57.740313</c:v>
                      </c:pt>
                      <c:pt idx="1629">
                        <c:v>57.775669000000001</c:v>
                      </c:pt>
                      <c:pt idx="1630">
                        <c:v>57.768594999999998</c:v>
                      </c:pt>
                      <c:pt idx="1631">
                        <c:v>57.881878</c:v>
                      </c:pt>
                      <c:pt idx="1632">
                        <c:v>57.796894000000002</c:v>
                      </c:pt>
                      <c:pt idx="1633">
                        <c:v>57.59207</c:v>
                      </c:pt>
                      <c:pt idx="1634">
                        <c:v>58.251702999999999</c:v>
                      </c:pt>
                      <c:pt idx="1635">
                        <c:v>57.669668999999999</c:v>
                      </c:pt>
                      <c:pt idx="1636">
                        <c:v>57.507542999999998</c:v>
                      </c:pt>
                      <c:pt idx="1637">
                        <c:v>58.002502</c:v>
                      </c:pt>
                      <c:pt idx="1638">
                        <c:v>57.606169999999999</c:v>
                      </c:pt>
                      <c:pt idx="1639">
                        <c:v>57.627327999999999</c:v>
                      </c:pt>
                      <c:pt idx="1640">
                        <c:v>57.627327999999999</c:v>
                      </c:pt>
                      <c:pt idx="1641">
                        <c:v>57.974096000000003</c:v>
                      </c:pt>
                      <c:pt idx="1642">
                        <c:v>57.563879</c:v>
                      </c:pt>
                      <c:pt idx="1643">
                        <c:v>57.641438000000001</c:v>
                      </c:pt>
                      <c:pt idx="1644">
                        <c:v>57.917327</c:v>
                      </c:pt>
                      <c:pt idx="1645">
                        <c:v>57.296810000000001</c:v>
                      </c:pt>
                      <c:pt idx="1646">
                        <c:v>57.761522999999997</c:v>
                      </c:pt>
                      <c:pt idx="1647">
                        <c:v>57.599119999999999</c:v>
                      </c:pt>
                      <c:pt idx="1648">
                        <c:v>57.514583000000002</c:v>
                      </c:pt>
                      <c:pt idx="1649">
                        <c:v>57.775669000000001</c:v>
                      </c:pt>
                      <c:pt idx="1650">
                        <c:v>57.366962999999998</c:v>
                      </c:pt>
                      <c:pt idx="1651">
                        <c:v>58.130518000000002</c:v>
                      </c:pt>
                      <c:pt idx="1652">
                        <c:v>57.924419999999998</c:v>
                      </c:pt>
                      <c:pt idx="1653">
                        <c:v>57.966996999999999</c:v>
                      </c:pt>
                      <c:pt idx="1654">
                        <c:v>57.226750000000003</c:v>
                      </c:pt>
                      <c:pt idx="1655">
                        <c:v>58.002502</c:v>
                      </c:pt>
                      <c:pt idx="1656">
                        <c:v>57.719110000000001</c:v>
                      </c:pt>
                      <c:pt idx="1657">
                        <c:v>57.549790000000002</c:v>
                      </c:pt>
                      <c:pt idx="1658">
                        <c:v>57.58502</c:v>
                      </c:pt>
                      <c:pt idx="1659">
                        <c:v>57.867704000000003</c:v>
                      </c:pt>
                      <c:pt idx="1660">
                        <c:v>57.867704000000003</c:v>
                      </c:pt>
                      <c:pt idx="1661">
                        <c:v>57.924419999999998</c:v>
                      </c:pt>
                      <c:pt idx="1662">
                        <c:v>57.634383</c:v>
                      </c:pt>
                      <c:pt idx="1663">
                        <c:v>57.917327</c:v>
                      </c:pt>
                      <c:pt idx="1664">
                        <c:v>57.796894000000002</c:v>
                      </c:pt>
                      <c:pt idx="1665">
                        <c:v>57.479398000000003</c:v>
                      </c:pt>
                      <c:pt idx="1666">
                        <c:v>57.825206000000001</c:v>
                      </c:pt>
                      <c:pt idx="1667">
                        <c:v>57.867704000000003</c:v>
                      </c:pt>
                      <c:pt idx="1668">
                        <c:v>57.811048999999997</c:v>
                      </c:pt>
                      <c:pt idx="1669">
                        <c:v>57.59207</c:v>
                      </c:pt>
                      <c:pt idx="1670">
                        <c:v>58.087812</c:v>
                      </c:pt>
                      <c:pt idx="1671">
                        <c:v>57.366962999999998</c:v>
                      </c:pt>
                      <c:pt idx="1672">
                        <c:v>57.402073000000001</c:v>
                      </c:pt>
                      <c:pt idx="1673">
                        <c:v>57.514583000000002</c:v>
                      </c:pt>
                      <c:pt idx="1674">
                        <c:v>57.888964999999999</c:v>
                      </c:pt>
                      <c:pt idx="1675">
                        <c:v>57.352924000000002</c:v>
                      </c:pt>
                      <c:pt idx="1676">
                        <c:v>57.641438000000001</c:v>
                      </c:pt>
                      <c:pt idx="1677">
                        <c:v>57.966996999999999</c:v>
                      </c:pt>
                      <c:pt idx="1678">
                        <c:v>58.073585000000001</c:v>
                      </c:pt>
                      <c:pt idx="1679">
                        <c:v>58.109161</c:v>
                      </c:pt>
                      <c:pt idx="1680">
                        <c:v>57.409097000000003</c:v>
                      </c:pt>
                      <c:pt idx="1681">
                        <c:v>57.733243999999999</c:v>
                      </c:pt>
                      <c:pt idx="1682">
                        <c:v>57.381003999999997</c:v>
                      </c:pt>
                      <c:pt idx="1683">
                        <c:v>57.395048000000003</c:v>
                      </c:pt>
                      <c:pt idx="1684">
                        <c:v>57.620274999999999</c:v>
                      </c:pt>
                      <c:pt idx="1685">
                        <c:v>57.803970999999997</c:v>
                      </c:pt>
                      <c:pt idx="1686">
                        <c:v>57.704979000000002</c:v>
                      </c:pt>
                      <c:pt idx="1687">
                        <c:v>57.726176000000002</c:v>
                      </c:pt>
                      <c:pt idx="1688">
                        <c:v>57.500504999999997</c:v>
                      </c:pt>
                      <c:pt idx="1689">
                        <c:v>57.317846000000003</c:v>
                      </c:pt>
                      <c:pt idx="1690">
                        <c:v>57.416122999999999</c:v>
                      </c:pt>
                      <c:pt idx="1691">
                        <c:v>57.796894000000002</c:v>
                      </c:pt>
                      <c:pt idx="1692">
                        <c:v>57.373983000000003</c:v>
                      </c:pt>
                      <c:pt idx="1693">
                        <c:v>57.507542999999998</c:v>
                      </c:pt>
                      <c:pt idx="1694">
                        <c:v>57.599119999999999</c:v>
                      </c:pt>
                      <c:pt idx="1695">
                        <c:v>57.521622000000001</c:v>
                      </c:pt>
                      <c:pt idx="1696">
                        <c:v>57.212749000000002</c:v>
                      </c:pt>
                      <c:pt idx="1697">
                        <c:v>57.825206000000001</c:v>
                      </c:pt>
                      <c:pt idx="1698">
                        <c:v>57.867704000000003</c:v>
                      </c:pt>
                      <c:pt idx="1699">
                        <c:v>58.094928000000003</c:v>
                      </c:pt>
                      <c:pt idx="1700">
                        <c:v>57.430177999999998</c:v>
                      </c:pt>
                      <c:pt idx="1701">
                        <c:v>57.782741999999999</c:v>
                      </c:pt>
                      <c:pt idx="1702">
                        <c:v>57.261768000000004</c:v>
                      </c:pt>
                      <c:pt idx="1703">
                        <c:v>57.59207</c:v>
                      </c:pt>
                      <c:pt idx="1704">
                        <c:v>57.465330000000002</c:v>
                      </c:pt>
                      <c:pt idx="1705">
                        <c:v>57.219749999999998</c:v>
                      </c:pt>
                      <c:pt idx="1706">
                        <c:v>57.606169999999999</c:v>
                      </c:pt>
                      <c:pt idx="1707">
                        <c:v>57.184759</c:v>
                      </c:pt>
                      <c:pt idx="1708">
                        <c:v>57.226750000000003</c:v>
                      </c:pt>
                      <c:pt idx="1709">
                        <c:v>57.038046000000001</c:v>
                      </c:pt>
                      <c:pt idx="1710">
                        <c:v>57.472363000000001</c:v>
                      </c:pt>
                      <c:pt idx="1711">
                        <c:v>57.163775000000001</c:v>
                      </c:pt>
                      <c:pt idx="1712">
                        <c:v>57.676729999999999</c:v>
                      </c:pt>
                      <c:pt idx="1713">
                        <c:v>57.338889999999999</c:v>
                      </c:pt>
                      <c:pt idx="1714">
                        <c:v>57.247757999999997</c:v>
                      </c:pt>
                      <c:pt idx="1715">
                        <c:v>57.825206000000001</c:v>
                      </c:pt>
                      <c:pt idx="1716">
                        <c:v>57.247757999999997</c:v>
                      </c:pt>
                      <c:pt idx="1717">
                        <c:v>56.870868999999999</c:v>
                      </c:pt>
                      <c:pt idx="1718">
                        <c:v>57.444235999999997</c:v>
                      </c:pt>
                      <c:pt idx="1719">
                        <c:v>57.388026000000004</c:v>
                      </c:pt>
                      <c:pt idx="1720">
                        <c:v>57.959898000000003</c:v>
                      </c:pt>
                      <c:pt idx="1721">
                        <c:v>57.331874999999997</c:v>
                      </c:pt>
                      <c:pt idx="1722">
                        <c:v>58.265976999999999</c:v>
                      </c:pt>
                      <c:pt idx="1723">
                        <c:v>57.395048000000003</c:v>
                      </c:pt>
                      <c:pt idx="1724">
                        <c:v>57.058979999999998</c:v>
                      </c:pt>
                      <c:pt idx="1725">
                        <c:v>57.58502</c:v>
                      </c:pt>
                      <c:pt idx="1726">
                        <c:v>57.079923000000001</c:v>
                      </c:pt>
                      <c:pt idx="1727">
                        <c:v>57.072940000000003</c:v>
                      </c:pt>
                      <c:pt idx="1728">
                        <c:v>57.747382000000002</c:v>
                      </c:pt>
                      <c:pt idx="1729">
                        <c:v>57.381003999999997</c:v>
                      </c:pt>
                      <c:pt idx="1730">
                        <c:v>57.514583000000002</c:v>
                      </c:pt>
                      <c:pt idx="1731">
                        <c:v>56.933498</c:v>
                      </c:pt>
                      <c:pt idx="1732">
                        <c:v>57.549790000000002</c:v>
                      </c:pt>
                      <c:pt idx="1733">
                        <c:v>57.704979000000002</c:v>
                      </c:pt>
                      <c:pt idx="1734">
                        <c:v>57.556835</c:v>
                      </c:pt>
                      <c:pt idx="1735">
                        <c:v>57.697915999999999</c:v>
                      </c:pt>
                      <c:pt idx="1736">
                        <c:v>57.620274999999999</c:v>
                      </c:pt>
                      <c:pt idx="1737">
                        <c:v>57.240754000000003</c:v>
                      </c:pt>
                      <c:pt idx="1738">
                        <c:v>57.768594999999998</c:v>
                      </c:pt>
                      <c:pt idx="1739">
                        <c:v>57.599119999999999</c:v>
                      </c:pt>
                      <c:pt idx="1740">
                        <c:v>57.917327</c:v>
                      </c:pt>
                      <c:pt idx="1741">
                        <c:v>57.177762999999999</c:v>
                      </c:pt>
                      <c:pt idx="1742">
                        <c:v>57.275782999999997</c:v>
                      </c:pt>
                      <c:pt idx="1743">
                        <c:v>57.535702999999998</c:v>
                      </c:pt>
                      <c:pt idx="1744">
                        <c:v>57.754452999999998</c:v>
                      </c:pt>
                      <c:pt idx="1745">
                        <c:v>57.324858999999996</c:v>
                      </c:pt>
                      <c:pt idx="1746">
                        <c:v>57.577972000000003</c:v>
                      </c:pt>
                      <c:pt idx="1747">
                        <c:v>56.975293000000001</c:v>
                      </c:pt>
                      <c:pt idx="1748">
                        <c:v>57.423150999999997</c:v>
                      </c:pt>
                      <c:pt idx="1749">
                        <c:v>57.726176000000002</c:v>
                      </c:pt>
                      <c:pt idx="1750">
                        <c:v>57.888964999999999</c:v>
                      </c:pt>
                      <c:pt idx="1751">
                        <c:v>58.308824999999999</c:v>
                      </c:pt>
                      <c:pt idx="1752">
                        <c:v>57.888964999999999</c:v>
                      </c:pt>
                      <c:pt idx="1753">
                        <c:v>57.521622000000001</c:v>
                      </c:pt>
                      <c:pt idx="1754">
                        <c:v>57.938609</c:v>
                      </c:pt>
                      <c:pt idx="1755">
                        <c:v>57.500504999999997</c:v>
                      </c:pt>
                      <c:pt idx="1756">
                        <c:v>57.775669000000001</c:v>
                      </c:pt>
                      <c:pt idx="1757">
                        <c:v>57.874789999999997</c:v>
                      </c:pt>
                      <c:pt idx="1758">
                        <c:v>58.19464</c:v>
                      </c:pt>
                      <c:pt idx="1759">
                        <c:v>57.910235</c:v>
                      </c:pt>
                      <c:pt idx="1760">
                        <c:v>57.796894000000002</c:v>
                      </c:pt>
                      <c:pt idx="1761">
                        <c:v>58.223163999999997</c:v>
                      </c:pt>
                      <c:pt idx="1762">
                        <c:v>58.130518000000002</c:v>
                      </c:pt>
                      <c:pt idx="1763">
                        <c:v>58.430410999999999</c:v>
                      </c:pt>
                      <c:pt idx="1764">
                        <c:v>57.917327</c:v>
                      </c:pt>
                      <c:pt idx="1765">
                        <c:v>57.796894000000002</c:v>
                      </c:pt>
                      <c:pt idx="1766">
                        <c:v>57.938609</c:v>
                      </c:pt>
                      <c:pt idx="1767">
                        <c:v>58.301681000000002</c:v>
                      </c:pt>
                      <c:pt idx="1768">
                        <c:v>57.599119999999999</c:v>
                      </c:pt>
                      <c:pt idx="1769">
                        <c:v>57.910235</c:v>
                      </c:pt>
                      <c:pt idx="1770">
                        <c:v>57.966996999999999</c:v>
                      </c:pt>
                      <c:pt idx="1771">
                        <c:v>58.073585000000001</c:v>
                      </c:pt>
                      <c:pt idx="1772">
                        <c:v>57.988295999999998</c:v>
                      </c:pt>
                      <c:pt idx="1773">
                        <c:v>58.230297</c:v>
                      </c:pt>
                      <c:pt idx="1774">
                        <c:v>58.187511999999998</c:v>
                      </c:pt>
                      <c:pt idx="1775">
                        <c:v>58.137639</c:v>
                      </c:pt>
                      <c:pt idx="1776">
                        <c:v>57.754452999999998</c:v>
                      </c:pt>
                      <c:pt idx="1777">
                        <c:v>57.719110000000001</c:v>
                      </c:pt>
                      <c:pt idx="1778">
                        <c:v>58.753583999999996</c:v>
                      </c:pt>
                      <c:pt idx="1779">
                        <c:v>58.358857</c:v>
                      </c:pt>
                      <c:pt idx="1780">
                        <c:v>57.59207</c:v>
                      </c:pt>
                      <c:pt idx="1781">
                        <c:v>58.137639</c:v>
                      </c:pt>
                      <c:pt idx="1782">
                        <c:v>58.087812</c:v>
                      </c:pt>
                      <c:pt idx="1783">
                        <c:v>57.938609</c:v>
                      </c:pt>
                      <c:pt idx="1784">
                        <c:v>58.638455999999998</c:v>
                      </c:pt>
                      <c:pt idx="1785">
                        <c:v>57.818126999999997</c:v>
                      </c:pt>
                      <c:pt idx="1786">
                        <c:v>57.811048999999997</c:v>
                      </c:pt>
                      <c:pt idx="1787">
                        <c:v>57.761522999999997</c:v>
                      </c:pt>
                      <c:pt idx="1788">
                        <c:v>57.881878</c:v>
                      </c:pt>
                      <c:pt idx="1789">
                        <c:v>58.144762</c:v>
                      </c:pt>
                      <c:pt idx="1790">
                        <c:v>58.487721999999998</c:v>
                      </c:pt>
                      <c:pt idx="1791">
                        <c:v>58.137639</c:v>
                      </c:pt>
                      <c:pt idx="1792">
                        <c:v>58.151884000000003</c:v>
                      </c:pt>
                      <c:pt idx="1793">
                        <c:v>57.754452999999998</c:v>
                      </c:pt>
                      <c:pt idx="1794">
                        <c:v>58.294539</c:v>
                      </c:pt>
                      <c:pt idx="1795">
                        <c:v>57.712043999999999</c:v>
                      </c:pt>
                      <c:pt idx="1796">
                        <c:v>57.493468999999997</c:v>
                      </c:pt>
                      <c:pt idx="1797">
                        <c:v>58.116280000000003</c:v>
                      </c:pt>
                      <c:pt idx="1798">
                        <c:v>57.641438000000001</c:v>
                      </c:pt>
                      <c:pt idx="1799">
                        <c:v>57.974096000000003</c:v>
                      </c:pt>
                      <c:pt idx="1800">
                        <c:v>58.130518000000002</c:v>
                      </c:pt>
                      <c:pt idx="1801">
                        <c:v>57.981195999999997</c:v>
                      </c:pt>
                      <c:pt idx="1802">
                        <c:v>58.351706</c:v>
                      </c:pt>
                      <c:pt idx="1803">
                        <c:v>57.874789999999997</c:v>
                      </c:pt>
                      <c:pt idx="1804">
                        <c:v>58.545096000000001</c:v>
                      </c:pt>
                      <c:pt idx="1805">
                        <c:v>58.173259000000002</c:v>
                      </c:pt>
                      <c:pt idx="1806">
                        <c:v>58.19464</c:v>
                      </c:pt>
                      <c:pt idx="1807">
                        <c:v>57.910235</c:v>
                      </c:pt>
                      <c:pt idx="1808">
                        <c:v>57.910235</c:v>
                      </c:pt>
                      <c:pt idx="1809">
                        <c:v>58.023817999999999</c:v>
                      </c:pt>
                      <c:pt idx="1810">
                        <c:v>58.116280000000003</c:v>
                      </c:pt>
                      <c:pt idx="1811">
                        <c:v>57.803970999999997</c:v>
                      </c:pt>
                      <c:pt idx="1812">
                        <c:v>58.451895</c:v>
                      </c:pt>
                      <c:pt idx="1813">
                        <c:v>58.244567000000004</c:v>
                      </c:pt>
                      <c:pt idx="1814">
                        <c:v>58.530746000000001</c:v>
                      </c:pt>
                      <c:pt idx="1815">
                        <c:v>57.556835</c:v>
                      </c:pt>
                      <c:pt idx="1816">
                        <c:v>57.754452999999998</c:v>
                      </c:pt>
                      <c:pt idx="1817">
                        <c:v>58.459060000000001</c:v>
                      </c:pt>
                      <c:pt idx="1818">
                        <c:v>58.073585000000001</c:v>
                      </c:pt>
                      <c:pt idx="1819">
                        <c:v>58.109161</c:v>
                      </c:pt>
                      <c:pt idx="1820">
                        <c:v>58.897838</c:v>
                      </c:pt>
                      <c:pt idx="1821">
                        <c:v>57.712043999999999</c:v>
                      </c:pt>
                      <c:pt idx="1822">
                        <c:v>58.230297</c:v>
                      </c:pt>
                      <c:pt idx="1823">
                        <c:v>58.473388999999997</c:v>
                      </c:pt>
                      <c:pt idx="1824">
                        <c:v>57.796894000000002</c:v>
                      </c:pt>
                      <c:pt idx="1825">
                        <c:v>58.566625000000002</c:v>
                      </c:pt>
                      <c:pt idx="1826">
                        <c:v>57.881878</c:v>
                      </c:pt>
                      <c:pt idx="1827">
                        <c:v>58.144762</c:v>
                      </c:pt>
                      <c:pt idx="1828">
                        <c:v>57.924419999999998</c:v>
                      </c:pt>
                      <c:pt idx="1829">
                        <c:v>58.366008000000001</c:v>
                      </c:pt>
                      <c:pt idx="1830">
                        <c:v>58.216031999999998</c:v>
                      </c:pt>
                      <c:pt idx="1831">
                        <c:v>58.130518000000002</c:v>
                      </c:pt>
                      <c:pt idx="1832">
                        <c:v>58.258839000000002</c:v>
                      </c:pt>
                      <c:pt idx="1833">
                        <c:v>58.358857</c:v>
                      </c:pt>
                      <c:pt idx="1834">
                        <c:v>58.094928000000003</c:v>
                      </c:pt>
                      <c:pt idx="1835">
                        <c:v>58.559449000000001</c:v>
                      </c:pt>
                      <c:pt idx="1836">
                        <c:v>58.566625000000002</c:v>
                      </c:pt>
                      <c:pt idx="1837">
                        <c:v>58.052250999999998</c:v>
                      </c:pt>
                      <c:pt idx="1838">
                        <c:v>58.962879000000001</c:v>
                      </c:pt>
                      <c:pt idx="1839">
                        <c:v>58.595346999999997</c:v>
                      </c:pt>
                      <c:pt idx="1840">
                        <c:v>58.451895</c:v>
                      </c:pt>
                      <c:pt idx="1841">
                        <c:v>58.652835000000003</c:v>
                      </c:pt>
                      <c:pt idx="1842">
                        <c:v>58.265976999999999</c:v>
                      </c:pt>
                      <c:pt idx="1843">
                        <c:v>58.523572999999999</c:v>
                      </c:pt>
                      <c:pt idx="1844">
                        <c:v>58.287396999999999</c:v>
                      </c:pt>
                      <c:pt idx="1845">
                        <c:v>58.401778</c:v>
                      </c:pt>
                      <c:pt idx="1846">
                        <c:v>58.31597</c:v>
                      </c:pt>
                      <c:pt idx="1847">
                        <c:v>58.116280000000003</c:v>
                      </c:pt>
                      <c:pt idx="1848">
                        <c:v>58.494891000000003</c:v>
                      </c:pt>
                      <c:pt idx="1849">
                        <c:v>58.073585000000001</c:v>
                      </c:pt>
                      <c:pt idx="1850">
                        <c:v>58.681601000000001</c:v>
                      </c:pt>
                      <c:pt idx="1851">
                        <c:v>57.917327</c:v>
                      </c:pt>
                      <c:pt idx="1852">
                        <c:v>58.308824999999999</c:v>
                      </c:pt>
                      <c:pt idx="1853">
                        <c:v>58.804029</c:v>
                      </c:pt>
                      <c:pt idx="1854">
                        <c:v>58.695990000000002</c:v>
                      </c:pt>
                      <c:pt idx="1855">
                        <c:v>58.137639</c:v>
                      </c:pt>
                      <c:pt idx="1856">
                        <c:v>58.832875999999999</c:v>
                      </c:pt>
                      <c:pt idx="1857">
                        <c:v>58.344555999999997</c:v>
                      </c:pt>
                      <c:pt idx="1858">
                        <c:v>58.380313000000001</c:v>
                      </c:pt>
                      <c:pt idx="1859">
                        <c:v>58.731979000000003</c:v>
                      </c:pt>
                      <c:pt idx="1860">
                        <c:v>58.703186000000002</c:v>
                      </c:pt>
                      <c:pt idx="1861">
                        <c:v>58.652835000000003</c:v>
                      </c:pt>
                      <c:pt idx="1862">
                        <c:v>58.094928000000003</c:v>
                      </c:pt>
                      <c:pt idx="1863">
                        <c:v>58.166133000000002</c:v>
                      </c:pt>
                      <c:pt idx="1864">
                        <c:v>58.652835000000003</c:v>
                      </c:pt>
                      <c:pt idx="1865">
                        <c:v>58.552270999999998</c:v>
                      </c:pt>
                      <c:pt idx="1866">
                        <c:v>58.066471999999997</c:v>
                      </c:pt>
                      <c:pt idx="1867">
                        <c:v>58.052250999999998</c:v>
                      </c:pt>
                      <c:pt idx="1868">
                        <c:v>58.394621000000001</c:v>
                      </c:pt>
                      <c:pt idx="1869">
                        <c:v>58.430410999999999</c:v>
                      </c:pt>
                      <c:pt idx="1870">
                        <c:v>58.31597</c:v>
                      </c:pt>
                      <c:pt idx="1871">
                        <c:v>57.888964999999999</c:v>
                      </c:pt>
                      <c:pt idx="1872">
                        <c:v>58.144762</c:v>
                      </c:pt>
                      <c:pt idx="1873">
                        <c:v>58.373159000000001</c:v>
                      </c:pt>
                      <c:pt idx="1874">
                        <c:v>57.811048999999997</c:v>
                      </c:pt>
                      <c:pt idx="1875">
                        <c:v>57.988295999999998</c:v>
                      </c:pt>
                      <c:pt idx="1876">
                        <c:v>58.516401000000002</c:v>
                      </c:pt>
                      <c:pt idx="1877">
                        <c:v>58.180383999999997</c:v>
                      </c:pt>
                      <c:pt idx="1878">
                        <c:v>58.480555000000003</c:v>
                      </c:pt>
                      <c:pt idx="1879">
                        <c:v>58.358857</c:v>
                      </c:pt>
                      <c:pt idx="1880">
                        <c:v>58.265976999999999</c:v>
                      </c:pt>
                      <c:pt idx="1881">
                        <c:v>58.073585000000001</c:v>
                      </c:pt>
                      <c:pt idx="1882">
                        <c:v>58.387467000000001</c:v>
                      </c:pt>
                      <c:pt idx="1883">
                        <c:v>58.144762</c:v>
                      </c:pt>
                      <c:pt idx="1884">
                        <c:v>58.724778999999998</c:v>
                      </c:pt>
                      <c:pt idx="1885">
                        <c:v>58.652835000000003</c:v>
                      </c:pt>
                      <c:pt idx="1886">
                        <c:v>58.494891000000003</c:v>
                      </c:pt>
                      <c:pt idx="1887">
                        <c:v>57.740313</c:v>
                      </c:pt>
                      <c:pt idx="1888">
                        <c:v>58.631270000000001</c:v>
                      </c:pt>
                      <c:pt idx="1889">
                        <c:v>58.667216000000003</c:v>
                      </c:pt>
                      <c:pt idx="1890">
                        <c:v>58.494891000000003</c:v>
                      </c:pt>
                      <c:pt idx="1891">
                        <c:v>58.537920999999997</c:v>
                      </c:pt>
                      <c:pt idx="1892">
                        <c:v>58.351706</c:v>
                      </c:pt>
                      <c:pt idx="1893">
                        <c:v>58.330261999999998</c:v>
                      </c:pt>
                      <c:pt idx="1894">
                        <c:v>58.724778999999998</c:v>
                      </c:pt>
                      <c:pt idx="1895">
                        <c:v>58.660024</c:v>
                      </c:pt>
                      <c:pt idx="1896">
                        <c:v>58.437570999999998</c:v>
                      </c:pt>
                      <c:pt idx="1897">
                        <c:v>58.487721999999998</c:v>
                      </c:pt>
                      <c:pt idx="1898">
                        <c:v>58.537920999999997</c:v>
                      </c:pt>
                      <c:pt idx="1899">
                        <c:v>57.945703999999999</c:v>
                      </c:pt>
                      <c:pt idx="1900">
                        <c:v>58.244567000000004</c:v>
                      </c:pt>
                      <c:pt idx="1901">
                        <c:v>57.789816999999999</c:v>
                      </c:pt>
                      <c:pt idx="1902">
                        <c:v>58.509231</c:v>
                      </c:pt>
                      <c:pt idx="1903">
                        <c:v>58.459060000000001</c:v>
                      </c:pt>
                      <c:pt idx="1904">
                        <c:v>58.991810999999998</c:v>
                      </c:pt>
                      <c:pt idx="1905">
                        <c:v>59.006281000000001</c:v>
                      </c:pt>
                      <c:pt idx="1906">
                        <c:v>58.308824999999999</c:v>
                      </c:pt>
                      <c:pt idx="1907">
                        <c:v>58.116280000000003</c:v>
                      </c:pt>
                      <c:pt idx="1908">
                        <c:v>57.974096000000003</c:v>
                      </c:pt>
                      <c:pt idx="1909">
                        <c:v>58.180383999999997</c:v>
                      </c:pt>
                      <c:pt idx="1910">
                        <c:v>58.308824999999999</c:v>
                      </c:pt>
                      <c:pt idx="1911">
                        <c:v>58.451895</c:v>
                      </c:pt>
                      <c:pt idx="1912">
                        <c:v>58.480555000000003</c:v>
                      </c:pt>
                      <c:pt idx="1913">
                        <c:v>58.883395999999998</c:v>
                      </c:pt>
                      <c:pt idx="1914">
                        <c:v>58.451895</c:v>
                      </c:pt>
                      <c:pt idx="1915">
                        <c:v>58.358857</c:v>
                      </c:pt>
                      <c:pt idx="1916">
                        <c:v>58.674407000000002</c:v>
                      </c:pt>
                      <c:pt idx="1917">
                        <c:v>58.080699000000003</c:v>
                      </c:pt>
                      <c:pt idx="1918">
                        <c:v>58.681601000000001</c:v>
                      </c:pt>
                      <c:pt idx="1919">
                        <c:v>58.825662999999999</c:v>
                      </c:pt>
                      <c:pt idx="1920">
                        <c:v>58.123398000000002</c:v>
                      </c:pt>
                      <c:pt idx="1921">
                        <c:v>58.494891000000003</c:v>
                      </c:pt>
                      <c:pt idx="1922">
                        <c:v>58.767992</c:v>
                      </c:pt>
                      <c:pt idx="1923">
                        <c:v>58.130518000000002</c:v>
                      </c:pt>
                      <c:pt idx="1924">
                        <c:v>58.430410999999999</c:v>
                      </c:pt>
                      <c:pt idx="1925">
                        <c:v>58.373159000000001</c:v>
                      </c:pt>
                      <c:pt idx="1926">
                        <c:v>58.208900999999997</c:v>
                      </c:pt>
                      <c:pt idx="1927">
                        <c:v>58.595346999999997</c:v>
                      </c:pt>
                      <c:pt idx="1928">
                        <c:v>58.509231</c:v>
                      </c:pt>
                      <c:pt idx="1929">
                        <c:v>58.287396999999999</c:v>
                      </c:pt>
                      <c:pt idx="1930">
                        <c:v>58.451895</c:v>
                      </c:pt>
                      <c:pt idx="1931">
                        <c:v>58.473388999999997</c:v>
                      </c:pt>
                      <c:pt idx="1932">
                        <c:v>59.107691000000003</c:v>
                      </c:pt>
                      <c:pt idx="1933">
                        <c:v>58.230297</c:v>
                      </c:pt>
                      <c:pt idx="1934">
                        <c:v>58.473388999999997</c:v>
                      </c:pt>
                      <c:pt idx="1935">
                        <c:v>58.301681000000002</c:v>
                      </c:pt>
                      <c:pt idx="1936">
                        <c:v>58.688794000000001</c:v>
                      </c:pt>
                      <c:pt idx="1937">
                        <c:v>58.767992</c:v>
                      </c:pt>
                      <c:pt idx="1938">
                        <c:v>58.530746000000001</c:v>
                      </c:pt>
                      <c:pt idx="1939">
                        <c:v>58.638455999999998</c:v>
                      </c:pt>
                      <c:pt idx="1940">
                        <c:v>58.840090000000004</c:v>
                      </c:pt>
                      <c:pt idx="1941">
                        <c:v>58.638455999999998</c:v>
                      </c:pt>
                      <c:pt idx="1942">
                        <c:v>58.840090000000004</c:v>
                      </c:pt>
                      <c:pt idx="1943">
                        <c:v>58.695990000000002</c:v>
                      </c:pt>
                      <c:pt idx="1944">
                        <c:v>59.114941999999999</c:v>
                      </c:pt>
                      <c:pt idx="1945">
                        <c:v>57.888964999999999</c:v>
                      </c:pt>
                      <c:pt idx="1946">
                        <c:v>58.832875999999999</c:v>
                      </c:pt>
                      <c:pt idx="1947">
                        <c:v>59.042478000000003</c:v>
                      </c:pt>
                      <c:pt idx="1948">
                        <c:v>58.638455999999998</c:v>
                      </c:pt>
                      <c:pt idx="1949">
                        <c:v>59.078698000000003</c:v>
                      </c:pt>
                      <c:pt idx="1950">
                        <c:v>58.280256000000001</c:v>
                      </c:pt>
                      <c:pt idx="1951">
                        <c:v>59.209290000000003</c:v>
                      </c:pt>
                      <c:pt idx="1952">
                        <c:v>58.724778999999998</c:v>
                      </c:pt>
                      <c:pt idx="1953">
                        <c:v>58.883395999999998</c:v>
                      </c:pt>
                      <c:pt idx="1954">
                        <c:v>58.796819999999997</c:v>
                      </c:pt>
                      <c:pt idx="1955">
                        <c:v>58.351706</c:v>
                      </c:pt>
                      <c:pt idx="1956">
                        <c:v>58.674407000000002</c:v>
                      </c:pt>
                      <c:pt idx="1957">
                        <c:v>58.487721999999998</c:v>
                      </c:pt>
                      <c:pt idx="1958">
                        <c:v>58.933960999999996</c:v>
                      </c:pt>
                      <c:pt idx="1959">
                        <c:v>58.724778999999998</c:v>
                      </c:pt>
                      <c:pt idx="1960">
                        <c:v>58.660024</c:v>
                      </c:pt>
                      <c:pt idx="1961">
                        <c:v>58.724778999999998</c:v>
                      </c:pt>
                      <c:pt idx="1962">
                        <c:v>58.545096000000001</c:v>
                      </c:pt>
                      <c:pt idx="1963">
                        <c:v>59.158467000000002</c:v>
                      </c:pt>
                      <c:pt idx="1964">
                        <c:v>58.616897000000002</c:v>
                      </c:pt>
                      <c:pt idx="1965">
                        <c:v>58.667216000000003</c:v>
                      </c:pt>
                      <c:pt idx="1966">
                        <c:v>58.667216000000003</c:v>
                      </c:pt>
                      <c:pt idx="1967">
                        <c:v>58.955649000000001</c:v>
                      </c:pt>
                      <c:pt idx="1968">
                        <c:v>58.897838</c:v>
                      </c:pt>
                      <c:pt idx="1969">
                        <c:v>58.444732000000002</c:v>
                      </c:pt>
                      <c:pt idx="1970">
                        <c:v>58.710383</c:v>
                      </c:pt>
                      <c:pt idx="1971">
                        <c:v>59.289253000000002</c:v>
                      </c:pt>
                      <c:pt idx="1972">
                        <c:v>58.480555000000003</c:v>
                      </c:pt>
                      <c:pt idx="1973">
                        <c:v>58.941189999999999</c:v>
                      </c:pt>
                      <c:pt idx="1974">
                        <c:v>58.897838</c:v>
                      </c:pt>
                      <c:pt idx="1975">
                        <c:v>58.444732000000002</c:v>
                      </c:pt>
                      <c:pt idx="1976">
                        <c:v>59.056963000000003</c:v>
                      </c:pt>
                      <c:pt idx="1977">
                        <c:v>59.042478000000003</c:v>
                      </c:pt>
                      <c:pt idx="1978">
                        <c:v>58.811239999999998</c:v>
                      </c:pt>
                      <c:pt idx="1979">
                        <c:v>58.861738000000003</c:v>
                      </c:pt>
                      <c:pt idx="1980">
                        <c:v>58.854522000000003</c:v>
                      </c:pt>
                      <c:pt idx="1981">
                        <c:v>58.731979000000003</c:v>
                      </c:pt>
                      <c:pt idx="1982">
                        <c:v>58.818451000000003</c:v>
                      </c:pt>
                      <c:pt idx="1983">
                        <c:v>58.230297</c:v>
                      </c:pt>
                      <c:pt idx="1984">
                        <c:v>58.811239999999998</c:v>
                      </c:pt>
                      <c:pt idx="1985">
                        <c:v>59.216554000000002</c:v>
                      </c:pt>
                      <c:pt idx="1986">
                        <c:v>59.064205999999999</c:v>
                      </c:pt>
                      <c:pt idx="1987">
                        <c:v>58.466223999999997</c:v>
                      </c:pt>
                      <c:pt idx="1988">
                        <c:v>58.883395999999998</c:v>
                      </c:pt>
                      <c:pt idx="1989">
                        <c:v>59.020758000000001</c:v>
                      </c:pt>
                      <c:pt idx="1990">
                        <c:v>58.473388999999997</c:v>
                      </c:pt>
                      <c:pt idx="1991">
                        <c:v>59.456825000000002</c:v>
                      </c:pt>
                      <c:pt idx="1992">
                        <c:v>58.897838</c:v>
                      </c:pt>
                      <c:pt idx="1993">
                        <c:v>58.905061000000003</c:v>
                      </c:pt>
                      <c:pt idx="1994">
                        <c:v>59.013519000000002</c:v>
                      </c:pt>
                      <c:pt idx="1995">
                        <c:v>58.948417999999997</c:v>
                      </c:pt>
                      <c:pt idx="1996">
                        <c:v>58.955649000000001</c:v>
                      </c:pt>
                      <c:pt idx="1997">
                        <c:v>59.129446999999999</c:v>
                      </c:pt>
                      <c:pt idx="1998">
                        <c:v>60.028978000000002</c:v>
                      </c:pt>
                      <c:pt idx="1999">
                        <c:v>59.129446999999999</c:v>
                      </c:pt>
                      <c:pt idx="2000">
                        <c:v>59.085943999999998</c:v>
                      </c:pt>
                      <c:pt idx="2001">
                        <c:v>59.209290000000003</c:v>
                      </c:pt>
                      <c:pt idx="2002">
                        <c:v>58.897838</c:v>
                      </c:pt>
                      <c:pt idx="2003">
                        <c:v>58.789611999999998</c:v>
                      </c:pt>
                      <c:pt idx="2004">
                        <c:v>59.151211000000004</c:v>
                      </c:pt>
                      <c:pt idx="2005">
                        <c:v>58.616897000000002</c:v>
                      </c:pt>
                      <c:pt idx="2006">
                        <c:v>59.303804</c:v>
                      </c:pt>
                      <c:pt idx="2007">
                        <c:v>58.941189999999999</c:v>
                      </c:pt>
                      <c:pt idx="2008">
                        <c:v>59.013519000000002</c:v>
                      </c:pt>
                      <c:pt idx="2009">
                        <c:v>59.413060999999999</c:v>
                      </c:pt>
                      <c:pt idx="2010">
                        <c:v>59.318358000000003</c:v>
                      </c:pt>
                      <c:pt idx="2011">
                        <c:v>58.984575999999997</c:v>
                      </c:pt>
                      <c:pt idx="2012">
                        <c:v>59.122194</c:v>
                      </c:pt>
                      <c:pt idx="2013">
                        <c:v>58.516401000000002</c:v>
                      </c:pt>
                      <c:pt idx="2014">
                        <c:v>58.753583999999996</c:v>
                      </c:pt>
                      <c:pt idx="2015">
                        <c:v>58.530746000000001</c:v>
                      </c:pt>
                      <c:pt idx="2016">
                        <c:v>59.209290000000003</c:v>
                      </c:pt>
                      <c:pt idx="2017">
                        <c:v>58.660024</c:v>
                      </c:pt>
                      <c:pt idx="2018">
                        <c:v>58.609713999999997</c:v>
                      </c:pt>
                      <c:pt idx="2019">
                        <c:v>58.912284999999997</c:v>
                      </c:pt>
                      <c:pt idx="2020">
                        <c:v>59.420352000000001</c:v>
                      </c:pt>
                      <c:pt idx="2021">
                        <c:v>58.624082999999999</c:v>
                      </c:pt>
                      <c:pt idx="2022">
                        <c:v>59.020758000000001</c:v>
                      </c:pt>
                      <c:pt idx="2023">
                        <c:v>59.049720000000001</c:v>
                      </c:pt>
                      <c:pt idx="2024">
                        <c:v>59.100442000000001</c:v>
                      </c:pt>
                      <c:pt idx="2025">
                        <c:v>59.093192000000002</c:v>
                      </c:pt>
                      <c:pt idx="2026">
                        <c:v>59.085943999999998</c:v>
                      </c:pt>
                      <c:pt idx="2027">
                        <c:v>59.325637</c:v>
                      </c:pt>
                      <c:pt idx="2028">
                        <c:v>58.984575999999997</c:v>
                      </c:pt>
                      <c:pt idx="2029">
                        <c:v>59.238352999999996</c:v>
                      </c:pt>
                      <c:pt idx="2030">
                        <c:v>60.006861000000001</c:v>
                      </c:pt>
                      <c:pt idx="2031">
                        <c:v>59.544459000000003</c:v>
                      </c:pt>
                      <c:pt idx="2032">
                        <c:v>59.056963000000003</c:v>
                      </c:pt>
                      <c:pt idx="2033">
                        <c:v>59.042478000000003</c:v>
                      </c:pt>
                      <c:pt idx="2034">
                        <c:v>58.984575999999997</c:v>
                      </c:pt>
                      <c:pt idx="2035">
                        <c:v>59.405768999999999</c:v>
                      </c:pt>
                      <c:pt idx="2036">
                        <c:v>59.027996999999999</c:v>
                      </c:pt>
                      <c:pt idx="2037">
                        <c:v>59.456825000000002</c:v>
                      </c:pt>
                      <c:pt idx="2038">
                        <c:v>59.245621999999997</c:v>
                      </c:pt>
                      <c:pt idx="2039">
                        <c:v>59.413060999999999</c:v>
                      </c:pt>
                      <c:pt idx="2040">
                        <c:v>59.442233000000002</c:v>
                      </c:pt>
                      <c:pt idx="2041">
                        <c:v>59.187503</c:v>
                      </c:pt>
                      <c:pt idx="2042">
                        <c:v>59.486021000000001</c:v>
                      </c:pt>
                      <c:pt idx="2043">
                        <c:v>59.413060999999999</c:v>
                      </c:pt>
                      <c:pt idx="2044">
                        <c:v>59.676175000000001</c:v>
                      </c:pt>
                      <c:pt idx="2045">
                        <c:v>59.551768000000003</c:v>
                      </c:pt>
                      <c:pt idx="2046">
                        <c:v>59.049720000000001</c:v>
                      </c:pt>
                      <c:pt idx="2047">
                        <c:v>59.632233999999997</c:v>
                      </c:pt>
                      <c:pt idx="2048">
                        <c:v>59.383902999999997</c:v>
                      </c:pt>
                      <c:pt idx="2049">
                        <c:v>59.143954999999998</c:v>
                      </c:pt>
                      <c:pt idx="2050">
                        <c:v>59.427644000000001</c:v>
                      </c:pt>
                      <c:pt idx="2051">
                        <c:v>59.194763999999999</c:v>
                      </c:pt>
                      <c:pt idx="2052">
                        <c:v>59.420352000000001</c:v>
                      </c:pt>
                      <c:pt idx="2053">
                        <c:v>59.383902999999997</c:v>
                      </c:pt>
                      <c:pt idx="2054">
                        <c:v>58.854522000000003</c:v>
                      </c:pt>
                      <c:pt idx="2055">
                        <c:v>59.369332</c:v>
                      </c:pt>
                      <c:pt idx="2056">
                        <c:v>59.793523</c:v>
                      </c:pt>
                      <c:pt idx="2057">
                        <c:v>59.646878000000001</c:v>
                      </c:pt>
                      <c:pt idx="2058">
                        <c:v>59.383902999999997</c:v>
                      </c:pt>
                      <c:pt idx="2059">
                        <c:v>59.500624000000002</c:v>
                      </c:pt>
                      <c:pt idx="2060">
                        <c:v>58.948417999999997</c:v>
                      </c:pt>
                      <c:pt idx="2061">
                        <c:v>59.771501999999998</c:v>
                      </c:pt>
                      <c:pt idx="2062">
                        <c:v>59.537151000000001</c:v>
                      </c:pt>
                      <c:pt idx="2063">
                        <c:v>59.238352999999996</c:v>
                      </c:pt>
                      <c:pt idx="2064">
                        <c:v>59.646878000000001</c:v>
                      </c:pt>
                      <c:pt idx="2065">
                        <c:v>59.500624000000002</c:v>
                      </c:pt>
                      <c:pt idx="2066">
                        <c:v>59.646878000000001</c:v>
                      </c:pt>
                      <c:pt idx="2067">
                        <c:v>59.449528000000001</c:v>
                      </c:pt>
                      <c:pt idx="2068">
                        <c:v>59.427644000000001</c:v>
                      </c:pt>
                      <c:pt idx="2069">
                        <c:v>59.712820000000001</c:v>
                      </c:pt>
                      <c:pt idx="2070">
                        <c:v>59.551768000000003</c:v>
                      </c:pt>
                      <c:pt idx="2071">
                        <c:v>59.815553999999999</c:v>
                      </c:pt>
                      <c:pt idx="2072">
                        <c:v>59.764163000000003</c:v>
                      </c:pt>
                      <c:pt idx="2073">
                        <c:v>59.595644</c:v>
                      </c:pt>
                      <c:pt idx="2074">
                        <c:v>59.456825000000002</c:v>
                      </c:pt>
                      <c:pt idx="2075">
                        <c:v>59.771501999999998</c:v>
                      </c:pt>
                      <c:pt idx="2076">
                        <c:v>59.420352000000001</c:v>
                      </c:pt>
                      <c:pt idx="2077">
                        <c:v>59.903765999999997</c:v>
                      </c:pt>
                      <c:pt idx="2078">
                        <c:v>60.088000999999998</c:v>
                      </c:pt>
                      <c:pt idx="2079">
                        <c:v>59.756825999999997</c:v>
                      </c:pt>
                      <c:pt idx="2080">
                        <c:v>59.129446999999999</c:v>
                      </c:pt>
                      <c:pt idx="2081">
                        <c:v>59.668849000000002</c:v>
                      </c:pt>
                      <c:pt idx="2082">
                        <c:v>59.962654000000001</c:v>
                      </c:pt>
                      <c:pt idx="2083">
                        <c:v>59.837595</c:v>
                      </c:pt>
                      <c:pt idx="2084">
                        <c:v>60.154477</c:v>
                      </c:pt>
                      <c:pt idx="2085">
                        <c:v>59.800865999999999</c:v>
                      </c:pt>
                      <c:pt idx="2086">
                        <c:v>59.529843999999997</c:v>
                      </c:pt>
                      <c:pt idx="2087">
                        <c:v>59.646878000000001</c:v>
                      </c:pt>
                      <c:pt idx="2088">
                        <c:v>60.391489999999997</c:v>
                      </c:pt>
                      <c:pt idx="2089">
                        <c:v>60.043728000000002</c:v>
                      </c:pt>
                      <c:pt idx="2090">
                        <c:v>60.058481999999998</c:v>
                      </c:pt>
                      <c:pt idx="2091">
                        <c:v>59.595644</c:v>
                      </c:pt>
                      <c:pt idx="2092">
                        <c:v>59.874347</c:v>
                      </c:pt>
                      <c:pt idx="2093">
                        <c:v>60.458334999999998</c:v>
                      </c:pt>
                      <c:pt idx="2094">
                        <c:v>59.742153000000002</c:v>
                      </c:pt>
                      <c:pt idx="2095">
                        <c:v>60.361809000000001</c:v>
                      </c:pt>
                      <c:pt idx="2096">
                        <c:v>60.117534999999997</c:v>
                      </c:pt>
                      <c:pt idx="2097">
                        <c:v>60.051104000000002</c:v>
                      </c:pt>
                      <c:pt idx="2098">
                        <c:v>59.822901000000002</c:v>
                      </c:pt>
                      <c:pt idx="2099">
                        <c:v>60.051104000000002</c:v>
                      </c:pt>
                      <c:pt idx="2100">
                        <c:v>59.764163000000003</c:v>
                      </c:pt>
                      <c:pt idx="2101">
                        <c:v>60.726528999999999</c:v>
                      </c:pt>
                      <c:pt idx="2102">
                        <c:v>59.852291999999998</c:v>
                      </c:pt>
                      <c:pt idx="2103">
                        <c:v>60.221034000000003</c:v>
                      </c:pt>
                      <c:pt idx="2104">
                        <c:v>60.198839</c:v>
                      </c:pt>
                      <c:pt idx="2105">
                        <c:v>60.741467999999998</c:v>
                      </c:pt>
                      <c:pt idx="2106">
                        <c:v>60.391489999999997</c:v>
                      </c:pt>
                      <c:pt idx="2107">
                        <c:v>60.406337999999998</c:v>
                      </c:pt>
                      <c:pt idx="2108">
                        <c:v>60.346972999999998</c:v>
                      </c:pt>
                      <c:pt idx="2109">
                        <c:v>60.540146</c:v>
                      </c:pt>
                      <c:pt idx="2110">
                        <c:v>60.198839</c:v>
                      </c:pt>
                      <c:pt idx="2111">
                        <c:v>59.844942000000003</c:v>
                      </c:pt>
                      <c:pt idx="2112">
                        <c:v>60.689202000000002</c:v>
                      </c:pt>
                      <c:pt idx="2113">
                        <c:v>60.577371999999997</c:v>
                      </c:pt>
                      <c:pt idx="2114">
                        <c:v>60.786307000000001</c:v>
                      </c:pt>
                      <c:pt idx="2115">
                        <c:v>60.846147999999999</c:v>
                      </c:pt>
                      <c:pt idx="2116">
                        <c:v>60.958525999999999</c:v>
                      </c:pt>
                      <c:pt idx="2117">
                        <c:v>61.071131999999999</c:v>
                      </c:pt>
                      <c:pt idx="2118">
                        <c:v>60.384067999999999</c:v>
                      </c:pt>
                      <c:pt idx="2119">
                        <c:v>60.161867999999998</c:v>
                      </c:pt>
                      <c:pt idx="2120">
                        <c:v>60.756411</c:v>
                      </c:pt>
                      <c:pt idx="2121">
                        <c:v>60.748939</c:v>
                      </c:pt>
                      <c:pt idx="2122">
                        <c:v>60.629531999999998</c:v>
                      </c:pt>
                      <c:pt idx="2123">
                        <c:v>60.651899999999998</c:v>
                      </c:pt>
                      <c:pt idx="2124">
                        <c:v>61.304580999999999</c:v>
                      </c:pt>
                      <c:pt idx="2125">
                        <c:v>60.748939</c:v>
                      </c:pt>
                      <c:pt idx="2126">
                        <c:v>61.470854000000003</c:v>
                      </c:pt>
                      <c:pt idx="2127">
                        <c:v>61.251781999999999</c:v>
                      </c:pt>
                      <c:pt idx="2128">
                        <c:v>60.943528999999998</c:v>
                      </c:pt>
                      <c:pt idx="2129">
                        <c:v>60.891070999999997</c:v>
                      </c:pt>
                      <c:pt idx="2130">
                        <c:v>61.078648000000001</c:v>
                      </c:pt>
                      <c:pt idx="2131">
                        <c:v>61.523864000000003</c:v>
                      </c:pt>
                      <c:pt idx="2132">
                        <c:v>61.728805000000001</c:v>
                      </c:pt>
                      <c:pt idx="2133">
                        <c:v>60.958525999999999</c:v>
                      </c:pt>
                      <c:pt idx="2134">
                        <c:v>61.372542000000003</c:v>
                      </c:pt>
                      <c:pt idx="2135">
                        <c:v>61.576923999999998</c:v>
                      </c:pt>
                      <c:pt idx="2136">
                        <c:v>61.402774000000001</c:v>
                      </c:pt>
                      <c:pt idx="2137">
                        <c:v>61.387655000000002</c:v>
                      </c:pt>
                      <c:pt idx="2138">
                        <c:v>61.934503999999997</c:v>
                      </c:pt>
                      <c:pt idx="2139">
                        <c:v>61.569341000000001</c:v>
                      </c:pt>
                      <c:pt idx="2140">
                        <c:v>62.010880999999998</c:v>
                      </c:pt>
                      <c:pt idx="2141">
                        <c:v>62.594791999999998</c:v>
                      </c:pt>
                      <c:pt idx="2142">
                        <c:v>62.110329</c:v>
                      </c:pt>
                      <c:pt idx="2143">
                        <c:v>62.156288000000004</c:v>
                      </c:pt>
                      <c:pt idx="2144">
                        <c:v>62.332814999999997</c:v>
                      </c:pt>
                      <c:pt idx="2145">
                        <c:v>62.974513000000002</c:v>
                      </c:pt>
                      <c:pt idx="2146">
                        <c:v>61.728805000000001</c:v>
                      </c:pt>
                      <c:pt idx="2147">
                        <c:v>62.486770999999997</c:v>
                      </c:pt>
                      <c:pt idx="2148">
                        <c:v>62.186948999999998</c:v>
                      </c:pt>
                      <c:pt idx="2149">
                        <c:v>62.317442999999997</c:v>
                      </c:pt>
                      <c:pt idx="2150">
                        <c:v>62.417437</c:v>
                      </c:pt>
                      <c:pt idx="2151">
                        <c:v>62.217626000000003</c:v>
                      </c:pt>
                      <c:pt idx="2152">
                        <c:v>62.378956000000002</c:v>
                      </c:pt>
                      <c:pt idx="2153">
                        <c:v>62.402042999999999</c:v>
                      </c:pt>
                      <c:pt idx="2154">
                        <c:v>62.525326</c:v>
                      </c:pt>
                      <c:pt idx="2155">
                        <c:v>62.010880999999998</c:v>
                      </c:pt>
                      <c:pt idx="2156">
                        <c:v>62.286710999999997</c:v>
                      </c:pt>
                      <c:pt idx="2157">
                        <c:v>62.240644000000003</c:v>
                      </c:pt>
                      <c:pt idx="2158">
                        <c:v>62.795955999999997</c:v>
                      </c:pt>
                      <c:pt idx="2159">
                        <c:v>62.927878</c:v>
                      </c:pt>
                      <c:pt idx="2160">
                        <c:v>62.772708000000002</c:v>
                      </c:pt>
                      <c:pt idx="2161">
                        <c:v>62.509900000000002</c:v>
                      </c:pt>
                      <c:pt idx="2162">
                        <c:v>62.811461000000001</c:v>
                      </c:pt>
                      <c:pt idx="2163">
                        <c:v>62.857999</c:v>
                      </c:pt>
                      <c:pt idx="2164">
                        <c:v>62.912342000000002</c:v>
                      </c:pt>
                      <c:pt idx="2165">
                        <c:v>62.417437</c:v>
                      </c:pt>
                      <c:pt idx="2166">
                        <c:v>62.826968999999998</c:v>
                      </c:pt>
                      <c:pt idx="2167">
                        <c:v>62.548471999999997</c:v>
                      </c:pt>
                      <c:pt idx="2168">
                        <c:v>63.231695999999999</c:v>
                      </c:pt>
                      <c:pt idx="2169">
                        <c:v>62.710760999999998</c:v>
                      </c:pt>
                      <c:pt idx="2170">
                        <c:v>62.648879999999998</c:v>
                      </c:pt>
                      <c:pt idx="2171">
                        <c:v>62.718499999999999</c:v>
                      </c:pt>
                      <c:pt idx="2172">
                        <c:v>62.579346999999999</c:v>
                      </c:pt>
                      <c:pt idx="2173">
                        <c:v>62.664343000000002</c:v>
                      </c:pt>
                      <c:pt idx="2174">
                        <c:v>62.718499999999999</c:v>
                      </c:pt>
                      <c:pt idx="2175">
                        <c:v>62.394345999999999</c:v>
                      </c:pt>
                      <c:pt idx="2176">
                        <c:v>62.217626000000003</c:v>
                      </c:pt>
                      <c:pt idx="2177">
                        <c:v>62.186948999999998</c:v>
                      </c:pt>
                      <c:pt idx="2178">
                        <c:v>62.125644000000001</c:v>
                      </c:pt>
                      <c:pt idx="2179">
                        <c:v>62.263672</c:v>
                      </c:pt>
                      <c:pt idx="2180">
                        <c:v>62.425136999999999</c:v>
                      </c:pt>
                      <c:pt idx="2181">
                        <c:v>61.470854000000003</c:v>
                      </c:pt>
                      <c:pt idx="2182">
                        <c:v>62.348191</c:v>
                      </c:pt>
                      <c:pt idx="2183">
                        <c:v>62.417437</c:v>
                      </c:pt>
                      <c:pt idx="2184">
                        <c:v>61.728805000000001</c:v>
                      </c:pt>
                      <c:pt idx="2185">
                        <c:v>61.690795000000001</c:v>
                      </c:pt>
                      <c:pt idx="2186">
                        <c:v>61.804901000000001</c:v>
                      </c:pt>
                      <c:pt idx="2187">
                        <c:v>61.980317999999997</c:v>
                      </c:pt>
                      <c:pt idx="2188">
                        <c:v>61.820132999999998</c:v>
                      </c:pt>
                      <c:pt idx="2189">
                        <c:v>62.087364000000001</c:v>
                      </c:pt>
                      <c:pt idx="2190">
                        <c:v>62.033816000000002</c:v>
                      </c:pt>
                      <c:pt idx="2191">
                        <c:v>62.041460999999998</c:v>
                      </c:pt>
                      <c:pt idx="2192">
                        <c:v>61.440586000000003</c:v>
                      </c:pt>
                      <c:pt idx="2193">
                        <c:v>62.110329</c:v>
                      </c:pt>
                      <c:pt idx="2194">
                        <c:v>61.003540000000001</c:v>
                      </c:pt>
                      <c:pt idx="2195">
                        <c:v>61.721201000000001</c:v>
                      </c:pt>
                      <c:pt idx="2196">
                        <c:v>60.906053999999997</c:v>
                      </c:pt>
                      <c:pt idx="2197">
                        <c:v>61.183968</c:v>
                      </c:pt>
                      <c:pt idx="2198">
                        <c:v>61.372542000000003</c:v>
                      </c:pt>
                      <c:pt idx="2199">
                        <c:v>60.793782999999998</c:v>
                      </c:pt>
                      <c:pt idx="2200">
                        <c:v>61.569341000000001</c:v>
                      </c:pt>
                      <c:pt idx="2201">
                        <c:v>60.928534999999997</c:v>
                      </c:pt>
                      <c:pt idx="2202">
                        <c:v>61.011046</c:v>
                      </c:pt>
                      <c:pt idx="2203">
                        <c:v>60.756411</c:v>
                      </c:pt>
                      <c:pt idx="2204">
                        <c:v>60.981028000000002</c:v>
                      </c:pt>
                      <c:pt idx="2205">
                        <c:v>60.756411</c:v>
                      </c:pt>
                      <c:pt idx="2206">
                        <c:v>60.801259999999999</c:v>
                      </c:pt>
                      <c:pt idx="2207">
                        <c:v>60.973526999999997</c:v>
                      </c:pt>
                      <c:pt idx="2208">
                        <c:v>60.577371999999997</c:v>
                      </c:pt>
                      <c:pt idx="2209">
                        <c:v>60.369228</c:v>
                      </c:pt>
                      <c:pt idx="2210">
                        <c:v>60.051104000000002</c:v>
                      </c:pt>
                      <c:pt idx="2211">
                        <c:v>60.413763000000003</c:v>
                      </c:pt>
                      <c:pt idx="2212">
                        <c:v>60.943528999999998</c:v>
                      </c:pt>
                      <c:pt idx="2213">
                        <c:v>60.771357000000002</c:v>
                      </c:pt>
                      <c:pt idx="2214">
                        <c:v>60.681739</c:v>
                      </c:pt>
                      <c:pt idx="2215">
                        <c:v>60.161867999999998</c:v>
                      </c:pt>
                      <c:pt idx="2216">
                        <c:v>60.808739000000003</c:v>
                      </c:pt>
                      <c:pt idx="2217">
                        <c:v>60.250639999999997</c:v>
                      </c:pt>
                      <c:pt idx="2218">
                        <c:v>60.309902000000001</c:v>
                      </c:pt>
                      <c:pt idx="2219">
                        <c:v>60.058481999999998</c:v>
                      </c:pt>
                      <c:pt idx="2220">
                        <c:v>60.771357000000002</c:v>
                      </c:pt>
                      <c:pt idx="2221">
                        <c:v>60.391489999999997</c:v>
                      </c:pt>
                      <c:pt idx="2222">
                        <c:v>60.577371999999997</c:v>
                      </c:pt>
                      <c:pt idx="2223">
                        <c:v>59.889054000000002</c:v>
                      </c:pt>
                      <c:pt idx="2224">
                        <c:v>60.636986999999998</c:v>
                      </c:pt>
                      <c:pt idx="2225">
                        <c:v>60.831181999999998</c:v>
                      </c:pt>
                      <c:pt idx="2226">
                        <c:v>60.198839</c:v>
                      </c:pt>
                      <c:pt idx="2227">
                        <c:v>60.376646999999998</c:v>
                      </c:pt>
                      <c:pt idx="2228">
                        <c:v>59.808210000000003</c:v>
                      </c:pt>
                      <c:pt idx="2229">
                        <c:v>60.228434</c:v>
                      </c:pt>
                      <c:pt idx="2230">
                        <c:v>59.852291999999998</c:v>
                      </c:pt>
                      <c:pt idx="2231">
                        <c:v>60.636986999999998</c:v>
                      </c:pt>
                      <c:pt idx="2232">
                        <c:v>60.354388999999998</c:v>
                      </c:pt>
                      <c:pt idx="2233">
                        <c:v>60.295081000000003</c:v>
                      </c:pt>
                      <c:pt idx="2234">
                        <c:v>60.250639999999997</c:v>
                      </c:pt>
                      <c:pt idx="2235">
                        <c:v>60.014232999999997</c:v>
                      </c:pt>
                      <c:pt idx="2236">
                        <c:v>59.881701</c:v>
                      </c:pt>
                      <c:pt idx="2237">
                        <c:v>59.742153000000002</c:v>
                      </c:pt>
                      <c:pt idx="2238">
                        <c:v>60.540146</c:v>
                      </c:pt>
                      <c:pt idx="2239">
                        <c:v>59.852291999999998</c:v>
                      </c:pt>
                      <c:pt idx="2240">
                        <c:v>59.808210000000003</c:v>
                      </c:pt>
                      <c:pt idx="2241">
                        <c:v>60.228434</c:v>
                      </c:pt>
                      <c:pt idx="2242">
                        <c:v>60.861117999999998</c:v>
                      </c:pt>
                      <c:pt idx="2243">
                        <c:v>60.361809000000001</c:v>
                      </c:pt>
                      <c:pt idx="2244">
                        <c:v>60.176653999999999</c:v>
                      </c:pt>
                      <c:pt idx="2245">
                        <c:v>60.577371999999997</c:v>
                      </c:pt>
                      <c:pt idx="2246">
                        <c:v>60.726528999999999</c:v>
                      </c:pt>
                      <c:pt idx="2247">
                        <c:v>59.977384999999998</c:v>
                      </c:pt>
                      <c:pt idx="2248">
                        <c:v>60.786307000000001</c:v>
                      </c:pt>
                      <c:pt idx="2249">
                        <c:v>60.376646999999998</c:v>
                      </c:pt>
                      <c:pt idx="2250">
                        <c:v>59.808210000000003</c:v>
                      </c:pt>
                      <c:pt idx="2251">
                        <c:v>60.704129999999999</c:v>
                      </c:pt>
                      <c:pt idx="2252">
                        <c:v>60.161867999999998</c:v>
                      </c:pt>
                      <c:pt idx="2253">
                        <c:v>60.569924</c:v>
                      </c:pt>
                      <c:pt idx="2254">
                        <c:v>60.488070999999998</c:v>
                      </c:pt>
                      <c:pt idx="2255">
                        <c:v>60.913545999999997</c:v>
                      </c:pt>
                      <c:pt idx="2256">
                        <c:v>61.011046</c:v>
                      </c:pt>
                      <c:pt idx="2257">
                        <c:v>60.816218999999997</c:v>
                      </c:pt>
                      <c:pt idx="2258">
                        <c:v>60.495505999999999</c:v>
                      </c:pt>
                      <c:pt idx="2259">
                        <c:v>60.324727000000003</c:v>
                      </c:pt>
                      <c:pt idx="2260">
                        <c:v>60.951027000000003</c:v>
                      </c:pt>
                      <c:pt idx="2261">
                        <c:v>61.071131999999999</c:v>
                      </c:pt>
                      <c:pt idx="2262">
                        <c:v>60.562477999999999</c:v>
                      </c:pt>
                      <c:pt idx="2263">
                        <c:v>61.266862000000003</c:v>
                      </c:pt>
                      <c:pt idx="2264">
                        <c:v>60.748939</c:v>
                      </c:pt>
                      <c:pt idx="2265">
                        <c:v>61.281945999999998</c:v>
                      </c:pt>
                      <c:pt idx="2266">
                        <c:v>61.176439000000002</c:v>
                      </c:pt>
                      <c:pt idx="2267">
                        <c:v>61.493566999999999</c:v>
                      </c:pt>
                      <c:pt idx="2268">
                        <c:v>61.011046</c:v>
                      </c:pt>
                      <c:pt idx="2269">
                        <c:v>61.116239</c:v>
                      </c:pt>
                      <c:pt idx="2270">
                        <c:v>61.026062000000003</c:v>
                      </c:pt>
                      <c:pt idx="2271">
                        <c:v>60.681739</c:v>
                      </c:pt>
                      <c:pt idx="2272">
                        <c:v>61.357433</c:v>
                      </c:pt>
                      <c:pt idx="2273">
                        <c:v>61.576923999999998</c:v>
                      </c:pt>
                      <c:pt idx="2274">
                        <c:v>61.402774000000001</c:v>
                      </c:pt>
                      <c:pt idx="2275">
                        <c:v>61.380099000000001</c:v>
                      </c:pt>
                      <c:pt idx="2276">
                        <c:v>61.698394999999998</c:v>
                      </c:pt>
                      <c:pt idx="2277">
                        <c:v>61.380099000000001</c:v>
                      </c:pt>
                      <c:pt idx="2278">
                        <c:v>61.827750999999999</c:v>
                      </c:pt>
                      <c:pt idx="2279">
                        <c:v>61.417895999999999</c:v>
                      </c:pt>
                      <c:pt idx="2280">
                        <c:v>61.319678000000003</c:v>
                      </c:pt>
                      <c:pt idx="2281">
                        <c:v>61.539020000000001</c:v>
                      </c:pt>
                      <c:pt idx="2282">
                        <c:v>61.478423999999997</c:v>
                      </c:pt>
                      <c:pt idx="2283">
                        <c:v>61.675598999999998</c:v>
                      </c:pt>
                      <c:pt idx="2284">
                        <c:v>61.395214000000003</c:v>
                      </c:pt>
                      <c:pt idx="2285">
                        <c:v>61.751623000000002</c:v>
                      </c:pt>
                      <c:pt idx="2286">
                        <c:v>62.163952000000002</c:v>
                      </c:pt>
                      <c:pt idx="2287">
                        <c:v>61.713599000000002</c:v>
                      </c:pt>
                      <c:pt idx="2288">
                        <c:v>61.327226000000003</c:v>
                      </c:pt>
                      <c:pt idx="2289">
                        <c:v>61.523864000000003</c:v>
                      </c:pt>
                      <c:pt idx="2290">
                        <c:v>61.903981999999999</c:v>
                      </c:pt>
                      <c:pt idx="2291">
                        <c:v>61.410335000000003</c:v>
                      </c:pt>
                      <c:pt idx="2292">
                        <c:v>61.319678000000003</c:v>
                      </c:pt>
                      <c:pt idx="2293">
                        <c:v>61.965041999999997</c:v>
                      </c:pt>
                      <c:pt idx="2294">
                        <c:v>61.395214000000003</c:v>
                      </c:pt>
                      <c:pt idx="2295">
                        <c:v>61.926872000000003</c:v>
                      </c:pt>
                      <c:pt idx="2296">
                        <c:v>61.410335000000003</c:v>
                      </c:pt>
                      <c:pt idx="2297">
                        <c:v>61.744016000000002</c:v>
                      </c:pt>
                      <c:pt idx="2298">
                        <c:v>61.622444999999999</c:v>
                      </c:pt>
                      <c:pt idx="2299">
                        <c:v>61.652811999999997</c:v>
                      </c:pt>
                      <c:pt idx="2300">
                        <c:v>61.759230000000002</c:v>
                      </c:pt>
                      <c:pt idx="2301">
                        <c:v>61.789673999999998</c:v>
                      </c:pt>
                      <c:pt idx="2302">
                        <c:v>61.911611000000001</c:v>
                      </c:pt>
                      <c:pt idx="2303">
                        <c:v>61.957405999999999</c:v>
                      </c:pt>
                      <c:pt idx="2304">
                        <c:v>62.117986000000002</c:v>
                      </c:pt>
                      <c:pt idx="2305">
                        <c:v>62.209955000000001</c:v>
                      </c:pt>
                      <c:pt idx="2306">
                        <c:v>61.949770000000001</c:v>
                      </c:pt>
                      <c:pt idx="2307">
                        <c:v>61.934503999999997</c:v>
                      </c:pt>
                      <c:pt idx="2308">
                        <c:v>61.698394999999998</c:v>
                      </c:pt>
                      <c:pt idx="2309">
                        <c:v>61.873475999999997</c:v>
                      </c:pt>
                      <c:pt idx="2310">
                        <c:v>62.133302999999998</c:v>
                      </c:pt>
                      <c:pt idx="2311">
                        <c:v>62.018526000000001</c:v>
                      </c:pt>
                      <c:pt idx="2312">
                        <c:v>62.232970000000002</c:v>
                      </c:pt>
                      <c:pt idx="2313">
                        <c:v>61.705995999999999</c:v>
                      </c:pt>
                      <c:pt idx="2314">
                        <c:v>61.508713999999998</c:v>
                      </c:pt>
                      <c:pt idx="2315">
                        <c:v>62.455945</c:v>
                      </c:pt>
                      <c:pt idx="2316">
                        <c:v>62.140963999999997</c:v>
                      </c:pt>
                      <c:pt idx="2317">
                        <c:v>62.140963999999997</c:v>
                      </c:pt>
                      <c:pt idx="2318">
                        <c:v>61.957405999999999</c:v>
                      </c:pt>
                      <c:pt idx="2319">
                        <c:v>62.179282000000001</c:v>
                      </c:pt>
                      <c:pt idx="2320">
                        <c:v>62.064408</c:v>
                      </c:pt>
                      <c:pt idx="2321">
                        <c:v>62.217626000000003</c:v>
                      </c:pt>
                      <c:pt idx="2322">
                        <c:v>61.827750999999999</c:v>
                      </c:pt>
                      <c:pt idx="2323">
                        <c:v>62.394345999999999</c:v>
                      </c:pt>
                      <c:pt idx="2324">
                        <c:v>61.965041999999997</c:v>
                      </c:pt>
                      <c:pt idx="2325">
                        <c:v>62.186948999999998</c:v>
                      </c:pt>
                      <c:pt idx="2326">
                        <c:v>62.679811999999998</c:v>
                      </c:pt>
                      <c:pt idx="2327">
                        <c:v>62.209955000000001</c:v>
                      </c:pt>
                      <c:pt idx="2328">
                        <c:v>61.942135999999998</c:v>
                      </c:pt>
                      <c:pt idx="2329">
                        <c:v>61.942135999999998</c:v>
                      </c:pt>
                      <c:pt idx="2330">
                        <c:v>62.003238000000003</c:v>
                      </c:pt>
                      <c:pt idx="2331">
                        <c:v>62.225296999999998</c:v>
                      </c:pt>
                      <c:pt idx="2332">
                        <c:v>61.888728</c:v>
                      </c:pt>
                      <c:pt idx="2333">
                        <c:v>61.705995999999999</c:v>
                      </c:pt>
                      <c:pt idx="2334">
                        <c:v>62.056759</c:v>
                      </c:pt>
                      <c:pt idx="2335">
                        <c:v>61.668002999999999</c:v>
                      </c:pt>
                      <c:pt idx="2336">
                        <c:v>62.186948999999998</c:v>
                      </c:pt>
                      <c:pt idx="2337">
                        <c:v>62.502189000000001</c:v>
                      </c:pt>
                      <c:pt idx="2338">
                        <c:v>62.010880999999998</c:v>
                      </c:pt>
                      <c:pt idx="2339">
                        <c:v>62.355879999999999</c:v>
                      </c:pt>
                      <c:pt idx="2340">
                        <c:v>62.974513000000002</c:v>
                      </c:pt>
                      <c:pt idx="2341">
                        <c:v>62.348191</c:v>
                      </c:pt>
                      <c:pt idx="2342">
                        <c:v>61.797286999999997</c:v>
                      </c:pt>
                      <c:pt idx="2343">
                        <c:v>61.980317999999997</c:v>
                      </c:pt>
                      <c:pt idx="2344">
                        <c:v>61.759230000000002</c:v>
                      </c:pt>
                      <c:pt idx="2345">
                        <c:v>62.156288000000004</c:v>
                      </c:pt>
                      <c:pt idx="2346">
                        <c:v>61.903981999999999</c:v>
                      </c:pt>
                      <c:pt idx="2347">
                        <c:v>62.325127000000002</c:v>
                      </c:pt>
                      <c:pt idx="2348">
                        <c:v>62.232970000000002</c:v>
                      </c:pt>
                      <c:pt idx="2349">
                        <c:v>61.698394999999998</c:v>
                      </c:pt>
                      <c:pt idx="2350">
                        <c:v>62.171616</c:v>
                      </c:pt>
                      <c:pt idx="2351">
                        <c:v>62.325127000000002</c:v>
                      </c:pt>
                      <c:pt idx="2352">
                        <c:v>62.409739000000002</c:v>
                      </c:pt>
                      <c:pt idx="2353">
                        <c:v>61.539020000000001</c:v>
                      </c:pt>
                      <c:pt idx="2354">
                        <c:v>62.148626</c:v>
                      </c:pt>
                      <c:pt idx="2355">
                        <c:v>62.517612</c:v>
                      </c:pt>
                      <c:pt idx="2356">
                        <c:v>62.309758000000002</c:v>
                      </c:pt>
                      <c:pt idx="2357">
                        <c:v>62.540754999999997</c:v>
                      </c:pt>
                      <c:pt idx="2358">
                        <c:v>61.942135999999998</c:v>
                      </c:pt>
                      <c:pt idx="2359">
                        <c:v>62.486770999999997</c:v>
                      </c:pt>
                      <c:pt idx="2360">
                        <c:v>62.194616000000003</c:v>
                      </c:pt>
                      <c:pt idx="2361">
                        <c:v>62.556189000000003</c:v>
                      </c:pt>
                      <c:pt idx="2362">
                        <c:v>61.926872000000003</c:v>
                      </c:pt>
                      <c:pt idx="2363">
                        <c:v>62.317442999999997</c:v>
                      </c:pt>
                      <c:pt idx="2364">
                        <c:v>62.850239999999999</c:v>
                      </c:pt>
                      <c:pt idx="2365">
                        <c:v>62.309758000000002</c:v>
                      </c:pt>
                      <c:pt idx="2366">
                        <c:v>62.232970000000002</c:v>
                      </c:pt>
                      <c:pt idx="2367">
                        <c:v>62.194616000000003</c:v>
                      </c:pt>
                      <c:pt idx="2368">
                        <c:v>62.003238000000003</c:v>
                      </c:pt>
                      <c:pt idx="2369">
                        <c:v>62.102671999999998</c:v>
                      </c:pt>
                      <c:pt idx="2370">
                        <c:v>62.340502000000001</c:v>
                      </c:pt>
                      <c:pt idx="2371">
                        <c:v>62.232970000000002</c:v>
                      </c:pt>
                      <c:pt idx="2372">
                        <c:v>61.759230000000002</c:v>
                      </c:pt>
                      <c:pt idx="2373">
                        <c:v>62.340502000000001</c:v>
                      </c:pt>
                      <c:pt idx="2374">
                        <c:v>62.417437</c:v>
                      </c:pt>
                      <c:pt idx="2375">
                        <c:v>62.148626</c:v>
                      </c:pt>
                      <c:pt idx="2376">
                        <c:v>61.713599000000002</c:v>
                      </c:pt>
                      <c:pt idx="2377">
                        <c:v>61.630035999999997</c:v>
                      </c:pt>
                      <c:pt idx="2378">
                        <c:v>62.371263999999996</c:v>
                      </c:pt>
                      <c:pt idx="2379">
                        <c:v>62.525326</c:v>
                      </c:pt>
                      <c:pt idx="2380">
                        <c:v>62.749468999999998</c:v>
                      </c:pt>
                      <c:pt idx="2381">
                        <c:v>63.317684999999997</c:v>
                      </c:pt>
                      <c:pt idx="2382">
                        <c:v>61.903981999999999</c:v>
                      </c:pt>
                      <c:pt idx="2383">
                        <c:v>61.896354000000002</c:v>
                      </c:pt>
                      <c:pt idx="2384">
                        <c:v>62.625692999999998</c:v>
                      </c:pt>
                      <c:pt idx="2385">
                        <c:v>62.225296999999998</c:v>
                      </c:pt>
                      <c:pt idx="2386">
                        <c:v>62.125644000000001</c:v>
                      </c:pt>
                      <c:pt idx="2387">
                        <c:v>62.148626</c:v>
                      </c:pt>
                      <c:pt idx="2388">
                        <c:v>61.965041999999997</c:v>
                      </c:pt>
                      <c:pt idx="2389">
                        <c:v>62.186948999999998</c:v>
                      </c:pt>
                      <c:pt idx="2390">
                        <c:v>62.563907</c:v>
                      </c:pt>
                      <c:pt idx="2391">
                        <c:v>62.982289000000002</c:v>
                      </c:pt>
                      <c:pt idx="2392">
                        <c:v>62.448242</c:v>
                      </c:pt>
                      <c:pt idx="2393">
                        <c:v>62.202285000000003</c:v>
                      </c:pt>
                      <c:pt idx="2394">
                        <c:v>62.803708</c:v>
                      </c:pt>
                      <c:pt idx="2395">
                        <c:v>62.548471999999997</c:v>
                      </c:pt>
                      <c:pt idx="2396">
                        <c:v>62.302073999999998</c:v>
                      </c:pt>
                      <c:pt idx="2397">
                        <c:v>62.53304</c:v>
                      </c:pt>
                      <c:pt idx="2398">
                        <c:v>61.881101000000001</c:v>
                      </c:pt>
                      <c:pt idx="2399">
                        <c:v>62.325127000000002</c:v>
                      </c:pt>
                      <c:pt idx="2400">
                        <c:v>62.594791999999998</c:v>
                      </c:pt>
                      <c:pt idx="2401">
                        <c:v>61.934503999999997</c:v>
                      </c:pt>
                      <c:pt idx="2402">
                        <c:v>62.056759</c:v>
                      </c:pt>
                      <c:pt idx="2403">
                        <c:v>61.668002999999999</c:v>
                      </c:pt>
                      <c:pt idx="2404">
                        <c:v>62.309758000000002</c:v>
                      </c:pt>
                      <c:pt idx="2405">
                        <c:v>62.163952000000002</c:v>
                      </c:pt>
                      <c:pt idx="2406">
                        <c:v>62.209955000000001</c:v>
                      </c:pt>
                      <c:pt idx="2407">
                        <c:v>62.003238000000003</c:v>
                      </c:pt>
                      <c:pt idx="2408">
                        <c:v>62.355879999999999</c:v>
                      </c:pt>
                      <c:pt idx="2409">
                        <c:v>62.171616</c:v>
                      </c:pt>
                      <c:pt idx="2410">
                        <c:v>62.517612</c:v>
                      </c:pt>
                      <c:pt idx="2411">
                        <c:v>62.378956000000002</c:v>
                      </c:pt>
                      <c:pt idx="2412">
                        <c:v>62.764961</c:v>
                      </c:pt>
                      <c:pt idx="2413">
                        <c:v>62.317442999999997</c:v>
                      </c:pt>
                      <c:pt idx="2414">
                        <c:v>62.842481999999997</c:v>
                      </c:pt>
                      <c:pt idx="2415">
                        <c:v>62.733983000000002</c:v>
                      </c:pt>
                      <c:pt idx="2416">
                        <c:v>62.509900000000002</c:v>
                      </c:pt>
                      <c:pt idx="2417">
                        <c:v>62.679811999999998</c:v>
                      </c:pt>
                      <c:pt idx="2418">
                        <c:v>62.394345999999999</c:v>
                      </c:pt>
                      <c:pt idx="2419">
                        <c:v>62.402042999999999</c:v>
                      </c:pt>
                      <c:pt idx="2420">
                        <c:v>62.834724999999999</c:v>
                      </c:pt>
                      <c:pt idx="2421">
                        <c:v>62.679811999999998</c:v>
                      </c:pt>
                      <c:pt idx="2422">
                        <c:v>62.710760999999998</c:v>
                      </c:pt>
                      <c:pt idx="2423">
                        <c:v>62.209955000000001</c:v>
                      </c:pt>
                      <c:pt idx="2424">
                        <c:v>62.625692999999998</c:v>
                      </c:pt>
                      <c:pt idx="2425">
                        <c:v>62.842481999999997</c:v>
                      </c:pt>
                      <c:pt idx="2426">
                        <c:v>62.556189000000003</c:v>
                      </c:pt>
                      <c:pt idx="2427">
                        <c:v>62.417437</c:v>
                      </c:pt>
                      <c:pt idx="2428">
                        <c:v>62.834724999999999</c:v>
                      </c:pt>
                      <c:pt idx="2429">
                        <c:v>62.432836999999999</c:v>
                      </c:pt>
                      <c:pt idx="2430">
                        <c:v>62.018526000000001</c:v>
                      </c:pt>
                      <c:pt idx="2431">
                        <c:v>62.726241000000002</c:v>
                      </c:pt>
                      <c:pt idx="2432">
                        <c:v>62.209955000000001</c:v>
                      </c:pt>
                      <c:pt idx="2433">
                        <c:v>62.927878</c:v>
                      </c:pt>
                      <c:pt idx="2434">
                        <c:v>62.587069</c:v>
                      </c:pt>
                      <c:pt idx="2435">
                        <c:v>63.356814999999997</c:v>
                      </c:pt>
                      <c:pt idx="2436">
                        <c:v>62.865758999999997</c:v>
                      </c:pt>
                      <c:pt idx="2437">
                        <c:v>62.912342000000002</c:v>
                      </c:pt>
                      <c:pt idx="2438">
                        <c:v>62.602516000000001</c:v>
                      </c:pt>
                      <c:pt idx="2439">
                        <c:v>62.179282000000001</c:v>
                      </c:pt>
                      <c:pt idx="2440">
                        <c:v>62.749468999999998</c:v>
                      </c:pt>
                      <c:pt idx="2441">
                        <c:v>63.255133999999998</c:v>
                      </c:pt>
                      <c:pt idx="2442">
                        <c:v>62.834724999999999</c:v>
                      </c:pt>
                      <c:pt idx="2443">
                        <c:v>62.432836999999999</c:v>
                      </c:pt>
                      <c:pt idx="2444">
                        <c:v>62.819214000000002</c:v>
                      </c:pt>
                      <c:pt idx="2445">
                        <c:v>62.548471999999997</c:v>
                      </c:pt>
                      <c:pt idx="2446">
                        <c:v>62.974513000000002</c:v>
                      </c:pt>
                      <c:pt idx="2447">
                        <c:v>62.53304</c:v>
                      </c:pt>
                      <c:pt idx="2448">
                        <c:v>62.687548</c:v>
                      </c:pt>
                      <c:pt idx="2449">
                        <c:v>62.517612</c:v>
                      </c:pt>
                      <c:pt idx="2450">
                        <c:v>62.803708</c:v>
                      </c:pt>
                      <c:pt idx="2451">
                        <c:v>62.920110000000001</c:v>
                      </c:pt>
                      <c:pt idx="2452">
                        <c:v>62.834724999999999</c:v>
                      </c:pt>
                      <c:pt idx="2453">
                        <c:v>62.556189000000003</c:v>
                      </c:pt>
                      <c:pt idx="2454">
                        <c:v>62.795955999999997</c:v>
                      </c:pt>
                      <c:pt idx="2455">
                        <c:v>63.114649</c:v>
                      </c:pt>
                      <c:pt idx="2456">
                        <c:v>63.670828999999998</c:v>
                      </c:pt>
                      <c:pt idx="2457">
                        <c:v>63.052323000000001</c:v>
                      </c:pt>
                      <c:pt idx="2458">
                        <c:v>63.623615999999998</c:v>
                      </c:pt>
                      <c:pt idx="2459">
                        <c:v>62.819214000000002</c:v>
                      </c:pt>
                      <c:pt idx="2460">
                        <c:v>62.610239999999997</c:v>
                      </c:pt>
                      <c:pt idx="2461">
                        <c:v>62.842481999999997</c:v>
                      </c:pt>
                      <c:pt idx="2462">
                        <c:v>62.363571999999998</c:v>
                      </c:pt>
                      <c:pt idx="2463">
                        <c:v>62.958962999999997</c:v>
                      </c:pt>
                      <c:pt idx="2464">
                        <c:v>62.834724999999999</c:v>
                      </c:pt>
                      <c:pt idx="2465">
                        <c:v>63.302042</c:v>
                      </c:pt>
                      <c:pt idx="2466">
                        <c:v>62.889045000000003</c:v>
                      </c:pt>
                      <c:pt idx="2467">
                        <c:v>63.223885000000003</c:v>
                      </c:pt>
                      <c:pt idx="2468">
                        <c:v>62.780456000000001</c:v>
                      </c:pt>
                      <c:pt idx="2469">
                        <c:v>63.005623</c:v>
                      </c:pt>
                      <c:pt idx="2470">
                        <c:v>62.943418000000001</c:v>
                      </c:pt>
                      <c:pt idx="2471">
                        <c:v>63.216074999999996</c:v>
                      </c:pt>
                      <c:pt idx="2472">
                        <c:v>62.594791999999998</c:v>
                      </c:pt>
                      <c:pt idx="2473">
                        <c:v>62.602516000000001</c:v>
                      </c:pt>
                      <c:pt idx="2474">
                        <c:v>62.171616</c:v>
                      </c:pt>
                      <c:pt idx="2475">
                        <c:v>63.013404999999999</c:v>
                      </c:pt>
                      <c:pt idx="2476">
                        <c:v>63.013404999999999</c:v>
                      </c:pt>
                      <c:pt idx="2477">
                        <c:v>63.005623</c:v>
                      </c:pt>
                      <c:pt idx="2478">
                        <c:v>63.013404999999999</c:v>
                      </c:pt>
                      <c:pt idx="2479">
                        <c:v>63.005623</c:v>
                      </c:pt>
                      <c:pt idx="2480">
                        <c:v>63.442995000000003</c:v>
                      </c:pt>
                      <c:pt idx="2481">
                        <c:v>62.982289000000002</c:v>
                      </c:pt>
                      <c:pt idx="2482">
                        <c:v>63.075687000000002</c:v>
                      </c:pt>
                      <c:pt idx="2483">
                        <c:v>62.502189000000001</c:v>
                      </c:pt>
                      <c:pt idx="2484">
                        <c:v>62.255994999999999</c:v>
                      </c:pt>
                      <c:pt idx="2485">
                        <c:v>63.294220000000003</c:v>
                      </c:pt>
                      <c:pt idx="2486">
                        <c:v>62.819214000000002</c:v>
                      </c:pt>
                      <c:pt idx="2487">
                        <c:v>62.486770999999997</c:v>
                      </c:pt>
                      <c:pt idx="2488">
                        <c:v>63.247320000000002</c:v>
                      </c:pt>
                      <c:pt idx="2489">
                        <c:v>63.083477000000002</c:v>
                      </c:pt>
                      <c:pt idx="2490">
                        <c:v>62.563907</c:v>
                      </c:pt>
                      <c:pt idx="2491">
                        <c:v>62.850239999999999</c:v>
                      </c:pt>
                      <c:pt idx="2492">
                        <c:v>62.990065999999999</c:v>
                      </c:pt>
                      <c:pt idx="2493">
                        <c:v>63.013404999999999</c:v>
                      </c:pt>
                      <c:pt idx="2494">
                        <c:v>62.819214000000002</c:v>
                      </c:pt>
                      <c:pt idx="2495">
                        <c:v>62.803708</c:v>
                      </c:pt>
                      <c:pt idx="2496">
                        <c:v>62.733983000000002</c:v>
                      </c:pt>
                      <c:pt idx="2497">
                        <c:v>62.563907</c:v>
                      </c:pt>
                      <c:pt idx="2498">
                        <c:v>63.169241</c:v>
                      </c:pt>
                      <c:pt idx="2499">
                        <c:v>63.161439000000001</c:v>
                      </c:pt>
                      <c:pt idx="2500">
                        <c:v>63.044538000000003</c:v>
                      </c:pt>
                      <c:pt idx="2501">
                        <c:v>62.378956000000002</c:v>
                      </c:pt>
                      <c:pt idx="2502">
                        <c:v>62.332814999999997</c:v>
                      </c:pt>
                      <c:pt idx="2503">
                        <c:v>63.216074999999996</c:v>
                      </c:pt>
                      <c:pt idx="2504">
                        <c:v>62.479061999999999</c:v>
                      </c:pt>
                      <c:pt idx="2505">
                        <c:v>62.757215000000002</c:v>
                      </c:pt>
                      <c:pt idx="2506">
                        <c:v>62.749468999999998</c:v>
                      </c:pt>
                      <c:pt idx="2507">
                        <c:v>62.997844999999998</c:v>
                      </c:pt>
                      <c:pt idx="2508">
                        <c:v>62.951191000000001</c:v>
                      </c:pt>
                      <c:pt idx="2509">
                        <c:v>62.402042999999999</c:v>
                      </c:pt>
                      <c:pt idx="2510">
                        <c:v>62.826968999999998</c:v>
                      </c:pt>
                      <c:pt idx="2511">
                        <c:v>62.920110000000001</c:v>
                      </c:pt>
                      <c:pt idx="2512">
                        <c:v>62.780456000000001</c:v>
                      </c:pt>
                      <c:pt idx="2513">
                        <c:v>63.192653999999997</c:v>
                      </c:pt>
                      <c:pt idx="2514">
                        <c:v>63.223885000000003</c:v>
                      </c:pt>
                      <c:pt idx="2515">
                        <c:v>63.223885000000003</c:v>
                      </c:pt>
                      <c:pt idx="2516">
                        <c:v>62.602516000000001</c:v>
                      </c:pt>
                      <c:pt idx="2517">
                        <c:v>63.411641000000003</c:v>
                      </c:pt>
                      <c:pt idx="2518">
                        <c:v>62.440537999999997</c:v>
                      </c:pt>
                      <c:pt idx="2519">
                        <c:v>62.325127000000002</c:v>
                      </c:pt>
                      <c:pt idx="2520">
                        <c:v>62.850239999999999</c:v>
                      </c:pt>
                      <c:pt idx="2521">
                        <c:v>62.982289000000002</c:v>
                      </c:pt>
                      <c:pt idx="2522">
                        <c:v>63.013404999999999</c:v>
                      </c:pt>
                      <c:pt idx="2523">
                        <c:v>62.517612</c:v>
                      </c:pt>
                      <c:pt idx="2524">
                        <c:v>62.309758000000002</c:v>
                      </c:pt>
                      <c:pt idx="2525">
                        <c:v>62.842481999999997</c:v>
                      </c:pt>
                      <c:pt idx="2526">
                        <c:v>62.679811999999998</c:v>
                      </c:pt>
                      <c:pt idx="2527">
                        <c:v>62.402042999999999</c:v>
                      </c:pt>
                      <c:pt idx="2528">
                        <c:v>62.889045000000003</c:v>
                      </c:pt>
                      <c:pt idx="2529">
                        <c:v>62.974513000000002</c:v>
                      </c:pt>
                      <c:pt idx="2530">
                        <c:v>62.525326</c:v>
                      </c:pt>
                      <c:pt idx="2531">
                        <c:v>62.749468999999998</c:v>
                      </c:pt>
                      <c:pt idx="2532">
                        <c:v>62.695284000000001</c:v>
                      </c:pt>
                      <c:pt idx="2533">
                        <c:v>62.703021</c:v>
                      </c:pt>
                      <c:pt idx="2534">
                        <c:v>63.013404999999999</c:v>
                      </c:pt>
                      <c:pt idx="2535">
                        <c:v>62.394345999999999</c:v>
                      </c:pt>
                      <c:pt idx="2536">
                        <c:v>63.145837</c:v>
                      </c:pt>
                      <c:pt idx="2537">
                        <c:v>63.356814999999997</c:v>
                      </c:pt>
                      <c:pt idx="2538">
                        <c:v>62.811461000000001</c:v>
                      </c:pt>
                      <c:pt idx="2539">
                        <c:v>62.672077000000002</c:v>
                      </c:pt>
                      <c:pt idx="2540">
                        <c:v>63.145837</c:v>
                      </c:pt>
                      <c:pt idx="2541">
                        <c:v>62.927878</c:v>
                      </c:pt>
                      <c:pt idx="2542">
                        <c:v>62.834724999999999</c:v>
                      </c:pt>
                      <c:pt idx="2543">
                        <c:v>62.179282000000001</c:v>
                      </c:pt>
                      <c:pt idx="2544">
                        <c:v>62.563907</c:v>
                      </c:pt>
                      <c:pt idx="2545">
                        <c:v>62.726241000000002</c:v>
                      </c:pt>
                      <c:pt idx="2546">
                        <c:v>62.764961</c:v>
                      </c:pt>
                      <c:pt idx="2547">
                        <c:v>63.005623</c:v>
                      </c:pt>
                      <c:pt idx="2548">
                        <c:v>62.764961</c:v>
                      </c:pt>
                      <c:pt idx="2549">
                        <c:v>62.317442999999997</c:v>
                      </c:pt>
                      <c:pt idx="2550">
                        <c:v>62.974513000000002</c:v>
                      </c:pt>
                      <c:pt idx="2551">
                        <c:v>62.033816000000002</c:v>
                      </c:pt>
                      <c:pt idx="2552">
                        <c:v>63.474366000000003</c:v>
                      </c:pt>
                      <c:pt idx="2553">
                        <c:v>62.363571999999998</c:v>
                      </c:pt>
                      <c:pt idx="2554">
                        <c:v>62.764961</c:v>
                      </c:pt>
                      <c:pt idx="2555">
                        <c:v>62.571626999999999</c:v>
                      </c:pt>
                      <c:pt idx="2556">
                        <c:v>63.223885000000003</c:v>
                      </c:pt>
                      <c:pt idx="2557">
                        <c:v>62.850239999999999</c:v>
                      </c:pt>
                      <c:pt idx="2558">
                        <c:v>63.114649</c:v>
                      </c:pt>
                      <c:pt idx="2559">
                        <c:v>63.302042</c:v>
                      </c:pt>
                      <c:pt idx="2560">
                        <c:v>62.951191000000001</c:v>
                      </c:pt>
                      <c:pt idx="2561">
                        <c:v>62.966737000000002</c:v>
                      </c:pt>
                      <c:pt idx="2562">
                        <c:v>62.710760999999998</c:v>
                      </c:pt>
                      <c:pt idx="2563">
                        <c:v>62.579346999999999</c:v>
                      </c:pt>
                      <c:pt idx="2564">
                        <c:v>63.036752</c:v>
                      </c:pt>
                      <c:pt idx="2565">
                        <c:v>62.764961</c:v>
                      </c:pt>
                      <c:pt idx="2566">
                        <c:v>62.509900000000002</c:v>
                      </c:pt>
                      <c:pt idx="2567">
                        <c:v>62.873519999999999</c:v>
                      </c:pt>
                      <c:pt idx="2568">
                        <c:v>63.161439000000001</c:v>
                      </c:pt>
                      <c:pt idx="2569">
                        <c:v>62.617967</c:v>
                      </c:pt>
                      <c:pt idx="2570">
                        <c:v>63.153638000000001</c:v>
                      </c:pt>
                      <c:pt idx="2571">
                        <c:v>62.927878</c:v>
                      </c:pt>
                      <c:pt idx="2572">
                        <c:v>62.896810000000002</c:v>
                      </c:pt>
                      <c:pt idx="2573">
                        <c:v>63.036752</c:v>
                      </c:pt>
                      <c:pt idx="2574">
                        <c:v>62.826968999999998</c:v>
                      </c:pt>
                      <c:pt idx="2575">
                        <c:v>62.548471999999997</c:v>
                      </c:pt>
                      <c:pt idx="2576">
                        <c:v>63.482211999999997</c:v>
                      </c:pt>
                      <c:pt idx="2577">
                        <c:v>62.966737000000002</c:v>
                      </c:pt>
                      <c:pt idx="2578">
                        <c:v>63.333334000000001</c:v>
                      </c:pt>
                      <c:pt idx="2579">
                        <c:v>62.826968999999998</c:v>
                      </c:pt>
                      <c:pt idx="2580">
                        <c:v>63.177042999999998</c:v>
                      </c:pt>
                      <c:pt idx="2581">
                        <c:v>62.974513000000002</c:v>
                      </c:pt>
                      <c:pt idx="2582">
                        <c:v>62.966737000000002</c:v>
                      </c:pt>
                      <c:pt idx="2583">
                        <c:v>62.904575000000001</c:v>
                      </c:pt>
                      <c:pt idx="2584">
                        <c:v>63.348985999999996</c:v>
                      </c:pt>
                      <c:pt idx="2585">
                        <c:v>62.633420999999998</c:v>
                      </c:pt>
                      <c:pt idx="2586">
                        <c:v>62.53304</c:v>
                      </c:pt>
                      <c:pt idx="2587">
                        <c:v>63.184848000000002</c:v>
                      </c:pt>
                      <c:pt idx="2588">
                        <c:v>63.028968999999996</c:v>
                      </c:pt>
                      <c:pt idx="2589">
                        <c:v>62.951191000000001</c:v>
                      </c:pt>
                      <c:pt idx="2590">
                        <c:v>63.153638000000001</c:v>
                      </c:pt>
                      <c:pt idx="2591">
                        <c:v>63.052323000000001</c:v>
                      </c:pt>
                      <c:pt idx="2592">
                        <c:v>62.378956000000002</c:v>
                      </c:pt>
                      <c:pt idx="2593">
                        <c:v>63.262949999999996</c:v>
                      </c:pt>
                      <c:pt idx="2594">
                        <c:v>62.834724999999999</c:v>
                      </c:pt>
                      <c:pt idx="2595">
                        <c:v>62.494478999999998</c:v>
                      </c:pt>
                      <c:pt idx="2596">
                        <c:v>63.114649</c:v>
                      </c:pt>
                      <c:pt idx="2597">
                        <c:v>62.486770999999997</c:v>
                      </c:pt>
                      <c:pt idx="2598">
                        <c:v>63.364643999999998</c:v>
                      </c:pt>
                      <c:pt idx="2599">
                        <c:v>63.686576000000002</c:v>
                      </c:pt>
                      <c:pt idx="2600">
                        <c:v>62.679811999999998</c:v>
                      </c:pt>
                      <c:pt idx="2601">
                        <c:v>63.576442</c:v>
                      </c:pt>
                      <c:pt idx="2602">
                        <c:v>63.138038999999999</c:v>
                      </c:pt>
                      <c:pt idx="2603">
                        <c:v>62.865758999999997</c:v>
                      </c:pt>
                      <c:pt idx="2604">
                        <c:v>63.411641000000003</c:v>
                      </c:pt>
                      <c:pt idx="2605">
                        <c:v>63.114649</c:v>
                      </c:pt>
                      <c:pt idx="2606">
                        <c:v>62.865758999999997</c:v>
                      </c:pt>
                      <c:pt idx="2607">
                        <c:v>63.662958000000003</c:v>
                      </c:pt>
                      <c:pt idx="2608">
                        <c:v>63.317684999999997</c:v>
                      </c:pt>
                      <c:pt idx="2609">
                        <c:v>63.325508999999997</c:v>
                      </c:pt>
                      <c:pt idx="2610">
                        <c:v>63.013404999999999</c:v>
                      </c:pt>
                      <c:pt idx="2611">
                        <c:v>63.200459000000002</c:v>
                      </c:pt>
                      <c:pt idx="2612">
                        <c:v>62.904575000000001</c:v>
                      </c:pt>
                      <c:pt idx="2613">
                        <c:v>63.161439000000001</c:v>
                      </c:pt>
                      <c:pt idx="2614">
                        <c:v>62.927878</c:v>
                      </c:pt>
                      <c:pt idx="2615">
                        <c:v>62.842481999999997</c:v>
                      </c:pt>
                      <c:pt idx="2616">
                        <c:v>62.741725000000002</c:v>
                      </c:pt>
                      <c:pt idx="2617">
                        <c:v>63.497905000000003</c:v>
                      </c:pt>
                      <c:pt idx="2618">
                        <c:v>63.348985999999996</c:v>
                      </c:pt>
                      <c:pt idx="2619">
                        <c:v>63.255133999999998</c:v>
                      </c:pt>
                      <c:pt idx="2620">
                        <c:v>62.772708000000002</c:v>
                      </c:pt>
                      <c:pt idx="2621">
                        <c:v>62.811461000000001</c:v>
                      </c:pt>
                      <c:pt idx="2622">
                        <c:v>63.106853999999998</c:v>
                      </c:pt>
                      <c:pt idx="2623">
                        <c:v>63.294220000000003</c:v>
                      </c:pt>
                      <c:pt idx="2624">
                        <c:v>62.764961</c:v>
                      </c:pt>
                      <c:pt idx="2625">
                        <c:v>63.184848000000002</c:v>
                      </c:pt>
                      <c:pt idx="2626">
                        <c:v>63.278582999999998</c:v>
                      </c:pt>
                      <c:pt idx="2627">
                        <c:v>63.333334000000001</c:v>
                      </c:pt>
                      <c:pt idx="2628">
                        <c:v>63.138038999999999</c:v>
                      </c:pt>
                      <c:pt idx="2629">
                        <c:v>63.294220000000003</c:v>
                      </c:pt>
                      <c:pt idx="2630">
                        <c:v>62.386651000000001</c:v>
                      </c:pt>
                      <c:pt idx="2631">
                        <c:v>62.772708000000002</c:v>
                      </c:pt>
                      <c:pt idx="2632">
                        <c:v>62.943418000000001</c:v>
                      </c:pt>
                      <c:pt idx="2633">
                        <c:v>63.208266999999999</c:v>
                      </c:pt>
                      <c:pt idx="2634">
                        <c:v>63.036752</c:v>
                      </c:pt>
                      <c:pt idx="2635">
                        <c:v>63.067898</c:v>
                      </c:pt>
                      <c:pt idx="2636">
                        <c:v>63.184848000000002</c:v>
                      </c:pt>
                      <c:pt idx="2637">
                        <c:v>63.655087000000002</c:v>
                      </c:pt>
                      <c:pt idx="2638">
                        <c:v>62.811461000000001</c:v>
                      </c:pt>
                      <c:pt idx="2639">
                        <c:v>62.672077000000002</c:v>
                      </c:pt>
                      <c:pt idx="2640">
                        <c:v>62.772708000000002</c:v>
                      </c:pt>
                      <c:pt idx="2641">
                        <c:v>62.997844999999998</c:v>
                      </c:pt>
                      <c:pt idx="2642">
                        <c:v>63.568582999999997</c:v>
                      </c:pt>
                      <c:pt idx="2643">
                        <c:v>63.395971000000003</c:v>
                      </c:pt>
                      <c:pt idx="2644">
                        <c:v>63.184848000000002</c:v>
                      </c:pt>
                      <c:pt idx="2645">
                        <c:v>62.850239999999999</c:v>
                      </c:pt>
                      <c:pt idx="2646">
                        <c:v>63.052323000000001</c:v>
                      </c:pt>
                      <c:pt idx="2647">
                        <c:v>63.749605000000003</c:v>
                      </c:pt>
                      <c:pt idx="2648">
                        <c:v>63.286400999999998</c:v>
                      </c:pt>
                      <c:pt idx="2649">
                        <c:v>63.021186</c:v>
                      </c:pt>
                      <c:pt idx="2650">
                        <c:v>62.826968999999998</c:v>
                      </c:pt>
                      <c:pt idx="2651">
                        <c:v>63.678702999999999</c:v>
                      </c:pt>
                      <c:pt idx="2652">
                        <c:v>62.679811999999998</c:v>
                      </c:pt>
                      <c:pt idx="2653">
                        <c:v>62.826968999999998</c:v>
                      </c:pt>
                      <c:pt idx="2654">
                        <c:v>63.490057</c:v>
                      </c:pt>
                      <c:pt idx="2655">
                        <c:v>63.216074999999996</c:v>
                      </c:pt>
                      <c:pt idx="2656">
                        <c:v>63.036752</c:v>
                      </c:pt>
                      <c:pt idx="2657">
                        <c:v>63.192653999999997</c:v>
                      </c:pt>
                      <c:pt idx="2658">
                        <c:v>62.904575000000001</c:v>
                      </c:pt>
                      <c:pt idx="2659">
                        <c:v>63.286400999999998</c:v>
                      </c:pt>
                      <c:pt idx="2660">
                        <c:v>63.584301000000004</c:v>
                      </c:pt>
                      <c:pt idx="2661">
                        <c:v>62.958962999999997</c:v>
                      </c:pt>
                      <c:pt idx="2662">
                        <c:v>63.028968999999996</c:v>
                      </c:pt>
                      <c:pt idx="2663">
                        <c:v>63.505754000000003</c:v>
                      </c:pt>
                      <c:pt idx="2664">
                        <c:v>63.53716</c:v>
                      </c:pt>
                      <c:pt idx="2665">
                        <c:v>63.028968999999996</c:v>
                      </c:pt>
                      <c:pt idx="2666">
                        <c:v>63.317684999999997</c:v>
                      </c:pt>
                      <c:pt idx="2667">
                        <c:v>63.005623</c:v>
                      </c:pt>
                      <c:pt idx="2668">
                        <c:v>62.881281999999999</c:v>
                      </c:pt>
                      <c:pt idx="2669">
                        <c:v>63.036752</c:v>
                      </c:pt>
                      <c:pt idx="2670">
                        <c:v>63.200459000000002</c:v>
                      </c:pt>
                      <c:pt idx="2671">
                        <c:v>63.223885000000003</c:v>
                      </c:pt>
                      <c:pt idx="2672">
                        <c:v>63.216074999999996</c:v>
                      </c:pt>
                      <c:pt idx="2673">
                        <c:v>63.600023</c:v>
                      </c:pt>
                      <c:pt idx="2674">
                        <c:v>62.703021</c:v>
                      </c:pt>
                      <c:pt idx="2675">
                        <c:v>62.579346999999999</c:v>
                      </c:pt>
                      <c:pt idx="2676">
                        <c:v>63.223885000000003</c:v>
                      </c:pt>
                      <c:pt idx="2677">
                        <c:v>63.286400999999998</c:v>
                      </c:pt>
                      <c:pt idx="2678">
                        <c:v>62.834724999999999</c:v>
                      </c:pt>
                      <c:pt idx="2679">
                        <c:v>63.231695999999999</c:v>
                      </c:pt>
                      <c:pt idx="2680">
                        <c:v>63.145837</c:v>
                      </c:pt>
                      <c:pt idx="2681">
                        <c:v>62.982289000000002</c:v>
                      </c:pt>
                      <c:pt idx="2682">
                        <c:v>63.450836000000002</c:v>
                      </c:pt>
                      <c:pt idx="2683">
                        <c:v>63.356814999999997</c:v>
                      </c:pt>
                      <c:pt idx="2684">
                        <c:v>62.371263999999996</c:v>
                      </c:pt>
                      <c:pt idx="2685">
                        <c:v>63.388137999999998</c:v>
                      </c:pt>
                      <c:pt idx="2686">
                        <c:v>63.122444000000002</c:v>
                      </c:pt>
                      <c:pt idx="2687">
                        <c:v>62.803708</c:v>
                      </c:pt>
                      <c:pt idx="2688">
                        <c:v>62.920110000000001</c:v>
                      </c:pt>
                      <c:pt idx="2689">
                        <c:v>64.02619</c:v>
                      </c:pt>
                      <c:pt idx="2690">
                        <c:v>62.920110000000001</c:v>
                      </c:pt>
                      <c:pt idx="2691">
                        <c:v>63.208266999999999</c:v>
                      </c:pt>
                      <c:pt idx="2692">
                        <c:v>62.726241000000002</c:v>
                      </c:pt>
                      <c:pt idx="2693">
                        <c:v>63.962853000000003</c:v>
                      </c:pt>
                      <c:pt idx="2694">
                        <c:v>63.184848000000002</c:v>
                      </c:pt>
                      <c:pt idx="2695">
                        <c:v>63.600023</c:v>
                      </c:pt>
                      <c:pt idx="2696">
                        <c:v>63.083477000000002</c:v>
                      </c:pt>
                      <c:pt idx="2697">
                        <c:v>63.372472999999999</c:v>
                      </c:pt>
                      <c:pt idx="2698">
                        <c:v>63.309863</c:v>
                      </c:pt>
                      <c:pt idx="2699">
                        <c:v>63.505754000000003</c:v>
                      </c:pt>
                      <c:pt idx="2700">
                        <c:v>63.153638000000001</c:v>
                      </c:pt>
                      <c:pt idx="2701">
                        <c:v>63.490057</c:v>
                      </c:pt>
                      <c:pt idx="2702">
                        <c:v>62.974513000000002</c:v>
                      </c:pt>
                      <c:pt idx="2703">
                        <c:v>63.208266999999999</c:v>
                      </c:pt>
                      <c:pt idx="2704">
                        <c:v>63.223885000000003</c:v>
                      </c:pt>
                      <c:pt idx="2705">
                        <c:v>63.278582999999998</c:v>
                      </c:pt>
                      <c:pt idx="2706">
                        <c:v>63.584301000000004</c:v>
                      </c:pt>
                      <c:pt idx="2707">
                        <c:v>63.576442</c:v>
                      </c:pt>
                      <c:pt idx="2708">
                        <c:v>63.639349000000003</c:v>
                      </c:pt>
                      <c:pt idx="2709">
                        <c:v>63.497905000000003</c:v>
                      </c:pt>
                      <c:pt idx="2710">
                        <c:v>63.286400999999998</c:v>
                      </c:pt>
                      <c:pt idx="2711">
                        <c:v>63.395971000000003</c:v>
                      </c:pt>
                      <c:pt idx="2712">
                        <c:v>63.372472999999999</c:v>
                      </c:pt>
                      <c:pt idx="2713">
                        <c:v>63.427315999999998</c:v>
                      </c:pt>
                      <c:pt idx="2714">
                        <c:v>63.545014000000002</c:v>
                      </c:pt>
                      <c:pt idx="2715">
                        <c:v>63.388137999999998</c:v>
                      </c:pt>
                      <c:pt idx="2716">
                        <c:v>63.427315999999998</c:v>
                      </c:pt>
                      <c:pt idx="2717">
                        <c:v>63.356814999999997</c:v>
                      </c:pt>
                      <c:pt idx="2718">
                        <c:v>63.812705999999999</c:v>
                      </c:pt>
                      <c:pt idx="2719">
                        <c:v>63.655087000000002</c:v>
                      </c:pt>
                      <c:pt idx="2720">
                        <c:v>63.309863</c:v>
                      </c:pt>
                      <c:pt idx="2721">
                        <c:v>62.764961</c:v>
                      </c:pt>
                      <c:pt idx="2722">
                        <c:v>63.686576000000002</c:v>
                      </c:pt>
                      <c:pt idx="2723">
                        <c:v>62.927878</c:v>
                      </c:pt>
                      <c:pt idx="2724">
                        <c:v>63.083477000000002</c:v>
                      </c:pt>
                      <c:pt idx="2725">
                        <c:v>63.686576000000002</c:v>
                      </c:pt>
                      <c:pt idx="2726">
                        <c:v>63.804816000000002</c:v>
                      </c:pt>
                      <c:pt idx="2727">
                        <c:v>63.403806000000003</c:v>
                      </c:pt>
                      <c:pt idx="2728">
                        <c:v>63.741723999999998</c:v>
                      </c:pt>
                      <c:pt idx="2729">
                        <c:v>64.049960999999996</c:v>
                      </c:pt>
                      <c:pt idx="2730">
                        <c:v>63.789034999999998</c:v>
                      </c:pt>
                      <c:pt idx="2731">
                        <c:v>63.725962000000003</c:v>
                      </c:pt>
                      <c:pt idx="2732">
                        <c:v>63.427315999999998</c:v>
                      </c:pt>
                      <c:pt idx="2733">
                        <c:v>62.982289000000002</c:v>
                      </c:pt>
                      <c:pt idx="2734">
                        <c:v>63.631481999999998</c:v>
                      </c:pt>
                      <c:pt idx="2735">
                        <c:v>63.380305</c:v>
                      </c:pt>
                      <c:pt idx="2736">
                        <c:v>62.927878</c:v>
                      </c:pt>
                      <c:pt idx="2737">
                        <c:v>63.208266999999999</c:v>
                      </c:pt>
                      <c:pt idx="2738">
                        <c:v>63.278582999999998</c:v>
                      </c:pt>
                      <c:pt idx="2739">
                        <c:v>63.584301000000004</c:v>
                      </c:pt>
                      <c:pt idx="2740">
                        <c:v>63.639349000000003</c:v>
                      </c:pt>
                      <c:pt idx="2741">
                        <c:v>63.812705999999999</c:v>
                      </c:pt>
                      <c:pt idx="2742">
                        <c:v>64.351911999999999</c:v>
                      </c:pt>
                      <c:pt idx="2743">
                        <c:v>63.552869999999999</c:v>
                      </c:pt>
                      <c:pt idx="2744">
                        <c:v>63.765374999999999</c:v>
                      </c:pt>
                      <c:pt idx="2745">
                        <c:v>63.852181000000002</c:v>
                      </c:pt>
                      <c:pt idx="2746">
                        <c:v>63.278582999999998</c:v>
                      </c:pt>
                      <c:pt idx="2747">
                        <c:v>63.962853000000003</c:v>
                      </c:pt>
                      <c:pt idx="2748">
                        <c:v>63.442995000000003</c:v>
                      </c:pt>
                      <c:pt idx="2749">
                        <c:v>63.044538000000003</c:v>
                      </c:pt>
                      <c:pt idx="2750">
                        <c:v>63.372472999999999</c:v>
                      </c:pt>
                      <c:pt idx="2751">
                        <c:v>63.497905000000003</c:v>
                      </c:pt>
                      <c:pt idx="2752">
                        <c:v>63.970765</c:v>
                      </c:pt>
                      <c:pt idx="2753">
                        <c:v>63.812705999999999</c:v>
                      </c:pt>
                      <c:pt idx="2754">
                        <c:v>63.395971000000003</c:v>
                      </c:pt>
                      <c:pt idx="2755">
                        <c:v>63.552869999999999</c:v>
                      </c:pt>
                      <c:pt idx="2756">
                        <c:v>63.395971000000003</c:v>
                      </c:pt>
                      <c:pt idx="2757">
                        <c:v>63.177042999999998</c:v>
                      </c:pt>
                      <c:pt idx="2758">
                        <c:v>63.781148000000002</c:v>
                      </c:pt>
                      <c:pt idx="2759">
                        <c:v>63.600023</c:v>
                      </c:pt>
                      <c:pt idx="2760">
                        <c:v>64.153080000000003</c:v>
                      </c:pt>
                      <c:pt idx="2761">
                        <c:v>63.592160999999997</c:v>
                      </c:pt>
                      <c:pt idx="2762">
                        <c:v>63.954940000000001</c:v>
                      </c:pt>
                      <c:pt idx="2763">
                        <c:v>63.497905000000003</c:v>
                      </c:pt>
                      <c:pt idx="2764">
                        <c:v>63.529307000000003</c:v>
                      </c:pt>
                      <c:pt idx="2765">
                        <c:v>63.844282999999997</c:v>
                      </c:pt>
                      <c:pt idx="2766">
                        <c:v>63.836387000000002</c:v>
                      </c:pt>
                      <c:pt idx="2767">
                        <c:v>63.970765</c:v>
                      </c:pt>
                      <c:pt idx="2768">
                        <c:v>64.192791</c:v>
                      </c:pt>
                      <c:pt idx="2769">
                        <c:v>63.631481999999998</c:v>
                      </c:pt>
                      <c:pt idx="2770">
                        <c:v>63.749605000000003</c:v>
                      </c:pt>
                      <c:pt idx="2771">
                        <c:v>63.796925999999999</c:v>
                      </c:pt>
                      <c:pt idx="2772">
                        <c:v>63.466521</c:v>
                      </c:pt>
                      <c:pt idx="2773">
                        <c:v>63.044538000000003</c:v>
                      </c:pt>
                      <c:pt idx="2774">
                        <c:v>63.939118000000001</c:v>
                      </c:pt>
                      <c:pt idx="2775">
                        <c:v>63.694450000000003</c:v>
                      </c:pt>
                      <c:pt idx="2776">
                        <c:v>63.93121</c:v>
                      </c:pt>
                      <c:pt idx="2777">
                        <c:v>63.757489999999997</c:v>
                      </c:pt>
                      <c:pt idx="2778">
                        <c:v>63.53716</c:v>
                      </c:pt>
                      <c:pt idx="2779">
                        <c:v>63.915393999999999</c:v>
                      </c:pt>
                      <c:pt idx="2780">
                        <c:v>63.325508999999997</c:v>
                      </c:pt>
                      <c:pt idx="2781">
                        <c:v>63.631481999999998</c:v>
                      </c:pt>
                      <c:pt idx="2782">
                        <c:v>63.749605000000003</c:v>
                      </c:pt>
                      <c:pt idx="2783">
                        <c:v>63.662958000000003</c:v>
                      </c:pt>
                      <c:pt idx="2784">
                        <c:v>63.623615999999998</c:v>
                      </c:pt>
                      <c:pt idx="2785">
                        <c:v>63.947029000000001</c:v>
                      </c:pt>
                      <c:pt idx="2786">
                        <c:v>63.875878</c:v>
                      </c:pt>
                      <c:pt idx="2787">
                        <c:v>63.576442</c:v>
                      </c:pt>
                      <c:pt idx="2788">
                        <c:v>63.325508999999997</c:v>
                      </c:pt>
                      <c:pt idx="2789">
                        <c:v>63.005623</c:v>
                      </c:pt>
                      <c:pt idx="2790">
                        <c:v>64.018269000000004</c:v>
                      </c:pt>
                      <c:pt idx="2791">
                        <c:v>63.419477999999998</c:v>
                      </c:pt>
                      <c:pt idx="2792">
                        <c:v>63.545014000000002</c:v>
                      </c:pt>
                      <c:pt idx="2793">
                        <c:v>64.145139999999998</c:v>
                      </c:pt>
                      <c:pt idx="2794">
                        <c:v>63.962853000000003</c:v>
                      </c:pt>
                      <c:pt idx="2795">
                        <c:v>63.192653999999997</c:v>
                      </c:pt>
                      <c:pt idx="2796">
                        <c:v>63.474366000000003</c:v>
                      </c:pt>
                      <c:pt idx="2797">
                        <c:v>64.049960999999996</c:v>
                      </c:pt>
                      <c:pt idx="2798">
                        <c:v>63.725962000000003</c:v>
                      </c:pt>
                      <c:pt idx="2799">
                        <c:v>63.177042999999998</c:v>
                      </c:pt>
                      <c:pt idx="2800">
                        <c:v>63.411641000000003</c:v>
                      </c:pt>
                      <c:pt idx="2801">
                        <c:v>63.309863</c:v>
                      </c:pt>
                      <c:pt idx="2802">
                        <c:v>63.505754000000003</c:v>
                      </c:pt>
                      <c:pt idx="2803">
                        <c:v>63.781148000000002</c:v>
                      </c:pt>
                      <c:pt idx="2804">
                        <c:v>63.600023</c:v>
                      </c:pt>
                      <c:pt idx="2805">
                        <c:v>63.899583999999997</c:v>
                      </c:pt>
                      <c:pt idx="2806">
                        <c:v>63.325508999999997</c:v>
                      </c:pt>
                      <c:pt idx="2807">
                        <c:v>63.513604000000001</c:v>
                      </c:pt>
                      <c:pt idx="2808">
                        <c:v>64.161018999999996</c:v>
                      </c:pt>
                      <c:pt idx="2809">
                        <c:v>63.907488999999998</c:v>
                      </c:pt>
                      <c:pt idx="2810">
                        <c:v>63.138038999999999</c:v>
                      </c:pt>
                      <c:pt idx="2811">
                        <c:v>63.615751000000003</c:v>
                      </c:pt>
                      <c:pt idx="2812">
                        <c:v>63.060108999999997</c:v>
                      </c:pt>
                      <c:pt idx="2813">
                        <c:v>63.623615999999998</c:v>
                      </c:pt>
                      <c:pt idx="2814">
                        <c:v>63.067898</c:v>
                      </c:pt>
                      <c:pt idx="2815">
                        <c:v>63.686576000000002</c:v>
                      </c:pt>
                      <c:pt idx="2816">
                        <c:v>63.93121</c:v>
                      </c:pt>
                      <c:pt idx="2817">
                        <c:v>64.073740999999998</c:v>
                      </c:pt>
                      <c:pt idx="2818">
                        <c:v>63.600023</c:v>
                      </c:pt>
                      <c:pt idx="2819">
                        <c:v>63.710203999999997</c:v>
                      </c:pt>
                      <c:pt idx="2820">
                        <c:v>63.114649</c:v>
                      </c:pt>
                      <c:pt idx="2821">
                        <c:v>63.482211999999997</c:v>
                      </c:pt>
                      <c:pt idx="2822">
                        <c:v>63.725962000000003</c:v>
                      </c:pt>
                      <c:pt idx="2823">
                        <c:v>63.114649</c:v>
                      </c:pt>
                      <c:pt idx="2824">
                        <c:v>63.419477999999998</c:v>
                      </c:pt>
                      <c:pt idx="2825">
                        <c:v>63.923302</c:v>
                      </c:pt>
                      <c:pt idx="2826">
                        <c:v>63.372472999999999</c:v>
                      </c:pt>
                      <c:pt idx="2827">
                        <c:v>64.057886999999994</c:v>
                      </c:pt>
                      <c:pt idx="2828">
                        <c:v>63.600023</c:v>
                      </c:pt>
                      <c:pt idx="2829">
                        <c:v>63.521455000000003</c:v>
                      </c:pt>
                      <c:pt idx="2830">
                        <c:v>63.028968999999996</c:v>
                      </c:pt>
                      <c:pt idx="2831">
                        <c:v>63.317684999999997</c:v>
                      </c:pt>
                      <c:pt idx="2832">
                        <c:v>63.639349000000003</c:v>
                      </c:pt>
                      <c:pt idx="2833">
                        <c:v>63.317684999999997</c:v>
                      </c:pt>
                      <c:pt idx="2834">
                        <c:v>63.262949999999996</c:v>
                      </c:pt>
                      <c:pt idx="2835">
                        <c:v>63.395971000000003</c:v>
                      </c:pt>
                      <c:pt idx="2836">
                        <c:v>63.875878</c:v>
                      </c:pt>
                      <c:pt idx="2837">
                        <c:v>63.576442</c:v>
                      </c:pt>
                      <c:pt idx="2838">
                        <c:v>63.710203999999997</c:v>
                      </c:pt>
                      <c:pt idx="2839">
                        <c:v>63.867977000000003</c:v>
                      </c:pt>
                      <c:pt idx="2840">
                        <c:v>63.702326999999997</c:v>
                      </c:pt>
                      <c:pt idx="2841">
                        <c:v>64.184845999999993</c:v>
                      </c:pt>
                      <c:pt idx="2842">
                        <c:v>63.639349000000003</c:v>
                      </c:pt>
                      <c:pt idx="2843">
                        <c:v>63.317684999999997</c:v>
                      </c:pt>
                      <c:pt idx="2844">
                        <c:v>63.442995000000003</c:v>
                      </c:pt>
                      <c:pt idx="2845">
                        <c:v>63.796925999999999</c:v>
                      </c:pt>
                      <c:pt idx="2846">
                        <c:v>63.395971000000003</c:v>
                      </c:pt>
                      <c:pt idx="2847">
                        <c:v>64.121330999999998</c:v>
                      </c:pt>
                      <c:pt idx="2848">
                        <c:v>63.216074999999996</c:v>
                      </c:pt>
                      <c:pt idx="2849">
                        <c:v>63.725962000000003</c:v>
                      </c:pt>
                      <c:pt idx="2850">
                        <c:v>63.427315999999998</c:v>
                      </c:pt>
                      <c:pt idx="2851">
                        <c:v>63.670828999999998</c:v>
                      </c:pt>
                      <c:pt idx="2852">
                        <c:v>62.990065999999999</c:v>
                      </c:pt>
                      <c:pt idx="2853">
                        <c:v>64.018269000000004</c:v>
                      </c:pt>
                      <c:pt idx="2854">
                        <c:v>63.552869999999999</c:v>
                      </c:pt>
                      <c:pt idx="2855">
                        <c:v>64.208682999999994</c:v>
                      </c:pt>
                      <c:pt idx="2856">
                        <c:v>64.081670000000003</c:v>
                      </c:pt>
                      <c:pt idx="2857">
                        <c:v>63.789034999999998</c:v>
                      </c:pt>
                      <c:pt idx="2858">
                        <c:v>63.662958000000003</c:v>
                      </c:pt>
                      <c:pt idx="2859">
                        <c:v>63.380305</c:v>
                      </c:pt>
                      <c:pt idx="2860">
                        <c:v>63.994512</c:v>
                      </c:pt>
                      <c:pt idx="2861">
                        <c:v>63.607886000000001</c:v>
                      </c:pt>
                      <c:pt idx="2862">
                        <c:v>64.192791</c:v>
                      </c:pt>
                      <c:pt idx="2863">
                        <c:v>63.513604000000001</c:v>
                      </c:pt>
                      <c:pt idx="2864">
                        <c:v>63.529307000000003</c:v>
                      </c:pt>
                      <c:pt idx="2865">
                        <c:v>63.725962000000003</c:v>
                      </c:pt>
                      <c:pt idx="2866">
                        <c:v>64.248431999999994</c:v>
                      </c:pt>
                      <c:pt idx="2867">
                        <c:v>63.939118000000001</c:v>
                      </c:pt>
                      <c:pt idx="2868">
                        <c:v>63.380305</c:v>
                      </c:pt>
                      <c:pt idx="2869">
                        <c:v>64.192791</c:v>
                      </c:pt>
                      <c:pt idx="2870">
                        <c:v>64.335981000000004</c:v>
                      </c:pt>
                      <c:pt idx="2871">
                        <c:v>63.678702999999999</c:v>
                      </c:pt>
                      <c:pt idx="2872">
                        <c:v>63.994512</c:v>
                      </c:pt>
                      <c:pt idx="2873">
                        <c:v>63.796925999999999</c:v>
                      </c:pt>
                      <c:pt idx="2874">
                        <c:v>63.216074999999996</c:v>
                      </c:pt>
                      <c:pt idx="2875">
                        <c:v>63.529307000000003</c:v>
                      </c:pt>
                      <c:pt idx="2876">
                        <c:v>64.232529999999997</c:v>
                      </c:pt>
                      <c:pt idx="2877">
                        <c:v>64.018269000000004</c:v>
                      </c:pt>
                      <c:pt idx="2878">
                        <c:v>64.121330999999998</c:v>
                      </c:pt>
                      <c:pt idx="2879">
                        <c:v>63.844282999999997</c:v>
                      </c:pt>
                      <c:pt idx="2880">
                        <c:v>64.351911999999999</c:v>
                      </c:pt>
                      <c:pt idx="2881">
                        <c:v>63.93121</c:v>
                      </c:pt>
                      <c:pt idx="2882">
                        <c:v>63.694450000000003</c:v>
                      </c:pt>
                      <c:pt idx="2883">
                        <c:v>63.994512</c:v>
                      </c:pt>
                      <c:pt idx="2884">
                        <c:v>63.302042</c:v>
                      </c:pt>
                      <c:pt idx="2885">
                        <c:v>63.828491999999997</c:v>
                      </c:pt>
                      <c:pt idx="2886">
                        <c:v>64.479530999999994</c:v>
                      </c:pt>
                      <c:pt idx="2887">
                        <c:v>63.962853000000003</c:v>
                      </c:pt>
                      <c:pt idx="2888">
                        <c:v>63.372472999999999</c:v>
                      </c:pt>
                      <c:pt idx="2889">
                        <c:v>63.490057</c:v>
                      </c:pt>
                      <c:pt idx="2890">
                        <c:v>63.592160999999997</c:v>
                      </c:pt>
                      <c:pt idx="2891">
                        <c:v>63.836387000000002</c:v>
                      </c:pt>
                      <c:pt idx="2892">
                        <c:v>64.471546000000004</c:v>
                      </c:pt>
                      <c:pt idx="2893">
                        <c:v>64.145139999999998</c:v>
                      </c:pt>
                      <c:pt idx="2894">
                        <c:v>63.970765</c:v>
                      </c:pt>
                      <c:pt idx="2895">
                        <c:v>64.065813000000006</c:v>
                      </c:pt>
                      <c:pt idx="2896">
                        <c:v>63.915393999999999</c:v>
                      </c:pt>
                      <c:pt idx="2897">
                        <c:v>63.388137999999998</c:v>
                      </c:pt>
                      <c:pt idx="2898">
                        <c:v>63.804816000000002</c:v>
                      </c:pt>
                      <c:pt idx="2899">
                        <c:v>64.034113000000005</c:v>
                      </c:pt>
                      <c:pt idx="2900">
                        <c:v>63.867977000000003</c:v>
                      </c:pt>
                      <c:pt idx="2901">
                        <c:v>63.828491999999997</c:v>
                      </c:pt>
                      <c:pt idx="2902">
                        <c:v>63.899583999999997</c:v>
                      </c:pt>
                      <c:pt idx="2903">
                        <c:v>64.335981000000004</c:v>
                      </c:pt>
                      <c:pt idx="2904">
                        <c:v>64.121330999999998</c:v>
                      </c:pt>
                      <c:pt idx="2905">
                        <c:v>63.962853000000003</c:v>
                      </c:pt>
                      <c:pt idx="2906">
                        <c:v>63.631481999999998</c:v>
                      </c:pt>
                      <c:pt idx="2907">
                        <c:v>64.010349000000005</c:v>
                      </c:pt>
                      <c:pt idx="2908">
                        <c:v>63.615751000000003</c:v>
                      </c:pt>
                      <c:pt idx="2909">
                        <c:v>64.383790000000005</c:v>
                      </c:pt>
                      <c:pt idx="2910">
                        <c:v>64.168960999999996</c:v>
                      </c:pt>
                      <c:pt idx="2911">
                        <c:v>64.02619</c:v>
                      </c:pt>
                      <c:pt idx="2912">
                        <c:v>63.741723999999998</c:v>
                      </c:pt>
                      <c:pt idx="2913">
                        <c:v>63.789034999999998</c:v>
                      </c:pt>
                      <c:pt idx="2914">
                        <c:v>63.607886000000001</c:v>
                      </c:pt>
                      <c:pt idx="2915">
                        <c:v>63.812705999999999</c:v>
                      </c:pt>
                      <c:pt idx="2916">
                        <c:v>64.034113000000005</c:v>
                      </c:pt>
                      <c:pt idx="2917">
                        <c:v>63.93121</c:v>
                      </c:pt>
                      <c:pt idx="2918">
                        <c:v>64.129266000000001</c:v>
                      </c:pt>
                      <c:pt idx="2919">
                        <c:v>63.970765</c:v>
                      </c:pt>
                      <c:pt idx="2920">
                        <c:v>64.129266000000001</c:v>
                      </c:pt>
                      <c:pt idx="2921">
                        <c:v>64.856070000000003</c:v>
                      </c:pt>
                      <c:pt idx="2922">
                        <c:v>64.200737000000004</c:v>
                      </c:pt>
                      <c:pt idx="2923">
                        <c:v>64.137203</c:v>
                      </c:pt>
                      <c:pt idx="2924">
                        <c:v>64.161018999999996</c:v>
                      </c:pt>
                      <c:pt idx="2925">
                        <c:v>64.161018999999996</c:v>
                      </c:pt>
                      <c:pt idx="2926">
                        <c:v>64.224580000000003</c:v>
                      </c:pt>
                      <c:pt idx="2927">
                        <c:v>64.272295999999997</c:v>
                      </c:pt>
                      <c:pt idx="2928">
                        <c:v>64.129266000000001</c:v>
                      </c:pt>
                      <c:pt idx="2929">
                        <c:v>63.521455000000003</c:v>
                      </c:pt>
                      <c:pt idx="2930">
                        <c:v>64.168960999999996</c:v>
                      </c:pt>
                      <c:pt idx="2931">
                        <c:v>64.791803000000002</c:v>
                      </c:pt>
                      <c:pt idx="2932">
                        <c:v>64.145139999999998</c:v>
                      </c:pt>
                      <c:pt idx="2933">
                        <c:v>64.089599000000007</c:v>
                      </c:pt>
                      <c:pt idx="2934">
                        <c:v>64.105463</c:v>
                      </c:pt>
                      <c:pt idx="2935">
                        <c:v>64.423661999999993</c:v>
                      </c:pt>
                      <c:pt idx="2936">
                        <c:v>64.042035999999996</c:v>
                      </c:pt>
                      <c:pt idx="2937">
                        <c:v>64.057886999999994</c:v>
                      </c:pt>
                      <c:pt idx="2938">
                        <c:v>64.359881000000001</c:v>
                      </c:pt>
                      <c:pt idx="2939">
                        <c:v>64.312089999999998</c:v>
                      </c:pt>
                      <c:pt idx="2940">
                        <c:v>63.607886000000001</c:v>
                      </c:pt>
                      <c:pt idx="2941">
                        <c:v>64.256386000000006</c:v>
                      </c:pt>
                      <c:pt idx="2942">
                        <c:v>64.065813000000006</c:v>
                      </c:pt>
                      <c:pt idx="2943">
                        <c:v>63.725962000000003</c:v>
                      </c:pt>
                      <c:pt idx="2944">
                        <c:v>64.248431999999994</c:v>
                      </c:pt>
                      <c:pt idx="2945">
                        <c:v>63.812705999999999</c:v>
                      </c:pt>
                      <c:pt idx="2946">
                        <c:v>64.097531000000004</c:v>
                      </c:pt>
                      <c:pt idx="2947">
                        <c:v>64.168960999999996</c:v>
                      </c:pt>
                      <c:pt idx="2948">
                        <c:v>64.02619</c:v>
                      </c:pt>
                      <c:pt idx="2949">
                        <c:v>64.121330999999998</c:v>
                      </c:pt>
                      <c:pt idx="2950">
                        <c:v>64.097531000000004</c:v>
                      </c:pt>
                      <c:pt idx="2951">
                        <c:v>64.423661999999993</c:v>
                      </c:pt>
                      <c:pt idx="2952">
                        <c:v>64.423661999999993</c:v>
                      </c:pt>
                      <c:pt idx="2953">
                        <c:v>64.351911999999999</c:v>
                      </c:pt>
                      <c:pt idx="2954">
                        <c:v>63.796925999999999</c:v>
                      </c:pt>
                      <c:pt idx="2955">
                        <c:v>63.899583999999997</c:v>
                      </c:pt>
                      <c:pt idx="2956">
                        <c:v>64.145139999999998</c:v>
                      </c:pt>
                      <c:pt idx="2957">
                        <c:v>64.161018999999996</c:v>
                      </c:pt>
                      <c:pt idx="2958">
                        <c:v>63.584301000000004</c:v>
                      </c:pt>
                      <c:pt idx="2959">
                        <c:v>64.02619</c:v>
                      </c:pt>
                      <c:pt idx="2960">
                        <c:v>64.431640999999999</c:v>
                      </c:pt>
                      <c:pt idx="2961">
                        <c:v>64.471546000000004</c:v>
                      </c:pt>
                      <c:pt idx="2962">
                        <c:v>64.208682999999994</c:v>
                      </c:pt>
                      <c:pt idx="2963">
                        <c:v>63.954940000000001</c:v>
                      </c:pt>
                      <c:pt idx="2964">
                        <c:v>63.686576000000002</c:v>
                      </c:pt>
                      <c:pt idx="2965">
                        <c:v>63.994512</c:v>
                      </c:pt>
                      <c:pt idx="2966">
                        <c:v>63.733840999999998</c:v>
                      </c:pt>
                      <c:pt idx="2967">
                        <c:v>64.423661999999993</c:v>
                      </c:pt>
                      <c:pt idx="2968">
                        <c:v>64.288211000000004</c:v>
                      </c:pt>
                      <c:pt idx="2969">
                        <c:v>64.575432000000006</c:v>
                      </c:pt>
                      <c:pt idx="2970">
                        <c:v>63.560726000000003</c:v>
                      </c:pt>
                      <c:pt idx="2971">
                        <c:v>64.471546000000004</c:v>
                      </c:pt>
                      <c:pt idx="2972">
                        <c:v>63.836387000000002</c:v>
                      </c:pt>
                      <c:pt idx="2973">
                        <c:v>63.844282999999997</c:v>
                      </c:pt>
                      <c:pt idx="2974">
                        <c:v>64.280252000000004</c:v>
                      </c:pt>
                      <c:pt idx="2975">
                        <c:v>64.320053000000001</c:v>
                      </c:pt>
                      <c:pt idx="2976">
                        <c:v>64.431640999999999</c:v>
                      </c:pt>
                      <c:pt idx="2977">
                        <c:v>64.216629999999995</c:v>
                      </c:pt>
                      <c:pt idx="2978">
                        <c:v>64.968710999999999</c:v>
                      </c:pt>
                      <c:pt idx="2979">
                        <c:v>63.482211999999997</c:v>
                      </c:pt>
                      <c:pt idx="2980">
                        <c:v>64.607434999999995</c:v>
                      </c:pt>
                      <c:pt idx="2981">
                        <c:v>64.375819000000007</c:v>
                      </c:pt>
                      <c:pt idx="2982">
                        <c:v>64.359881000000001</c:v>
                      </c:pt>
                      <c:pt idx="2983">
                        <c:v>64.567435000000003</c:v>
                      </c:pt>
                      <c:pt idx="2984">
                        <c:v>64.447599999999994</c:v>
                      </c:pt>
                      <c:pt idx="2985">
                        <c:v>64.02619</c:v>
                      </c:pt>
                      <c:pt idx="2986">
                        <c:v>64.687522000000001</c:v>
                      </c:pt>
                      <c:pt idx="2987">
                        <c:v>64.224580000000003</c:v>
                      </c:pt>
                      <c:pt idx="2988">
                        <c:v>64.335981000000004</c:v>
                      </c:pt>
                      <c:pt idx="2989">
                        <c:v>64.559437000000003</c:v>
                      </c:pt>
                      <c:pt idx="2990">
                        <c:v>64.575432000000006</c:v>
                      </c:pt>
                      <c:pt idx="2991">
                        <c:v>64.823926999999998</c:v>
                      </c:pt>
                      <c:pt idx="2992">
                        <c:v>64.767720999999995</c:v>
                      </c:pt>
                      <c:pt idx="2993">
                        <c:v>64.145139999999998</c:v>
                      </c:pt>
                      <c:pt idx="2994">
                        <c:v>64.407711000000006</c:v>
                      </c:pt>
                      <c:pt idx="2995">
                        <c:v>64.359881000000001</c:v>
                      </c:pt>
                      <c:pt idx="2996">
                        <c:v>64.113395999999995</c:v>
                      </c:pt>
                      <c:pt idx="2997">
                        <c:v>64.280252000000004</c:v>
                      </c:pt>
                      <c:pt idx="2998">
                        <c:v>64.192791</c:v>
                      </c:pt>
                      <c:pt idx="2999">
                        <c:v>64.137203</c:v>
                      </c:pt>
                      <c:pt idx="3000">
                        <c:v>64.471546000000004</c:v>
                      </c:pt>
                      <c:pt idx="3001">
                        <c:v>64.335981000000004</c:v>
                      </c:pt>
                      <c:pt idx="3002">
                        <c:v>64.049960999999996</c:v>
                      </c:pt>
                      <c:pt idx="3003">
                        <c:v>64.615438999999995</c:v>
                      </c:pt>
                      <c:pt idx="3004">
                        <c:v>64.184845999999993</c:v>
                      </c:pt>
                      <c:pt idx="3005">
                        <c:v>64.328016000000005</c:v>
                      </c:pt>
                      <c:pt idx="3006">
                        <c:v>63.994512</c:v>
                      </c:pt>
                      <c:pt idx="3007">
                        <c:v>64.184845999999993</c:v>
                      </c:pt>
                      <c:pt idx="3008">
                        <c:v>63.820599000000001</c:v>
                      </c:pt>
                      <c:pt idx="3009">
                        <c:v>64.343946000000003</c:v>
                      </c:pt>
                      <c:pt idx="3010">
                        <c:v>64.495503999999997</c:v>
                      </c:pt>
                      <c:pt idx="3011">
                        <c:v>64.391762</c:v>
                      </c:pt>
                      <c:pt idx="3012">
                        <c:v>64.607434999999995</c:v>
                      </c:pt>
                      <c:pt idx="3013">
                        <c:v>64.320053000000001</c:v>
                      </c:pt>
                      <c:pt idx="3014">
                        <c:v>64.431640999999999</c:v>
                      </c:pt>
                      <c:pt idx="3015">
                        <c:v>64.208682999999994</c:v>
                      </c:pt>
                      <c:pt idx="3016">
                        <c:v>65.105789999999999</c:v>
                      </c:pt>
                      <c:pt idx="3017">
                        <c:v>64.399736000000004</c:v>
                      </c:pt>
                      <c:pt idx="3018">
                        <c:v>64.296170000000004</c:v>
                      </c:pt>
                      <c:pt idx="3019">
                        <c:v>63.812705999999999</c:v>
                      </c:pt>
                      <c:pt idx="3020">
                        <c:v>64.089599000000007</c:v>
                      </c:pt>
                      <c:pt idx="3021">
                        <c:v>64.423661999999993</c:v>
                      </c:pt>
                      <c:pt idx="3022">
                        <c:v>64.296170000000004</c:v>
                      </c:pt>
                      <c:pt idx="3023">
                        <c:v>64.639456999999993</c:v>
                      </c:pt>
                      <c:pt idx="3024">
                        <c:v>63.923302</c:v>
                      </c:pt>
                      <c:pt idx="3025">
                        <c:v>64.129266000000001</c:v>
                      </c:pt>
                      <c:pt idx="3026">
                        <c:v>64.216629999999995</c:v>
                      </c:pt>
                      <c:pt idx="3027">
                        <c:v>64.399736000000004</c:v>
                      </c:pt>
                      <c:pt idx="3028">
                        <c:v>64.042035999999996</c:v>
                      </c:pt>
                      <c:pt idx="3029">
                        <c:v>64.375819000000007</c:v>
                      </c:pt>
                      <c:pt idx="3030">
                        <c:v>64.607434999999995</c:v>
                      </c:pt>
                      <c:pt idx="3031">
                        <c:v>64.639456999999993</c:v>
                      </c:pt>
                      <c:pt idx="3032">
                        <c:v>64.240481000000003</c:v>
                      </c:pt>
                      <c:pt idx="3033">
                        <c:v>64.256386000000006</c:v>
                      </c:pt>
                      <c:pt idx="3034">
                        <c:v>64.383790000000005</c:v>
                      </c:pt>
                      <c:pt idx="3035">
                        <c:v>64.034113000000005</c:v>
                      </c:pt>
                      <c:pt idx="3036">
                        <c:v>64.759696000000005</c:v>
                      </c:pt>
                      <c:pt idx="3037">
                        <c:v>63.765374999999999</c:v>
                      </c:pt>
                      <c:pt idx="3038">
                        <c:v>64.296170000000004</c:v>
                      </c:pt>
                      <c:pt idx="3039">
                        <c:v>64.575432000000006</c:v>
                      </c:pt>
                      <c:pt idx="3040">
                        <c:v>64.184845999999993</c:v>
                      </c:pt>
                      <c:pt idx="3041">
                        <c:v>64.455580999999995</c:v>
                      </c:pt>
                      <c:pt idx="3042">
                        <c:v>64.335981000000004</c:v>
                      </c:pt>
                      <c:pt idx="3043">
                        <c:v>64.623444000000006</c:v>
                      </c:pt>
                      <c:pt idx="3044">
                        <c:v>64.168960999999996</c:v>
                      </c:pt>
                      <c:pt idx="3045">
                        <c:v>64.351911999999999</c:v>
                      </c:pt>
                      <c:pt idx="3046">
                        <c:v>64.631450000000001</c:v>
                      </c:pt>
                      <c:pt idx="3047">
                        <c:v>64.176903999999993</c:v>
                      </c:pt>
                      <c:pt idx="3048">
                        <c:v>63.765374999999999</c:v>
                      </c:pt>
                      <c:pt idx="3049">
                        <c:v>64.168960999999996</c:v>
                      </c:pt>
                      <c:pt idx="3050">
                        <c:v>64.671496000000005</c:v>
                      </c:pt>
                      <c:pt idx="3051">
                        <c:v>64.232529999999997</c:v>
                      </c:pt>
                      <c:pt idx="3052">
                        <c:v>64.264341000000002</c:v>
                      </c:pt>
                      <c:pt idx="3053">
                        <c:v>64.192791</c:v>
                      </c:pt>
                      <c:pt idx="3054">
                        <c:v>64.783773999999994</c:v>
                      </c:pt>
                      <c:pt idx="3055">
                        <c:v>63.450836000000002</c:v>
                      </c:pt>
                      <c:pt idx="3056">
                        <c:v>64.304130000000001</c:v>
                      </c:pt>
                      <c:pt idx="3057">
                        <c:v>64.888229999999993</c:v>
                      </c:pt>
                      <c:pt idx="3058">
                        <c:v>64.823926999999998</c:v>
                      </c:pt>
                      <c:pt idx="3059">
                        <c:v>64.391762</c:v>
                      </c:pt>
                      <c:pt idx="3060">
                        <c:v>64.479530999999994</c:v>
                      </c:pt>
                      <c:pt idx="3061">
                        <c:v>64.343946000000003</c:v>
                      </c:pt>
                      <c:pt idx="3062">
                        <c:v>63.615751000000003</c:v>
                      </c:pt>
                      <c:pt idx="3063">
                        <c:v>64.192791</c:v>
                      </c:pt>
                      <c:pt idx="3064">
                        <c:v>64.455580999999995</c:v>
                      </c:pt>
                      <c:pt idx="3065">
                        <c:v>64.018269000000004</c:v>
                      </c:pt>
                      <c:pt idx="3066">
                        <c:v>64.304130000000001</c:v>
                      </c:pt>
                      <c:pt idx="3067">
                        <c:v>65.073507000000006</c:v>
                      </c:pt>
                      <c:pt idx="3068">
                        <c:v>64.591431999999998</c:v>
                      </c:pt>
                      <c:pt idx="3069">
                        <c:v>64.759696000000005</c:v>
                      </c:pt>
                      <c:pt idx="3070">
                        <c:v>63.891680999999998</c:v>
                      </c:pt>
                      <c:pt idx="3071">
                        <c:v>64.145139999999998</c:v>
                      </c:pt>
                      <c:pt idx="3072">
                        <c:v>64.089599000000007</c:v>
                      </c:pt>
                      <c:pt idx="3073">
                        <c:v>64.105463</c:v>
                      </c:pt>
                      <c:pt idx="3074">
                        <c:v>64.615438999999995</c:v>
                      </c:pt>
                      <c:pt idx="3075">
                        <c:v>64.129266000000001</c:v>
                      </c:pt>
                      <c:pt idx="3076">
                        <c:v>63.773260999999998</c:v>
                      </c:pt>
                      <c:pt idx="3077">
                        <c:v>65.000935999999996</c:v>
                      </c:pt>
                      <c:pt idx="3078">
                        <c:v>64.559437000000003</c:v>
                      </c:pt>
                      <c:pt idx="3079">
                        <c:v>64.439620000000005</c:v>
                      </c:pt>
                      <c:pt idx="3080">
                        <c:v>64.407711000000006</c:v>
                      </c:pt>
                      <c:pt idx="3081">
                        <c:v>64.872148999999993</c:v>
                      </c:pt>
                      <c:pt idx="3082">
                        <c:v>64.639456999999993</c:v>
                      </c:pt>
                      <c:pt idx="3083">
                        <c:v>64.105463</c:v>
                      </c:pt>
                      <c:pt idx="3084">
                        <c:v>64.615438999999995</c:v>
                      </c:pt>
                      <c:pt idx="3085">
                        <c:v>64.383790000000005</c:v>
                      </c:pt>
                      <c:pt idx="3086">
                        <c:v>64.615438999999995</c:v>
                      </c:pt>
                      <c:pt idx="3087">
                        <c:v>63.994512</c:v>
                      </c:pt>
                      <c:pt idx="3088">
                        <c:v>64.623444000000006</c:v>
                      </c:pt>
                      <c:pt idx="3089">
                        <c:v>63.915393999999999</c:v>
                      </c:pt>
                      <c:pt idx="3090">
                        <c:v>65.041240999999999</c:v>
                      </c:pt>
                      <c:pt idx="3091">
                        <c:v>64.663484999999994</c:v>
                      </c:pt>
                      <c:pt idx="3092">
                        <c:v>64.232529999999997</c:v>
                      </c:pt>
                      <c:pt idx="3093">
                        <c:v>63.765374999999999</c:v>
                      </c:pt>
                      <c:pt idx="3094">
                        <c:v>64.296170000000004</c:v>
                      </c:pt>
                      <c:pt idx="3095">
                        <c:v>64.575432000000006</c:v>
                      </c:pt>
                      <c:pt idx="3096">
                        <c:v>64.057886999999994</c:v>
                      </c:pt>
                      <c:pt idx="3097">
                        <c:v>64.168960999999996</c:v>
                      </c:pt>
                      <c:pt idx="3098">
                        <c:v>64.663484999999994</c:v>
                      </c:pt>
                      <c:pt idx="3099">
                        <c:v>64.304130000000001</c:v>
                      </c:pt>
                      <c:pt idx="3100">
                        <c:v>64.121330999999998</c:v>
                      </c:pt>
                      <c:pt idx="3101">
                        <c:v>64.351911999999999</c:v>
                      </c:pt>
                      <c:pt idx="3102">
                        <c:v>63.796925999999999</c:v>
                      </c:pt>
                      <c:pt idx="3103">
                        <c:v>64.543447</c:v>
                      </c:pt>
                      <c:pt idx="3104">
                        <c:v>64.583431000000004</c:v>
                      </c:pt>
                      <c:pt idx="3105">
                        <c:v>64.639456999999993</c:v>
                      </c:pt>
                      <c:pt idx="3106">
                        <c:v>64.880189000000001</c:v>
                      </c:pt>
                      <c:pt idx="3107">
                        <c:v>64.057886999999994</c:v>
                      </c:pt>
                      <c:pt idx="3108">
                        <c:v>64.296170000000004</c:v>
                      </c:pt>
                      <c:pt idx="3109">
                        <c:v>64.447599999999994</c:v>
                      </c:pt>
                      <c:pt idx="3110">
                        <c:v>64.018269000000004</c:v>
                      </c:pt>
                      <c:pt idx="3111">
                        <c:v>63.796925999999999</c:v>
                      </c:pt>
                      <c:pt idx="3112">
                        <c:v>64.599434000000002</c:v>
                      </c:pt>
                      <c:pt idx="3113">
                        <c:v>64.831962000000004</c:v>
                      </c:pt>
                      <c:pt idx="3114">
                        <c:v>64.767720999999995</c:v>
                      </c:pt>
                      <c:pt idx="3115">
                        <c:v>64.920409000000006</c:v>
                      </c:pt>
                      <c:pt idx="3116">
                        <c:v>63.804816000000002</c:v>
                      </c:pt>
                      <c:pt idx="3117">
                        <c:v>64.928456999999995</c:v>
                      </c:pt>
                      <c:pt idx="3118">
                        <c:v>63.804816000000002</c:v>
                      </c:pt>
                      <c:pt idx="3119">
                        <c:v>64.471546000000004</c:v>
                      </c:pt>
                      <c:pt idx="3120">
                        <c:v>64.719588000000002</c:v>
                      </c:pt>
                      <c:pt idx="3121">
                        <c:v>64.415685999999994</c:v>
                      </c:pt>
                      <c:pt idx="3122">
                        <c:v>64.543447</c:v>
                      </c:pt>
                      <c:pt idx="3123">
                        <c:v>64.264341000000002</c:v>
                      </c:pt>
                      <c:pt idx="3124">
                        <c:v>64.960659000000007</c:v>
                      </c:pt>
                      <c:pt idx="3125">
                        <c:v>64.679507999999998</c:v>
                      </c:pt>
                      <c:pt idx="3126">
                        <c:v>65.073507000000006</c:v>
                      </c:pt>
                      <c:pt idx="3127">
                        <c:v>63.954940000000001</c:v>
                      </c:pt>
                      <c:pt idx="3128">
                        <c:v>64.383790000000005</c:v>
                      </c:pt>
                      <c:pt idx="3129">
                        <c:v>64.671496000000005</c:v>
                      </c:pt>
                      <c:pt idx="3130">
                        <c:v>64.113395999999995</c:v>
                      </c:pt>
                      <c:pt idx="3131">
                        <c:v>64.920409000000006</c:v>
                      </c:pt>
                      <c:pt idx="3132">
                        <c:v>64.823926999999998</c:v>
                      </c:pt>
                      <c:pt idx="3133">
                        <c:v>65.154247999999995</c:v>
                      </c:pt>
                      <c:pt idx="3134">
                        <c:v>64.391762</c:v>
                      </c:pt>
                      <c:pt idx="3135">
                        <c:v>64.487516999999997</c:v>
                      </c:pt>
                      <c:pt idx="3136">
                        <c:v>65.299871999999993</c:v>
                      </c:pt>
                      <c:pt idx="3137">
                        <c:v>64.615438999999995</c:v>
                      </c:pt>
                      <c:pt idx="3138">
                        <c:v>64.631450000000001</c:v>
                      </c:pt>
                      <c:pt idx="3139">
                        <c:v>64.304130000000001</c:v>
                      </c:pt>
                      <c:pt idx="3140">
                        <c:v>64.431640999999999</c:v>
                      </c:pt>
                      <c:pt idx="3141">
                        <c:v>64.984820999999997</c:v>
                      </c:pt>
                      <c:pt idx="3142">
                        <c:v>64.487516999999997</c:v>
                      </c:pt>
                      <c:pt idx="3143">
                        <c:v>64.599434000000002</c:v>
                      </c:pt>
                      <c:pt idx="3144">
                        <c:v>64.375819000000007</c:v>
                      </c:pt>
                      <c:pt idx="3145">
                        <c:v>64.671496000000005</c:v>
                      </c:pt>
                      <c:pt idx="3146">
                        <c:v>64.232529999999997</c:v>
                      </c:pt>
                      <c:pt idx="3147">
                        <c:v>65.162329</c:v>
                      </c:pt>
                      <c:pt idx="3148">
                        <c:v>64.065813000000006</c:v>
                      </c:pt>
                      <c:pt idx="3149">
                        <c:v>65.194661999999994</c:v>
                      </c:pt>
                      <c:pt idx="3150">
                        <c:v>64.647463999999999</c:v>
                      </c:pt>
                      <c:pt idx="3151">
                        <c:v>64.679507999999998</c:v>
                      </c:pt>
                      <c:pt idx="3152">
                        <c:v>65.000935999999996</c:v>
                      </c:pt>
                      <c:pt idx="3153">
                        <c:v>64.807862</c:v>
                      </c:pt>
                      <c:pt idx="3154">
                        <c:v>64.655473999999998</c:v>
                      </c:pt>
                      <c:pt idx="3155">
                        <c:v>64.615438999999995</c:v>
                      </c:pt>
                      <c:pt idx="3156">
                        <c:v>65.154247999999995</c:v>
                      </c:pt>
                      <c:pt idx="3157">
                        <c:v>64.839995999999999</c:v>
                      </c:pt>
                      <c:pt idx="3158">
                        <c:v>64.073740999999998</c:v>
                      </c:pt>
                      <c:pt idx="3159">
                        <c:v>64.551443000000006</c:v>
                      </c:pt>
                      <c:pt idx="3160">
                        <c:v>64.328016000000005</c:v>
                      </c:pt>
                      <c:pt idx="3161">
                        <c:v>64.759696000000005</c:v>
                      </c:pt>
                      <c:pt idx="3162">
                        <c:v>64.471546000000004</c:v>
                      </c:pt>
                      <c:pt idx="3163">
                        <c:v>64.471546000000004</c:v>
                      </c:pt>
                      <c:pt idx="3164">
                        <c:v>64.527461000000002</c:v>
                      </c:pt>
                      <c:pt idx="3165">
                        <c:v>64.775746999999996</c:v>
                      </c:pt>
                      <c:pt idx="3166">
                        <c:v>64.920409000000006</c:v>
                      </c:pt>
                      <c:pt idx="3167">
                        <c:v>64.375819000000007</c:v>
                      </c:pt>
                      <c:pt idx="3168">
                        <c:v>64.743650000000002</c:v>
                      </c:pt>
                      <c:pt idx="3169">
                        <c:v>64.671496000000005</c:v>
                      </c:pt>
                      <c:pt idx="3170">
                        <c:v>64.936504999999997</c:v>
                      </c:pt>
                      <c:pt idx="3171">
                        <c:v>64.631450000000001</c:v>
                      </c:pt>
                      <c:pt idx="3172">
                        <c:v>65.389044999999996</c:v>
                      </c:pt>
                      <c:pt idx="3173">
                        <c:v>63.962853000000003</c:v>
                      </c:pt>
                      <c:pt idx="3174">
                        <c:v>64.583431000000004</c:v>
                      </c:pt>
                      <c:pt idx="3175">
                        <c:v>64.383790000000005</c:v>
                      </c:pt>
                      <c:pt idx="3176">
                        <c:v>64.936504999999997</c:v>
                      </c:pt>
                      <c:pt idx="3177">
                        <c:v>64.439620000000005</c:v>
                      </c:pt>
                      <c:pt idx="3178">
                        <c:v>64.527461000000002</c:v>
                      </c:pt>
                      <c:pt idx="3179">
                        <c:v>65.162329</c:v>
                      </c:pt>
                      <c:pt idx="3180">
                        <c:v>64.383790000000005</c:v>
                      </c:pt>
                      <c:pt idx="3181">
                        <c:v>65.130013000000005</c:v>
                      </c:pt>
                      <c:pt idx="3182">
                        <c:v>64.463562999999994</c:v>
                      </c:pt>
                      <c:pt idx="3183">
                        <c:v>64.655473999999998</c:v>
                      </c:pt>
                      <c:pt idx="3184">
                        <c:v>64.743650000000002</c:v>
                      </c:pt>
                      <c:pt idx="3185">
                        <c:v>64.415685999999994</c:v>
                      </c:pt>
                      <c:pt idx="3186">
                        <c:v>64.864108000000002</c:v>
                      </c:pt>
                      <c:pt idx="3187">
                        <c:v>64.639456999999993</c:v>
                      </c:pt>
                      <c:pt idx="3188">
                        <c:v>64.423661999999993</c:v>
                      </c:pt>
                      <c:pt idx="3189">
                        <c:v>64.928456999999995</c:v>
                      </c:pt>
                      <c:pt idx="3190">
                        <c:v>64.184845999999993</c:v>
                      </c:pt>
                      <c:pt idx="3191">
                        <c:v>64.391762</c:v>
                      </c:pt>
                      <c:pt idx="3192">
                        <c:v>64.735626999999994</c:v>
                      </c:pt>
                      <c:pt idx="3193">
                        <c:v>64.992878000000005</c:v>
                      </c:pt>
                      <c:pt idx="3194">
                        <c:v>64.936504999999997</c:v>
                      </c:pt>
                      <c:pt idx="3195">
                        <c:v>65.017054999999999</c:v>
                      </c:pt>
                      <c:pt idx="3196">
                        <c:v>64.607434999999995</c:v>
                      </c:pt>
                      <c:pt idx="3197">
                        <c:v>65.210836</c:v>
                      </c:pt>
                      <c:pt idx="3198">
                        <c:v>65.138091000000003</c:v>
                      </c:pt>
                      <c:pt idx="3199">
                        <c:v>64.896274000000005</c:v>
                      </c:pt>
                      <c:pt idx="3200">
                        <c:v>64.439620000000005</c:v>
                      </c:pt>
                      <c:pt idx="3201">
                        <c:v>64.783773999999994</c:v>
                      </c:pt>
                      <c:pt idx="3202">
                        <c:v>64.912362000000002</c:v>
                      </c:pt>
                      <c:pt idx="3203">
                        <c:v>65.081575999999998</c:v>
                      </c:pt>
                      <c:pt idx="3204">
                        <c:v>65.041240999999999</c:v>
                      </c:pt>
                      <c:pt idx="3205">
                        <c:v>64.791803000000002</c:v>
                      </c:pt>
                      <c:pt idx="3206">
                        <c:v>65.307972000000007</c:v>
                      </c:pt>
                      <c:pt idx="3207">
                        <c:v>65.065438999999998</c:v>
                      </c:pt>
                      <c:pt idx="3208">
                        <c:v>65.641098999999997</c:v>
                      </c:pt>
                      <c:pt idx="3209">
                        <c:v>64.872148999999993</c:v>
                      </c:pt>
                      <c:pt idx="3210">
                        <c:v>65.283672999999993</c:v>
                      </c:pt>
                      <c:pt idx="3211">
                        <c:v>65.065438999999998</c:v>
                      </c:pt>
                      <c:pt idx="3212">
                        <c:v>64.407711000000006</c:v>
                      </c:pt>
                      <c:pt idx="3213">
                        <c:v>64.671496000000005</c:v>
                      </c:pt>
                      <c:pt idx="3214">
                        <c:v>64.615438999999995</c:v>
                      </c:pt>
                      <c:pt idx="3215">
                        <c:v>65.413388999999995</c:v>
                      </c:pt>
                      <c:pt idx="3216">
                        <c:v>65.033178000000007</c:v>
                      </c:pt>
                      <c:pt idx="3217">
                        <c:v>64.856070000000003</c:v>
                      </c:pt>
                      <c:pt idx="3218">
                        <c:v>64.775746999999996</c:v>
                      </c:pt>
                      <c:pt idx="3219">
                        <c:v>65.243195999999998</c:v>
                      </c:pt>
                      <c:pt idx="3220">
                        <c:v>64.759696000000005</c:v>
                      </c:pt>
                      <c:pt idx="3221">
                        <c:v>65.364711</c:v>
                      </c:pt>
                      <c:pt idx="3222">
                        <c:v>65.243195999999998</c:v>
                      </c:pt>
                      <c:pt idx="3223">
                        <c:v>64.888229999999993</c:v>
                      </c:pt>
                      <c:pt idx="3224">
                        <c:v>65.146169</c:v>
                      </c:pt>
                      <c:pt idx="3225">
                        <c:v>64.639456999999993</c:v>
                      </c:pt>
                      <c:pt idx="3226">
                        <c:v>65.845177000000007</c:v>
                      </c:pt>
                      <c:pt idx="3227">
                        <c:v>65.025115</c:v>
                      </c:pt>
                      <c:pt idx="3228">
                        <c:v>65.113862999999995</c:v>
                      </c:pt>
                      <c:pt idx="3229">
                        <c:v>65.299871999999993</c:v>
                      </c:pt>
                      <c:pt idx="3230">
                        <c:v>65.316074</c:v>
                      </c:pt>
                      <c:pt idx="3231">
                        <c:v>65.000935999999996</c:v>
                      </c:pt>
                      <c:pt idx="3232">
                        <c:v>65.389044999999996</c:v>
                      </c:pt>
                      <c:pt idx="3233">
                        <c:v>64.920409000000006</c:v>
                      </c:pt>
                      <c:pt idx="3234">
                        <c:v>64.952606000000003</c:v>
                      </c:pt>
                      <c:pt idx="3235">
                        <c:v>64.872148999999993</c:v>
                      </c:pt>
                      <c:pt idx="3236">
                        <c:v>65.033178000000007</c:v>
                      </c:pt>
                      <c:pt idx="3237">
                        <c:v>65.049306000000001</c:v>
                      </c:pt>
                      <c:pt idx="3238">
                        <c:v>65.316074</c:v>
                      </c:pt>
                      <c:pt idx="3239">
                        <c:v>65.518998999999994</c:v>
                      </c:pt>
                      <c:pt idx="3240">
                        <c:v>64.759696000000005</c:v>
                      </c:pt>
                      <c:pt idx="3241">
                        <c:v>65.494609999999994</c:v>
                      </c:pt>
                      <c:pt idx="3242">
                        <c:v>65.025115</c:v>
                      </c:pt>
                      <c:pt idx="3243">
                        <c:v>65.502739000000005</c:v>
                      </c:pt>
                      <c:pt idx="3244">
                        <c:v>65.405272999999994</c:v>
                      </c:pt>
                      <c:pt idx="3245">
                        <c:v>65.162329</c:v>
                      </c:pt>
                      <c:pt idx="3246">
                        <c:v>65.413388999999995</c:v>
                      </c:pt>
                      <c:pt idx="3247">
                        <c:v>64.904317000000006</c:v>
                      </c:pt>
                      <c:pt idx="3248">
                        <c:v>65.405272999999994</c:v>
                      </c:pt>
                      <c:pt idx="3249">
                        <c:v>65.227013999999997</c:v>
                      </c:pt>
                      <c:pt idx="3250">
                        <c:v>65.470231999999996</c:v>
                      </c:pt>
                      <c:pt idx="3251">
                        <c:v>65.600370999999996</c:v>
                      </c:pt>
                      <c:pt idx="3252">
                        <c:v>65.194661999999994</c:v>
                      </c:pt>
                      <c:pt idx="3253">
                        <c:v>65.291770999999997</c:v>
                      </c:pt>
                      <c:pt idx="3254">
                        <c:v>66.033567000000005</c:v>
                      </c:pt>
                      <c:pt idx="3255">
                        <c:v>64.856070000000003</c:v>
                      </c:pt>
                      <c:pt idx="3256">
                        <c:v>65.681856999999994</c:v>
                      </c:pt>
                      <c:pt idx="3257">
                        <c:v>64.655473999999998</c:v>
                      </c:pt>
                      <c:pt idx="3258">
                        <c:v>65.657399999999996</c:v>
                      </c:pt>
                      <c:pt idx="3259">
                        <c:v>65.755294000000006</c:v>
                      </c:pt>
                      <c:pt idx="3260">
                        <c:v>65.227013999999997</c:v>
                      </c:pt>
                      <c:pt idx="3261">
                        <c:v>65.787961999999993</c:v>
                      </c:pt>
                      <c:pt idx="3262">
                        <c:v>65.673703000000003</c:v>
                      </c:pt>
                      <c:pt idx="3263">
                        <c:v>65.502739000000005</c:v>
                      </c:pt>
                      <c:pt idx="3264">
                        <c:v>65.804303000000004</c:v>
                      </c:pt>
                      <c:pt idx="3265">
                        <c:v>66.321431000000004</c:v>
                      </c:pt>
                      <c:pt idx="3266">
                        <c:v>65.235104000000007</c:v>
                      </c:pt>
                      <c:pt idx="3267">
                        <c:v>65.984362000000004</c:v>
                      </c:pt>
                      <c:pt idx="3268">
                        <c:v>64.655473999999998</c:v>
                      </c:pt>
                      <c:pt idx="3269">
                        <c:v>65.518998999999994</c:v>
                      </c:pt>
                      <c:pt idx="3270">
                        <c:v>65.673703000000003</c:v>
                      </c:pt>
                      <c:pt idx="3271">
                        <c:v>65.494609999999994</c:v>
                      </c:pt>
                      <c:pt idx="3272">
                        <c:v>66.00076</c:v>
                      </c:pt>
                      <c:pt idx="3273">
                        <c:v>65.951582999999999</c:v>
                      </c:pt>
                      <c:pt idx="3274">
                        <c:v>66.296700999999999</c:v>
                      </c:pt>
                      <c:pt idx="3275">
                        <c:v>66.099238</c:v>
                      </c:pt>
                      <c:pt idx="3276">
                        <c:v>66.132103000000001</c:v>
                      </c:pt>
                      <c:pt idx="3277">
                        <c:v>65.984362000000004</c:v>
                      </c:pt>
                      <c:pt idx="3278">
                        <c:v>65.698167999999995</c:v>
                      </c:pt>
                      <c:pt idx="3279">
                        <c:v>65.894261999999998</c:v>
                      </c:pt>
                      <c:pt idx="3280">
                        <c:v>65.722644000000003</c:v>
                      </c:pt>
                      <c:pt idx="3281">
                        <c:v>65.812476000000004</c:v>
                      </c:pt>
                      <c:pt idx="3282">
                        <c:v>66.058186000000006</c:v>
                      </c:pt>
                      <c:pt idx="3283">
                        <c:v>66.271981999999994</c:v>
                      </c:pt>
                      <c:pt idx="3284">
                        <c:v>66.951475000000002</c:v>
                      </c:pt>
                      <c:pt idx="3285">
                        <c:v>66.809949000000003</c:v>
                      </c:pt>
                      <c:pt idx="3286">
                        <c:v>66.379177999999996</c:v>
                      </c:pt>
                      <c:pt idx="3287">
                        <c:v>67.260693000000003</c:v>
                      </c:pt>
                      <c:pt idx="3288">
                        <c:v>67.143497999999994</c:v>
                      </c:pt>
                      <c:pt idx="3289">
                        <c:v>67.436926</c:v>
                      </c:pt>
                      <c:pt idx="3290">
                        <c:v>67.386520000000004</c:v>
                      </c:pt>
                      <c:pt idx="3291">
                        <c:v>67.655857999999995</c:v>
                      </c:pt>
                      <c:pt idx="3292">
                        <c:v>67.731835000000004</c:v>
                      </c:pt>
                      <c:pt idx="3293">
                        <c:v>67.850213999999994</c:v>
                      </c:pt>
                      <c:pt idx="3294">
                        <c:v>67.420119</c:v>
                      </c:pt>
                      <c:pt idx="3295">
                        <c:v>67.319378</c:v>
                      </c:pt>
                      <c:pt idx="3296">
                        <c:v>68.070697999999993</c:v>
                      </c:pt>
                      <c:pt idx="3297">
                        <c:v>67.841750000000005</c:v>
                      </c:pt>
                      <c:pt idx="3298">
                        <c:v>68.514161000000001</c:v>
                      </c:pt>
                      <c:pt idx="3299">
                        <c:v>68.574112999999997</c:v>
                      </c:pt>
                      <c:pt idx="3300">
                        <c:v>68.292011000000002</c:v>
                      </c:pt>
                      <c:pt idx="3301">
                        <c:v>68.831743000000003</c:v>
                      </c:pt>
                      <c:pt idx="3302">
                        <c:v>69.125085999999996</c:v>
                      </c:pt>
                      <c:pt idx="3303">
                        <c:v>69.620141000000004</c:v>
                      </c:pt>
                      <c:pt idx="3304">
                        <c:v>69.943710999999993</c:v>
                      </c:pt>
                      <c:pt idx="3305">
                        <c:v>70.640491999999995</c:v>
                      </c:pt>
                      <c:pt idx="3306">
                        <c:v>71.210963000000007</c:v>
                      </c:pt>
                      <c:pt idx="3307">
                        <c:v>70.649365000000003</c:v>
                      </c:pt>
                      <c:pt idx="3308">
                        <c:v>70.640491999999995</c:v>
                      </c:pt>
                      <c:pt idx="3309">
                        <c:v>71.202006999999995</c:v>
                      </c:pt>
                      <c:pt idx="3310">
                        <c:v>70.800392000000002</c:v>
                      </c:pt>
                      <c:pt idx="3311">
                        <c:v>71.814003999999997</c:v>
                      </c:pt>
                      <c:pt idx="3312">
                        <c:v>71.895467999999994</c:v>
                      </c:pt>
                      <c:pt idx="3313">
                        <c:v>72.095066000000003</c:v>
                      </c:pt>
                      <c:pt idx="3314">
                        <c:v>72.195110999999997</c:v>
                      </c:pt>
                      <c:pt idx="3315">
                        <c:v>72.468799000000004</c:v>
                      </c:pt>
                      <c:pt idx="3316">
                        <c:v>73.075269000000006</c:v>
                      </c:pt>
                      <c:pt idx="3317">
                        <c:v>73.029112999999995</c:v>
                      </c:pt>
                      <c:pt idx="3318">
                        <c:v>73.167685000000006</c:v>
                      </c:pt>
                      <c:pt idx="3319">
                        <c:v>73.809168999999997</c:v>
                      </c:pt>
                      <c:pt idx="3320">
                        <c:v>74.438512000000003</c:v>
                      </c:pt>
                      <c:pt idx="3321">
                        <c:v>74.674991000000006</c:v>
                      </c:pt>
                      <c:pt idx="3322">
                        <c:v>74.476290000000006</c:v>
                      </c:pt>
                      <c:pt idx="3323">
                        <c:v>75.131567000000004</c:v>
                      </c:pt>
                      <c:pt idx="3324">
                        <c:v>76.766163000000006</c:v>
                      </c:pt>
                      <c:pt idx="3325">
                        <c:v>75.629996000000006</c:v>
                      </c:pt>
                      <c:pt idx="3326">
                        <c:v>77.129768999999996</c:v>
                      </c:pt>
                      <c:pt idx="3327">
                        <c:v>76.795565999999994</c:v>
                      </c:pt>
                      <c:pt idx="3328">
                        <c:v>76.171239999999997</c:v>
                      </c:pt>
                      <c:pt idx="3329">
                        <c:v>78.213206999999997</c:v>
                      </c:pt>
                      <c:pt idx="3330">
                        <c:v>78.013024999999999</c:v>
                      </c:pt>
                      <c:pt idx="3331">
                        <c:v>78.363757000000007</c:v>
                      </c:pt>
                      <c:pt idx="3332">
                        <c:v>78.777075999999994</c:v>
                      </c:pt>
                      <c:pt idx="3333">
                        <c:v>78.766964000000002</c:v>
                      </c:pt>
                      <c:pt idx="3334">
                        <c:v>80.239800000000002</c:v>
                      </c:pt>
                      <c:pt idx="3335">
                        <c:v>79.356149000000002</c:v>
                      </c:pt>
                      <c:pt idx="3336">
                        <c:v>79.950772000000001</c:v>
                      </c:pt>
                      <c:pt idx="3337">
                        <c:v>80.811305000000004</c:v>
                      </c:pt>
                      <c:pt idx="3338">
                        <c:v>81.651629999999997</c:v>
                      </c:pt>
                      <c:pt idx="3339">
                        <c:v>82.310371000000004</c:v>
                      </c:pt>
                      <c:pt idx="3340">
                        <c:v>82.246333000000007</c:v>
                      </c:pt>
                      <c:pt idx="3341">
                        <c:v>83.224312999999995</c:v>
                      </c:pt>
                      <c:pt idx="3342">
                        <c:v>83.975588999999999</c:v>
                      </c:pt>
                      <c:pt idx="3343">
                        <c:v>83.811547000000004</c:v>
                      </c:pt>
                      <c:pt idx="3344">
                        <c:v>85.079612999999995</c:v>
                      </c:pt>
                      <c:pt idx="3345">
                        <c:v>84.381962000000001</c:v>
                      </c:pt>
                      <c:pt idx="3346">
                        <c:v>85.124154000000004</c:v>
                      </c:pt>
                      <c:pt idx="3347">
                        <c:v>86.587954999999994</c:v>
                      </c:pt>
                      <c:pt idx="3348">
                        <c:v>86.736087999999995</c:v>
                      </c:pt>
                      <c:pt idx="3349">
                        <c:v>87.435496999999998</c:v>
                      </c:pt>
                      <c:pt idx="3350">
                        <c:v>88.049037999999996</c:v>
                      </c:pt>
                      <c:pt idx="3351">
                        <c:v>87.527755999999997</c:v>
                      </c:pt>
                      <c:pt idx="3352">
                        <c:v>88.118842000000001</c:v>
                      </c:pt>
                      <c:pt idx="3353">
                        <c:v>88.258662999999999</c:v>
                      </c:pt>
                      <c:pt idx="3354">
                        <c:v>89.756030999999993</c:v>
                      </c:pt>
                      <c:pt idx="3355">
                        <c:v>89.708372999999995</c:v>
                      </c:pt>
                      <c:pt idx="3356">
                        <c:v>91.055228</c:v>
                      </c:pt>
                      <c:pt idx="3357">
                        <c:v>90.764426999999998</c:v>
                      </c:pt>
                      <c:pt idx="3358">
                        <c:v>91.713959000000003</c:v>
                      </c:pt>
                      <c:pt idx="3359">
                        <c:v>92.701283000000004</c:v>
                      </c:pt>
                      <c:pt idx="3360">
                        <c:v>93.287799000000007</c:v>
                      </c:pt>
                      <c:pt idx="3361">
                        <c:v>91.984104000000002</c:v>
                      </c:pt>
                      <c:pt idx="3362">
                        <c:v>93.853907000000007</c:v>
                      </c:pt>
                      <c:pt idx="3363">
                        <c:v>93.150096000000005</c:v>
                      </c:pt>
                      <c:pt idx="3364">
                        <c:v>95.218185000000005</c:v>
                      </c:pt>
                      <c:pt idx="3365">
                        <c:v>94.781869999999998</c:v>
                      </c:pt>
                      <c:pt idx="3366">
                        <c:v>97.161800999999997</c:v>
                      </c:pt>
                      <c:pt idx="3367">
                        <c:v>97.175021000000001</c:v>
                      </c:pt>
                      <c:pt idx="3368">
                        <c:v>96.661170999999996</c:v>
                      </c:pt>
                      <c:pt idx="3369">
                        <c:v>98.253876000000005</c:v>
                      </c:pt>
                      <c:pt idx="3370">
                        <c:v>97.919206000000003</c:v>
                      </c:pt>
                      <c:pt idx="3371">
                        <c:v>98.833073999999996</c:v>
                      </c:pt>
                      <c:pt idx="3372">
                        <c:v>99.185494000000006</c:v>
                      </c:pt>
                      <c:pt idx="3373">
                        <c:v>99.444092999999995</c:v>
                      </c:pt>
                      <c:pt idx="3374">
                        <c:v>99.936543</c:v>
                      </c:pt>
                      <c:pt idx="3375">
                        <c:v>101.25183800000001</c:v>
                      </c:pt>
                      <c:pt idx="3376">
                        <c:v>101.995744</c:v>
                      </c:pt>
                      <c:pt idx="3377">
                        <c:v>104.826379</c:v>
                      </c:pt>
                      <c:pt idx="3378">
                        <c:v>103.275937</c:v>
                      </c:pt>
                      <c:pt idx="3379">
                        <c:v>102.932441</c:v>
                      </c:pt>
                      <c:pt idx="3380">
                        <c:v>104.286698</c:v>
                      </c:pt>
                      <c:pt idx="3381">
                        <c:v>105.872659</c:v>
                      </c:pt>
                      <c:pt idx="3382">
                        <c:v>106.933223</c:v>
                      </c:pt>
                      <c:pt idx="3383">
                        <c:v>105.88749799999999</c:v>
                      </c:pt>
                      <c:pt idx="3384">
                        <c:v>106.933223</c:v>
                      </c:pt>
                      <c:pt idx="3385">
                        <c:v>108.176255</c:v>
                      </c:pt>
                      <c:pt idx="3386">
                        <c:v>109.144767</c:v>
                      </c:pt>
                      <c:pt idx="3387">
                        <c:v>108.191535</c:v>
                      </c:pt>
                      <c:pt idx="3388">
                        <c:v>112.557633</c:v>
                      </c:pt>
                      <c:pt idx="3389">
                        <c:v>112.50922799999999</c:v>
                      </c:pt>
                      <c:pt idx="3390">
                        <c:v>111.11792199999999</c:v>
                      </c:pt>
                      <c:pt idx="3391">
                        <c:v>112.42861600000001</c:v>
                      </c:pt>
                      <c:pt idx="3392">
                        <c:v>112.654532</c:v>
                      </c:pt>
                      <c:pt idx="3393">
                        <c:v>113.94126</c:v>
                      </c:pt>
                      <c:pt idx="3394">
                        <c:v>114.45177200000001</c:v>
                      </c:pt>
                      <c:pt idx="3395">
                        <c:v>115.66663800000001</c:v>
                      </c:pt>
                      <c:pt idx="3396">
                        <c:v>116.204876</c:v>
                      </c:pt>
                      <c:pt idx="3397">
                        <c:v>117.600253</c:v>
                      </c:pt>
                      <c:pt idx="3398">
                        <c:v>120.073037</c:v>
                      </c:pt>
                      <c:pt idx="3399">
                        <c:v>121.40884800000001</c:v>
                      </c:pt>
                      <c:pt idx="3400">
                        <c:v>118.82756500000001</c:v>
                      </c:pt>
                      <c:pt idx="3401">
                        <c:v>121.229525</c:v>
                      </c:pt>
                      <c:pt idx="3402">
                        <c:v>120.161441</c:v>
                      </c:pt>
                      <c:pt idx="3403">
                        <c:v>123.977996</c:v>
                      </c:pt>
                      <c:pt idx="3404">
                        <c:v>122.021373</c:v>
                      </c:pt>
                      <c:pt idx="3405">
                        <c:v>124.33010899999999</c:v>
                      </c:pt>
                      <c:pt idx="3406">
                        <c:v>125.602102</c:v>
                      </c:pt>
                      <c:pt idx="3407">
                        <c:v>125.526763</c:v>
                      </c:pt>
                      <c:pt idx="3408">
                        <c:v>126.74000599999999</c:v>
                      </c:pt>
                      <c:pt idx="3409">
                        <c:v>126.759097</c:v>
                      </c:pt>
                      <c:pt idx="3410">
                        <c:v>127.83479699999999</c:v>
                      </c:pt>
                      <c:pt idx="3411">
                        <c:v>128.86503200000001</c:v>
                      </c:pt>
                      <c:pt idx="3412">
                        <c:v>129.611088</c:v>
                      </c:pt>
                      <c:pt idx="3413">
                        <c:v>131.68520899999999</c:v>
                      </c:pt>
                      <c:pt idx="3414">
                        <c:v>133.334205</c:v>
                      </c:pt>
                      <c:pt idx="3415">
                        <c:v>134.825377</c:v>
                      </c:pt>
                      <c:pt idx="3416">
                        <c:v>132.51615200000001</c:v>
                      </c:pt>
                      <c:pt idx="3417">
                        <c:v>135.833079</c:v>
                      </c:pt>
                      <c:pt idx="3418">
                        <c:v>135.64329599999999</c:v>
                      </c:pt>
                      <c:pt idx="3419">
                        <c:v>135.833079</c:v>
                      </c:pt>
                      <c:pt idx="3420">
                        <c:v>136.319849</c:v>
                      </c:pt>
                      <c:pt idx="3421">
                        <c:v>137.90347600000001</c:v>
                      </c:pt>
                      <c:pt idx="3422">
                        <c:v>139.492369</c:v>
                      </c:pt>
                      <c:pt idx="3423">
                        <c:v>141.98318699999999</c:v>
                      </c:pt>
                      <c:pt idx="3424">
                        <c:v>141.26485099999999</c:v>
                      </c:pt>
                      <c:pt idx="3425">
                        <c:v>142.66155699999999</c:v>
                      </c:pt>
                      <c:pt idx="3426">
                        <c:v>142.05080699999999</c:v>
                      </c:pt>
                      <c:pt idx="3427">
                        <c:v>144.332506</c:v>
                      </c:pt>
                      <c:pt idx="3428">
                        <c:v>145.7278</c:v>
                      </c:pt>
                      <c:pt idx="3429">
                        <c:v>144.865005</c:v>
                      </c:pt>
                      <c:pt idx="3430">
                        <c:v>149.038704</c:v>
                      </c:pt>
                      <c:pt idx="3431">
                        <c:v>148.53131300000001</c:v>
                      </c:pt>
                      <c:pt idx="3432">
                        <c:v>147.452731</c:v>
                      </c:pt>
                      <c:pt idx="3433">
                        <c:v>149.451357</c:v>
                      </c:pt>
                      <c:pt idx="3434">
                        <c:v>151.19349199999999</c:v>
                      </c:pt>
                      <c:pt idx="3435">
                        <c:v>151.61515900000001</c:v>
                      </c:pt>
                      <c:pt idx="3436">
                        <c:v>149.54870199999999</c:v>
                      </c:pt>
                      <c:pt idx="3437">
                        <c:v>154.976258</c:v>
                      </c:pt>
                      <c:pt idx="3438">
                        <c:v>156.26906299999999</c:v>
                      </c:pt>
                      <c:pt idx="3439">
                        <c:v>158.95773500000001</c:v>
                      </c:pt>
                      <c:pt idx="3440">
                        <c:v>157.105073</c:v>
                      </c:pt>
                      <c:pt idx="3441">
                        <c:v>155.85359</c:v>
                      </c:pt>
                      <c:pt idx="3442">
                        <c:v>159.064606</c:v>
                      </c:pt>
                      <c:pt idx="3443">
                        <c:v>158.53134700000001</c:v>
                      </c:pt>
                      <c:pt idx="3444">
                        <c:v>158.90434099999999</c:v>
                      </c:pt>
                      <c:pt idx="3445">
                        <c:v>161.82731100000001</c:v>
                      </c:pt>
                      <c:pt idx="3446">
                        <c:v>163.01403199999999</c:v>
                      </c:pt>
                      <c:pt idx="3447">
                        <c:v>166.54073700000001</c:v>
                      </c:pt>
                      <c:pt idx="3448">
                        <c:v>163.37543600000001</c:v>
                      </c:pt>
                      <c:pt idx="3449">
                        <c:v>164.24222599999999</c:v>
                      </c:pt>
                      <c:pt idx="3450">
                        <c:v>167.69413399999999</c:v>
                      </c:pt>
                      <c:pt idx="3451">
                        <c:v>167.20244</c:v>
                      </c:pt>
                      <c:pt idx="3452">
                        <c:v>169.38860299999999</c:v>
                      </c:pt>
                      <c:pt idx="3453">
                        <c:v>165.00294400000001</c:v>
                      </c:pt>
                      <c:pt idx="3454">
                        <c:v>170.334846</c:v>
                      </c:pt>
                      <c:pt idx="3455">
                        <c:v>172.76699099999999</c:v>
                      </c:pt>
                      <c:pt idx="3456">
                        <c:v>170.78121999999999</c:v>
                      </c:pt>
                      <c:pt idx="3457">
                        <c:v>173.436894</c:v>
                      </c:pt>
                      <c:pt idx="3458">
                        <c:v>175.31564700000001</c:v>
                      </c:pt>
                      <c:pt idx="3459">
                        <c:v>176.659155</c:v>
                      </c:pt>
                      <c:pt idx="3460">
                        <c:v>176.407985</c:v>
                      </c:pt>
                      <c:pt idx="3461">
                        <c:v>178.72079500000001</c:v>
                      </c:pt>
                      <c:pt idx="3462">
                        <c:v>179.717332</c:v>
                      </c:pt>
                      <c:pt idx="3463">
                        <c:v>178.27357900000001</c:v>
                      </c:pt>
                      <c:pt idx="3464">
                        <c:v>179.330546</c:v>
                      </c:pt>
                      <c:pt idx="3465">
                        <c:v>181.703891</c:v>
                      </c:pt>
                      <c:pt idx="3466">
                        <c:v>181.73674299999999</c:v>
                      </c:pt>
                      <c:pt idx="3467">
                        <c:v>183.05857900000001</c:v>
                      </c:pt>
                      <c:pt idx="3468">
                        <c:v>182.494958</c:v>
                      </c:pt>
                      <c:pt idx="3469">
                        <c:v>185.81614200000001</c:v>
                      </c:pt>
                      <c:pt idx="3470">
                        <c:v>184.86721199999999</c:v>
                      </c:pt>
                      <c:pt idx="3471">
                        <c:v>189.198768</c:v>
                      </c:pt>
                      <c:pt idx="3472">
                        <c:v>187.97958199999999</c:v>
                      </c:pt>
                      <c:pt idx="3473">
                        <c:v>187.15074100000001</c:v>
                      </c:pt>
                      <c:pt idx="3474">
                        <c:v>187.87566000000001</c:v>
                      </c:pt>
                      <c:pt idx="3475">
                        <c:v>189.37396100000001</c:v>
                      </c:pt>
                      <c:pt idx="3476">
                        <c:v>189.05879999999999</c:v>
                      </c:pt>
                      <c:pt idx="3477">
                        <c:v>192.82430299999999</c:v>
                      </c:pt>
                      <c:pt idx="3478">
                        <c:v>188.63987599999999</c:v>
                      </c:pt>
                      <c:pt idx="3479">
                        <c:v>193.766141</c:v>
                      </c:pt>
                      <c:pt idx="3480">
                        <c:v>194.678684</c:v>
                      </c:pt>
                      <c:pt idx="3481">
                        <c:v>197.15839600000001</c:v>
                      </c:pt>
                      <c:pt idx="3482">
                        <c:v>196.673328</c:v>
                      </c:pt>
                      <c:pt idx="3483">
                        <c:v>198.852339</c:v>
                      </c:pt>
                      <c:pt idx="3484">
                        <c:v>199.91813999999999</c:v>
                      </c:pt>
                      <c:pt idx="3485">
                        <c:v>202.19415000000001</c:v>
                      </c:pt>
                      <c:pt idx="3486">
                        <c:v>201.65033</c:v>
                      </c:pt>
                      <c:pt idx="3487">
                        <c:v>200.87750700000001</c:v>
                      </c:pt>
                      <c:pt idx="3488">
                        <c:v>202.31099</c:v>
                      </c:pt>
                      <c:pt idx="3489">
                        <c:v>205.46722399999999</c:v>
                      </c:pt>
                      <c:pt idx="3490">
                        <c:v>205.068375</c:v>
                      </c:pt>
                      <c:pt idx="3491">
                        <c:v>203.879279</c:v>
                      </c:pt>
                      <c:pt idx="3492">
                        <c:v>207.03474900000001</c:v>
                      </c:pt>
                      <c:pt idx="3493">
                        <c:v>207.642786</c:v>
                      </c:pt>
                      <c:pt idx="3494">
                        <c:v>208.172089</c:v>
                      </c:pt>
                      <c:pt idx="3495">
                        <c:v>211.72926899999999</c:v>
                      </c:pt>
                      <c:pt idx="3496">
                        <c:v>209.608024</c:v>
                      </c:pt>
                      <c:pt idx="3497">
                        <c:v>210.72672600000001</c:v>
                      </c:pt>
                      <c:pt idx="3498">
                        <c:v>217.99847500000001</c:v>
                      </c:pt>
                      <c:pt idx="3499">
                        <c:v>212.40193199999999</c:v>
                      </c:pt>
                      <c:pt idx="3500">
                        <c:v>213.16283200000001</c:v>
                      </c:pt>
                      <c:pt idx="3501">
                        <c:v>215.77463700000001</c:v>
                      </c:pt>
                      <c:pt idx="3502">
                        <c:v>218.30662000000001</c:v>
                      </c:pt>
                      <c:pt idx="3503">
                        <c:v>218.52715900000001</c:v>
                      </c:pt>
                      <c:pt idx="3504">
                        <c:v>219.858059</c:v>
                      </c:pt>
                      <c:pt idx="3505">
                        <c:v>216.729389</c:v>
                      </c:pt>
                      <c:pt idx="3506">
                        <c:v>219.90264999999999</c:v>
                      </c:pt>
                      <c:pt idx="3507">
                        <c:v>223.51839799999999</c:v>
                      </c:pt>
                      <c:pt idx="3508">
                        <c:v>226.06104500000001</c:v>
                      </c:pt>
                      <c:pt idx="3509">
                        <c:v>219.324116</c:v>
                      </c:pt>
                      <c:pt idx="3510">
                        <c:v>224.391446</c:v>
                      </c:pt>
                      <c:pt idx="3511">
                        <c:v>222.96986100000001</c:v>
                      </c:pt>
                      <c:pt idx="3512">
                        <c:v>226.95045500000001</c:v>
                      </c:pt>
                      <c:pt idx="3513">
                        <c:v>230.66268099999999</c:v>
                      </c:pt>
                      <c:pt idx="3514">
                        <c:v>225.73480900000001</c:v>
                      </c:pt>
                      <c:pt idx="3515">
                        <c:v>228.98468199999999</c:v>
                      </c:pt>
                      <c:pt idx="3516">
                        <c:v>229.89309399999999</c:v>
                      </c:pt>
                      <c:pt idx="3517">
                        <c:v>231.19423699999999</c:v>
                      </c:pt>
                      <c:pt idx="3518">
                        <c:v>230.56625099999999</c:v>
                      </c:pt>
                      <c:pt idx="3519">
                        <c:v>233.783896</c:v>
                      </c:pt>
                      <c:pt idx="3520">
                        <c:v>235.470493</c:v>
                      </c:pt>
                      <c:pt idx="3521">
                        <c:v>234.723938</c:v>
                      </c:pt>
                      <c:pt idx="3522">
                        <c:v>239.31412700000001</c:v>
                      </c:pt>
                      <c:pt idx="3523">
                        <c:v>237.53123299999999</c:v>
                      </c:pt>
                      <c:pt idx="3524">
                        <c:v>238.34353100000001</c:v>
                      </c:pt>
                      <c:pt idx="3525">
                        <c:v>237.733878</c:v>
                      </c:pt>
                      <c:pt idx="3526">
                        <c:v>239.46797699999999</c:v>
                      </c:pt>
                      <c:pt idx="3527">
                        <c:v>240.808246</c:v>
                      </c:pt>
                      <c:pt idx="3528">
                        <c:v>241.79556099999999</c:v>
                      </c:pt>
                      <c:pt idx="3529">
                        <c:v>244.85144199999999</c:v>
                      </c:pt>
                      <c:pt idx="3530">
                        <c:v>247.70048700000001</c:v>
                      </c:pt>
                      <c:pt idx="3531">
                        <c:v>247.97211300000001</c:v>
                      </c:pt>
                      <c:pt idx="3532">
                        <c:v>245.27798100000001</c:v>
                      </c:pt>
                      <c:pt idx="3533">
                        <c:v>245.38480899999999</c:v>
                      </c:pt>
                      <c:pt idx="3534">
                        <c:v>253.73669699999999</c:v>
                      </c:pt>
                      <c:pt idx="3535">
                        <c:v>249.33772999999999</c:v>
                      </c:pt>
                      <c:pt idx="3536">
                        <c:v>248.026499</c:v>
                      </c:pt>
                      <c:pt idx="3537">
                        <c:v>251.883501</c:v>
                      </c:pt>
                      <c:pt idx="3538">
                        <c:v>250.54988599999999</c:v>
                      </c:pt>
                      <c:pt idx="3539">
                        <c:v>258.55838799999998</c:v>
                      </c:pt>
                      <c:pt idx="3540">
                        <c:v>255.041853</c:v>
                      </c:pt>
                      <c:pt idx="3541">
                        <c:v>256.24336599999998</c:v>
                      </c:pt>
                      <c:pt idx="3542">
                        <c:v>260.082044</c:v>
                      </c:pt>
                      <c:pt idx="3543">
                        <c:v>258.90866799999998</c:v>
                      </c:pt>
                      <c:pt idx="3544">
                        <c:v>260.553898</c:v>
                      </c:pt>
                      <c:pt idx="3545">
                        <c:v>263.05491499999999</c:v>
                      </c:pt>
                      <c:pt idx="3546">
                        <c:v>262.03775400000001</c:v>
                      </c:pt>
                      <c:pt idx="3547">
                        <c:v>263.65635400000002</c:v>
                      </c:pt>
                      <c:pt idx="3548">
                        <c:v>261.97812699999997</c:v>
                      </c:pt>
                      <c:pt idx="3549">
                        <c:v>264.19963100000001</c:v>
                      </c:pt>
                      <c:pt idx="3550">
                        <c:v>272.70854600000001</c:v>
                      </c:pt>
                      <c:pt idx="3551">
                        <c:v>266.82152000000002</c:v>
                      </c:pt>
                      <c:pt idx="3552">
                        <c:v>266.02424500000001</c:v>
                      </c:pt>
                      <c:pt idx="3553">
                        <c:v>272.77235200000001</c:v>
                      </c:pt>
                      <c:pt idx="3554">
                        <c:v>269.80053199999998</c:v>
                      </c:pt>
                      <c:pt idx="3555">
                        <c:v>270.86909700000001</c:v>
                      </c:pt>
                      <c:pt idx="3556">
                        <c:v>268.24199700000003</c:v>
                      </c:pt>
                      <c:pt idx="3557">
                        <c:v>276.38627000000002</c:v>
                      </c:pt>
                      <c:pt idx="3558">
                        <c:v>278.81883399999998</c:v>
                      </c:pt>
                      <c:pt idx="3559">
                        <c:v>274.698353</c:v>
                      </c:pt>
                      <c:pt idx="3560">
                        <c:v>282.97745700000002</c:v>
                      </c:pt>
                      <c:pt idx="3561">
                        <c:v>280.683967</c:v>
                      </c:pt>
                      <c:pt idx="3562">
                        <c:v>275.86504200000002</c:v>
                      </c:pt>
                      <c:pt idx="3563">
                        <c:v>282.16436199999998</c:v>
                      </c:pt>
                      <c:pt idx="3564">
                        <c:v>279.21672899999999</c:v>
                      </c:pt>
                      <c:pt idx="3565">
                        <c:v>283.65808900000002</c:v>
                      </c:pt>
                      <c:pt idx="3566">
                        <c:v>287.661362</c:v>
                      </c:pt>
                      <c:pt idx="3567">
                        <c:v>281.82674300000002</c:v>
                      </c:pt>
                      <c:pt idx="3568">
                        <c:v>293.70513999999997</c:v>
                      </c:pt>
                      <c:pt idx="3569">
                        <c:v>291.11917199999999</c:v>
                      </c:pt>
                      <c:pt idx="3570">
                        <c:v>288.22109799999998</c:v>
                      </c:pt>
                      <c:pt idx="3571">
                        <c:v>286.61683799999997</c:v>
                      </c:pt>
                      <c:pt idx="3572">
                        <c:v>294.357778</c:v>
                      </c:pt>
                      <c:pt idx="3573">
                        <c:v>290.47875699999997</c:v>
                      </c:pt>
                      <c:pt idx="3574">
                        <c:v>300.57091600000001</c:v>
                      </c:pt>
                      <c:pt idx="3575">
                        <c:v>300.26996400000002</c:v>
                      </c:pt>
                      <c:pt idx="3576">
                        <c:v>297.95502699999997</c:v>
                      </c:pt>
                      <c:pt idx="3577">
                        <c:v>297.88086299999998</c:v>
                      </c:pt>
                      <c:pt idx="3578">
                        <c:v>301.47688099999999</c:v>
                      </c:pt>
                      <c:pt idx="3579">
                        <c:v>304.37696299999999</c:v>
                      </c:pt>
                      <c:pt idx="3580">
                        <c:v>301.32556099999999</c:v>
                      </c:pt>
                      <c:pt idx="3581">
                        <c:v>293.56044500000002</c:v>
                      </c:pt>
                      <c:pt idx="3582">
                        <c:v>304.22313200000002</c:v>
                      </c:pt>
                      <c:pt idx="3583">
                        <c:v>307.48190599999998</c:v>
                      </c:pt>
                      <c:pt idx="3584">
                        <c:v>306.15567299999998</c:v>
                      </c:pt>
                      <c:pt idx="3585">
                        <c:v>312.08209499999998</c:v>
                      </c:pt>
                      <c:pt idx="3586">
                        <c:v>310.96088400000002</c:v>
                      </c:pt>
                      <c:pt idx="3587">
                        <c:v>310.40288199999998</c:v>
                      </c:pt>
                      <c:pt idx="3588">
                        <c:v>315.73370399999999</c:v>
                      </c:pt>
                      <c:pt idx="3589">
                        <c:v>312.64532100000002</c:v>
                      </c:pt>
                      <c:pt idx="3590">
                        <c:v>319.292596</c:v>
                      </c:pt>
                      <c:pt idx="3591">
                        <c:v>318.54198400000001</c:v>
                      </c:pt>
                      <c:pt idx="3592">
                        <c:v>317.38042100000001</c:v>
                      </c:pt>
                      <c:pt idx="3593">
                        <c:v>318.29246000000001</c:v>
                      </c:pt>
                      <c:pt idx="3594">
                        <c:v>321.30927600000001</c:v>
                      </c:pt>
                      <c:pt idx="3595">
                        <c:v>322.15608200000003</c:v>
                      </c:pt>
                      <c:pt idx="3596">
                        <c:v>320.55044199999998</c:v>
                      </c:pt>
                      <c:pt idx="3597">
                        <c:v>318.20935900000001</c:v>
                      </c:pt>
                      <c:pt idx="3598">
                        <c:v>324.71986700000002</c:v>
                      </c:pt>
                      <c:pt idx="3599">
                        <c:v>329.07235600000001</c:v>
                      </c:pt>
                      <c:pt idx="3600">
                        <c:v>326.535664</c:v>
                      </c:pt>
                      <c:pt idx="3601">
                        <c:v>330.04352499999999</c:v>
                      </c:pt>
                      <c:pt idx="3602">
                        <c:v>325.755313</c:v>
                      </c:pt>
                      <c:pt idx="3603">
                        <c:v>327.31926700000002</c:v>
                      </c:pt>
                      <c:pt idx="3604">
                        <c:v>328.45692200000002</c:v>
                      </c:pt>
                      <c:pt idx="3605">
                        <c:v>342.664692</c:v>
                      </c:pt>
                      <c:pt idx="3606">
                        <c:v>330.30925400000001</c:v>
                      </c:pt>
                      <c:pt idx="3607">
                        <c:v>332.09033599999998</c:v>
                      </c:pt>
                      <c:pt idx="3608">
                        <c:v>333.79790500000001</c:v>
                      </c:pt>
                      <c:pt idx="3609">
                        <c:v>334.24980799999997</c:v>
                      </c:pt>
                      <c:pt idx="3610">
                        <c:v>337.71940799999999</c:v>
                      </c:pt>
                      <c:pt idx="3611">
                        <c:v>329.07235600000001</c:v>
                      </c:pt>
                      <c:pt idx="3612">
                        <c:v>343.32730199999997</c:v>
                      </c:pt>
                      <c:pt idx="3613">
                        <c:v>336.61698699999999</c:v>
                      </c:pt>
                      <c:pt idx="3614">
                        <c:v>340.22301900000002</c:v>
                      </c:pt>
                      <c:pt idx="3615">
                        <c:v>350.96355999999997</c:v>
                      </c:pt>
                      <c:pt idx="3616">
                        <c:v>336.43385899999998</c:v>
                      </c:pt>
                      <c:pt idx="3617">
                        <c:v>350.96355999999997</c:v>
                      </c:pt>
                      <c:pt idx="3618">
                        <c:v>345.424442</c:v>
                      </c:pt>
                      <c:pt idx="3619">
                        <c:v>343.51703099999997</c:v>
                      </c:pt>
                      <c:pt idx="3620">
                        <c:v>348.61247400000002</c:v>
                      </c:pt>
                      <c:pt idx="3621">
                        <c:v>345.232868</c:v>
                      </c:pt>
                      <c:pt idx="3622">
                        <c:v>343.611963</c:v>
                      </c:pt>
                      <c:pt idx="3623">
                        <c:v>355.85096499999997</c:v>
                      </c:pt>
                      <c:pt idx="3624">
                        <c:v>349.882542</c:v>
                      </c:pt>
                      <c:pt idx="3625">
                        <c:v>351.95139499999999</c:v>
                      </c:pt>
                      <c:pt idx="3626">
                        <c:v>347.64098200000001</c:v>
                      </c:pt>
                      <c:pt idx="3627">
                        <c:v>357.26935300000002</c:v>
                      </c:pt>
                      <c:pt idx="3628">
                        <c:v>356.86308600000001</c:v>
                      </c:pt>
                      <c:pt idx="3629">
                        <c:v>348.22330799999997</c:v>
                      </c:pt>
                      <c:pt idx="3630">
                        <c:v>354.84387099999998</c:v>
                      </c:pt>
                      <c:pt idx="3631">
                        <c:v>354.94435399999998</c:v>
                      </c:pt>
                      <c:pt idx="3632">
                        <c:v>359.72410600000001</c:v>
                      </c:pt>
                      <c:pt idx="3633">
                        <c:v>364.61817600000001</c:v>
                      </c:pt>
                      <c:pt idx="3634">
                        <c:v>363.46229299999999</c:v>
                      </c:pt>
                      <c:pt idx="3635">
                        <c:v>354.74343599999997</c:v>
                      </c:pt>
                      <c:pt idx="3636">
                        <c:v>363.98689300000001</c:v>
                      </c:pt>
                      <c:pt idx="3637">
                        <c:v>362.83452699999998</c:v>
                      </c:pt>
                      <c:pt idx="3638">
                        <c:v>368.98406999999997</c:v>
                      </c:pt>
                      <c:pt idx="3639">
                        <c:v>366.84292599999998</c:v>
                      </c:pt>
                      <c:pt idx="3640">
                        <c:v>376.877971</c:v>
                      </c:pt>
                      <c:pt idx="3641">
                        <c:v>371.14735200000001</c:v>
                      </c:pt>
                      <c:pt idx="3642">
                        <c:v>369.95478700000001</c:v>
                      </c:pt>
                      <c:pt idx="3643">
                        <c:v>365.78054700000001</c:v>
                      </c:pt>
                      <c:pt idx="3644">
                        <c:v>371.800704</c:v>
                      </c:pt>
                      <c:pt idx="3645">
                        <c:v>373.22328499999998</c:v>
                      </c:pt>
                      <c:pt idx="3646">
                        <c:v>377.32526200000001</c:v>
                      </c:pt>
                      <c:pt idx="3647">
                        <c:v>377.437231</c:v>
                      </c:pt>
                      <c:pt idx="3648">
                        <c:v>380.02883600000001</c:v>
                      </c:pt>
                      <c:pt idx="3649">
                        <c:v>384.14902999999998</c:v>
                      </c:pt>
                      <c:pt idx="3650">
                        <c:v>374.10350399999999</c:v>
                      </c:pt>
                      <c:pt idx="3651">
                        <c:v>379.68901799999998</c:v>
                      </c:pt>
                      <c:pt idx="3652">
                        <c:v>384.95937400000003</c:v>
                      </c:pt>
                      <c:pt idx="3653">
                        <c:v>376.65467699999999</c:v>
                      </c:pt>
                      <c:pt idx="3654">
                        <c:v>385.54004900000001</c:v>
                      </c:pt>
                      <c:pt idx="3655">
                        <c:v>387.526003</c:v>
                      </c:pt>
                      <c:pt idx="3656">
                        <c:v>387.17422299999998</c:v>
                      </c:pt>
                      <c:pt idx="3657">
                        <c:v>389.05695100000003</c:v>
                      </c:pt>
                      <c:pt idx="3658">
                        <c:v>393.47355800000003</c:v>
                      </c:pt>
                      <c:pt idx="3659">
                        <c:v>382.07910099999998</c:v>
                      </c:pt>
                      <c:pt idx="3660">
                        <c:v>384.38024799999999</c:v>
                      </c:pt>
                      <c:pt idx="3661">
                        <c:v>388.70270399999998</c:v>
                      </c:pt>
                      <c:pt idx="3662">
                        <c:v>386.70606500000002</c:v>
                      </c:pt>
                      <c:pt idx="3663">
                        <c:v>391.911677</c:v>
                      </c:pt>
                      <c:pt idx="3664">
                        <c:v>390.95598000000001</c:v>
                      </c:pt>
                      <c:pt idx="3665">
                        <c:v>393.95636300000001</c:v>
                      </c:pt>
                      <c:pt idx="3666">
                        <c:v>399.33751699999999</c:v>
                      </c:pt>
                      <c:pt idx="3667">
                        <c:v>397.12043</c:v>
                      </c:pt>
                      <c:pt idx="3668">
                        <c:v>398.71945399999998</c:v>
                      </c:pt>
                      <c:pt idx="3669">
                        <c:v>397.24302599999999</c:v>
                      </c:pt>
                      <c:pt idx="3670">
                        <c:v>409.46354600000001</c:v>
                      </c:pt>
                      <c:pt idx="3671">
                        <c:v>401.95209999999997</c:v>
                      </c:pt>
                      <c:pt idx="3672">
                        <c:v>403.58596999999997</c:v>
                      </c:pt>
                      <c:pt idx="3673">
                        <c:v>400.20567299999999</c:v>
                      </c:pt>
                      <c:pt idx="3674">
                        <c:v>411.02199000000002</c:v>
                      </c:pt>
                      <c:pt idx="3675">
                        <c:v>401.70177999999999</c:v>
                      </c:pt>
                      <c:pt idx="3676">
                        <c:v>409.722553</c:v>
                      </c:pt>
                      <c:pt idx="3677">
                        <c:v>409.981854</c:v>
                      </c:pt>
                      <c:pt idx="3678">
                        <c:v>407.01746600000001</c:v>
                      </c:pt>
                      <c:pt idx="3679">
                        <c:v>417.09535599999998</c:v>
                      </c:pt>
                      <c:pt idx="3680">
                        <c:v>411.67446799999999</c:v>
                      </c:pt>
                      <c:pt idx="3681">
                        <c:v>416.96162399999997</c:v>
                      </c:pt>
                      <c:pt idx="3682">
                        <c:v>410.50133399999999</c:v>
                      </c:pt>
                      <c:pt idx="3683">
                        <c:v>414.03877999999997</c:v>
                      </c:pt>
                      <c:pt idx="3684">
                        <c:v>420.87124699999998</c:v>
                      </c:pt>
                      <c:pt idx="3685">
                        <c:v>411.02199000000002</c:v>
                      </c:pt>
                      <c:pt idx="3686">
                        <c:v>412.98498999999998</c:v>
                      </c:pt>
                      <c:pt idx="3687">
                        <c:v>423.193714</c:v>
                      </c:pt>
                      <c:pt idx="3688">
                        <c:v>414.43519099999997</c:v>
                      </c:pt>
                      <c:pt idx="3689">
                        <c:v>418.57148999999998</c:v>
                      </c:pt>
                      <c:pt idx="3690">
                        <c:v>419.921558</c:v>
                      </c:pt>
                      <c:pt idx="3691">
                        <c:v>423.743515</c:v>
                      </c:pt>
                      <c:pt idx="3692">
                        <c:v>423.193714</c:v>
                      </c:pt>
                      <c:pt idx="3693">
                        <c:v>434.43818700000003</c:v>
                      </c:pt>
                      <c:pt idx="3694">
                        <c:v>436.60634599999997</c:v>
                      </c:pt>
                      <c:pt idx="3695">
                        <c:v>426.233521</c:v>
                      </c:pt>
                      <c:pt idx="3696">
                        <c:v>428.18838399999999</c:v>
                      </c:pt>
                      <c:pt idx="3697">
                        <c:v>430.01805100000001</c:v>
                      </c:pt>
                      <c:pt idx="3698">
                        <c:v>435.15875499999999</c:v>
                      </c:pt>
                      <c:pt idx="3699">
                        <c:v>430.86724900000002</c:v>
                      </c:pt>
                      <c:pt idx="3700">
                        <c:v>441.14934499999998</c:v>
                      </c:pt>
                      <c:pt idx="3701">
                        <c:v>443.67690199999998</c:v>
                      </c:pt>
                      <c:pt idx="3702">
                        <c:v>426.92984799999999</c:v>
                      </c:pt>
                      <c:pt idx="3703">
                        <c:v>433.57632899999999</c:v>
                      </c:pt>
                      <c:pt idx="3704">
                        <c:v>437.91659199999998</c:v>
                      </c:pt>
                      <c:pt idx="3705">
                        <c:v>437.04231099999998</c:v>
                      </c:pt>
                      <c:pt idx="3706">
                        <c:v>441.89005200000003</c:v>
                      </c:pt>
                      <c:pt idx="3707">
                        <c:v>449.269091</c:v>
                      </c:pt>
                      <c:pt idx="3708">
                        <c:v>443.07984299999998</c:v>
                      </c:pt>
                      <c:pt idx="3709">
                        <c:v>441.89005200000003</c:v>
                      </c:pt>
                      <c:pt idx="3710">
                        <c:v>436.17116199999998</c:v>
                      </c:pt>
                      <c:pt idx="3711">
                        <c:v>442.33554900000001</c:v>
                      </c:pt>
                      <c:pt idx="3712">
                        <c:v>450.49492700000002</c:v>
                      </c:pt>
                      <c:pt idx="3713">
                        <c:v>446.38167800000002</c:v>
                      </c:pt>
                      <c:pt idx="3714">
                        <c:v>448.35365000000002</c:v>
                      </c:pt>
                      <c:pt idx="3715">
                        <c:v>448.20140300000003</c:v>
                      </c:pt>
                      <c:pt idx="3716">
                        <c:v>444.57521000000003</c:v>
                      </c:pt>
                      <c:pt idx="3717">
                        <c:v>460.20341999999999</c:v>
                      </c:pt>
                      <c:pt idx="3718">
                        <c:v>460.52287699999999</c:v>
                      </c:pt>
                      <c:pt idx="3719">
                        <c:v>464.38784299999998</c:v>
                      </c:pt>
                      <c:pt idx="3720">
                        <c:v>458.29504300000002</c:v>
                      </c:pt>
                      <c:pt idx="3721">
                        <c:v>455.929574</c:v>
                      </c:pt>
                      <c:pt idx="3722">
                        <c:v>464.22563300000002</c:v>
                      </c:pt>
                      <c:pt idx="3723">
                        <c:v>455.77266100000003</c:v>
                      </c:pt>
                      <c:pt idx="3724">
                        <c:v>466.66957600000001</c:v>
                      </c:pt>
                      <c:pt idx="3725">
                        <c:v>470.79489699999999</c:v>
                      </c:pt>
                      <c:pt idx="3726">
                        <c:v>463.41611999999998</c:v>
                      </c:pt>
                      <c:pt idx="3727">
                        <c:v>470.296381</c:v>
                      </c:pt>
                      <c:pt idx="3728">
                        <c:v>468.80654500000003</c:v>
                      </c:pt>
                      <c:pt idx="3729">
                        <c:v>456.243697</c:v>
                      </c:pt>
                      <c:pt idx="3730">
                        <c:v>479.762407</c:v>
                      </c:pt>
                      <c:pt idx="3731">
                        <c:v>471.96183100000002</c:v>
                      </c:pt>
                      <c:pt idx="3732">
                        <c:v>479.07484299999999</c:v>
                      </c:pt>
                      <c:pt idx="3733">
                        <c:v>476.34236199999998</c:v>
                      </c:pt>
                      <c:pt idx="3734">
                        <c:v>482.35677600000002</c:v>
                      </c:pt>
                      <c:pt idx="3735">
                        <c:v>475.83316400000001</c:v>
                      </c:pt>
                      <c:pt idx="3736">
                        <c:v>481.14291300000002</c:v>
                      </c:pt>
                      <c:pt idx="3737">
                        <c:v>481.31598200000002</c:v>
                      </c:pt>
                      <c:pt idx="3738">
                        <c:v>495.53712000000002</c:v>
                      </c:pt>
                      <c:pt idx="3739">
                        <c:v>493.899317</c:v>
                      </c:pt>
                      <c:pt idx="3740">
                        <c:v>473.30189300000001</c:v>
                      </c:pt>
                      <c:pt idx="3741">
                        <c:v>477.36372499999999</c:v>
                      </c:pt>
                      <c:pt idx="3742">
                        <c:v>490.47385300000002</c:v>
                      </c:pt>
                      <c:pt idx="3743">
                        <c:v>489.22270099999997</c:v>
                      </c:pt>
                      <c:pt idx="3744">
                        <c:v>489.57958100000002</c:v>
                      </c:pt>
                      <c:pt idx="3745">
                        <c:v>474.14293600000002</c:v>
                      </c:pt>
                      <c:pt idx="3746">
                        <c:v>494.44415700000002</c:v>
                      </c:pt>
                      <c:pt idx="3747">
                        <c:v>494.08080899999999</c:v>
                      </c:pt>
                      <c:pt idx="3748">
                        <c:v>504.63012300000003</c:v>
                      </c:pt>
                      <c:pt idx="3749">
                        <c:v>499.39732299999997</c:v>
                      </c:pt>
                      <c:pt idx="3750">
                        <c:v>494.626012</c:v>
                      </c:pt>
                      <c:pt idx="3751">
                        <c:v>489.93693400000001</c:v>
                      </c:pt>
                      <c:pt idx="3752">
                        <c:v>499.58250700000002</c:v>
                      </c:pt>
                      <c:pt idx="3753">
                        <c:v>493.355569</c:v>
                      </c:pt>
                      <c:pt idx="3754">
                        <c:v>498.84252099999998</c:v>
                      </c:pt>
                      <c:pt idx="3755">
                        <c:v>506.52324099999998</c:v>
                      </c:pt>
                      <c:pt idx="3756">
                        <c:v>499.212264</c:v>
                      </c:pt>
                      <c:pt idx="3757">
                        <c:v>499.212264</c:v>
                      </c:pt>
                      <c:pt idx="3758">
                        <c:v>500.51030100000003</c:v>
                      </c:pt>
                      <c:pt idx="3759">
                        <c:v>501.81449400000002</c:v>
                      </c:pt>
                      <c:pt idx="3760">
                        <c:v>506.14358299999998</c:v>
                      </c:pt>
                      <c:pt idx="3761">
                        <c:v>508.04707400000001</c:v>
                      </c:pt>
                      <c:pt idx="3762">
                        <c:v>492.812906</c:v>
                      </c:pt>
                      <c:pt idx="3763">
                        <c:v>503.312592</c:v>
                      </c:pt>
                      <c:pt idx="3764">
                        <c:v>516.38291000000004</c:v>
                      </c:pt>
                      <c:pt idx="3765">
                        <c:v>523.35416099999998</c:v>
                      </c:pt>
                      <c:pt idx="3766">
                        <c:v>507.47465899999997</c:v>
                      </c:pt>
                      <c:pt idx="3767">
                        <c:v>515.59698400000002</c:v>
                      </c:pt>
                      <c:pt idx="3768">
                        <c:v>521.745633</c:v>
                      </c:pt>
                      <c:pt idx="3769">
                        <c:v>514.03166199999998</c:v>
                      </c:pt>
                      <c:pt idx="3770">
                        <c:v>533.40752299999997</c:v>
                      </c:pt>
                      <c:pt idx="3771">
                        <c:v>518.15926100000001</c:v>
                      </c:pt>
                      <c:pt idx="3772">
                        <c:v>509.96365100000003</c:v>
                      </c:pt>
                      <c:pt idx="3773">
                        <c:v>515.00896999999998</c:v>
                      </c:pt>
                      <c:pt idx="3774">
                        <c:v>518.555522</c:v>
                      </c:pt>
                      <c:pt idx="3775">
                        <c:v>529.05605600000001</c:v>
                      </c:pt>
                      <c:pt idx="3776">
                        <c:v>527.00668099999996</c:v>
                      </c:pt>
                      <c:pt idx="3777">
                        <c:v>529.05605600000001</c:v>
                      </c:pt>
                      <c:pt idx="3778">
                        <c:v>530.49930800000004</c:v>
                      </c:pt>
                      <c:pt idx="3779">
                        <c:v>533.40752299999997</c:v>
                      </c:pt>
                      <c:pt idx="3780">
                        <c:v>529.26179500000001</c:v>
                      </c:pt>
                      <c:pt idx="3781">
                        <c:v>542.09469899999999</c:v>
                      </c:pt>
                      <c:pt idx="3782">
                        <c:v>532.781881</c:v>
                      </c:pt>
                      <c:pt idx="3783">
                        <c:v>529.26179500000001</c:v>
                      </c:pt>
                      <c:pt idx="3784">
                        <c:v>536.97837300000003</c:v>
                      </c:pt>
                      <c:pt idx="3785">
                        <c:v>528.64501600000006</c:v>
                      </c:pt>
                      <c:pt idx="3786">
                        <c:v>535.50273800000002</c:v>
                      </c:pt>
                      <c:pt idx="3787">
                        <c:v>544.25294299999996</c:v>
                      </c:pt>
                      <c:pt idx="3788">
                        <c:v>528.85046299999999</c:v>
                      </c:pt>
                      <c:pt idx="3789">
                        <c:v>545.55546500000003</c:v>
                      </c:pt>
                      <c:pt idx="3790">
                        <c:v>535.29253900000003</c:v>
                      </c:pt>
                      <c:pt idx="3791">
                        <c:v>547.73907999999994</c:v>
                      </c:pt>
                      <c:pt idx="3792">
                        <c:v>548.61701900000003</c:v>
                      </c:pt>
                      <c:pt idx="3793">
                        <c:v>546.42699200000004</c:v>
                      </c:pt>
                      <c:pt idx="3794">
                        <c:v>543.38775899999996</c:v>
                      </c:pt>
                      <c:pt idx="3795">
                        <c:v>556.41052000000002</c:v>
                      </c:pt>
                      <c:pt idx="3796">
                        <c:v>564.87328000000002</c:v>
                      </c:pt>
                      <c:pt idx="3797">
                        <c:v>560.95581800000002</c:v>
                      </c:pt>
                      <c:pt idx="3798">
                        <c:v>549.27716899999996</c:v>
                      </c:pt>
                      <c:pt idx="3799">
                        <c:v>553.71568500000001</c:v>
                      </c:pt>
                      <c:pt idx="3800">
                        <c:v>561.64350100000001</c:v>
                      </c:pt>
                      <c:pt idx="3801">
                        <c:v>567.43501100000003</c:v>
                      </c:pt>
                      <c:pt idx="3802">
                        <c:v>553.26887499999998</c:v>
                      </c:pt>
                      <c:pt idx="3803">
                        <c:v>567.43501100000003</c:v>
                      </c:pt>
                      <c:pt idx="3804">
                        <c:v>555.28475200000003</c:v>
                      </c:pt>
                      <c:pt idx="3805">
                        <c:v>552.15473899999995</c:v>
                      </c:pt>
                      <c:pt idx="3806">
                        <c:v>554.61129700000004</c:v>
                      </c:pt>
                      <c:pt idx="3807">
                        <c:v>549.05695800000001</c:v>
                      </c:pt>
                      <c:pt idx="3808">
                        <c:v>568.37185499999998</c:v>
                      </c:pt>
                      <c:pt idx="3809">
                        <c:v>567.66895499999998</c:v>
                      </c:pt>
                      <c:pt idx="3810">
                        <c:v>571.67333099999996</c:v>
                      </c:pt>
                      <c:pt idx="3811">
                        <c:v>576.69223</c:v>
                      </c:pt>
                      <c:pt idx="3812">
                        <c:v>560.72693500000003</c:v>
                      </c:pt>
                      <c:pt idx="3813">
                        <c:v>590.48117500000001</c:v>
                      </c:pt>
                      <c:pt idx="3814">
                        <c:v>570.96290399999998</c:v>
                      </c:pt>
                      <c:pt idx="3815">
                        <c:v>576.69223</c:v>
                      </c:pt>
                      <c:pt idx="3816">
                        <c:v>577.657419</c:v>
                      </c:pt>
                      <c:pt idx="3817">
                        <c:v>573.33733400000006</c:v>
                      </c:pt>
                      <c:pt idx="3818">
                        <c:v>589.97826399999997</c:v>
                      </c:pt>
                      <c:pt idx="3819">
                        <c:v>561.64350100000001</c:v>
                      </c:pt>
                      <c:pt idx="3820">
                        <c:v>603.05442200000005</c:v>
                      </c:pt>
                      <c:pt idx="3821">
                        <c:v>581.79288799999995</c:v>
                      </c:pt>
                      <c:pt idx="3822">
                        <c:v>570.72645699999998</c:v>
                      </c:pt>
                      <c:pt idx="3823">
                        <c:v>592.50075200000003</c:v>
                      </c:pt>
                      <c:pt idx="3824">
                        <c:v>584.00441000000001</c:v>
                      </c:pt>
                      <c:pt idx="3825">
                        <c:v>571.91050099999995</c:v>
                      </c:pt>
                      <c:pt idx="3826">
                        <c:v>584.25109099999997</c:v>
                      </c:pt>
                      <c:pt idx="3827">
                        <c:v>581.54811600000005</c:v>
                      </c:pt>
                      <c:pt idx="3828">
                        <c:v>596.06585199999995</c:v>
                      </c:pt>
                      <c:pt idx="3829">
                        <c:v>577.17445199999997</c:v>
                      </c:pt>
                      <c:pt idx="3830">
                        <c:v>575.73000500000001</c:v>
                      </c:pt>
                      <c:pt idx="3831">
                        <c:v>591.489373</c:v>
                      </c:pt>
                      <c:pt idx="3832">
                        <c:v>594.023819</c:v>
                      </c:pt>
                      <c:pt idx="3833">
                        <c:v>583.51162199999999</c:v>
                      </c:pt>
                      <c:pt idx="3834">
                        <c:v>595.55412999999999</c:v>
                      </c:pt>
                      <c:pt idx="3835">
                        <c:v>593.26138300000002</c:v>
                      </c:pt>
                      <c:pt idx="3836">
                        <c:v>582.03785000000005</c:v>
                      </c:pt>
                      <c:pt idx="3837">
                        <c:v>604.36523999999997</c:v>
                      </c:pt>
                      <c:pt idx="3838">
                        <c:v>601.48836200000005</c:v>
                      </c:pt>
                      <c:pt idx="3839">
                        <c:v>600.44849199999999</c:v>
                      </c:pt>
                      <c:pt idx="3840">
                        <c:v>607.00273500000003</c:v>
                      </c:pt>
                      <c:pt idx="3841">
                        <c:v>629.46021900000005</c:v>
                      </c:pt>
                      <c:pt idx="3842">
                        <c:v>584.99229000000003</c:v>
                      </c:pt>
                      <c:pt idx="3843">
                        <c:v>597.60590000000002</c:v>
                      </c:pt>
                      <c:pt idx="3844">
                        <c:v>631.44870400000002</c:v>
                      </c:pt>
                      <c:pt idx="3845">
                        <c:v>615.58757300000002</c:v>
                      </c:pt>
                      <c:pt idx="3846">
                        <c:v>614.50220899999999</c:v>
                      </c:pt>
                      <c:pt idx="3847">
                        <c:v>614.50220899999999</c:v>
                      </c:pt>
                      <c:pt idx="3848">
                        <c:v>623.28560700000003</c:v>
                      </c:pt>
                      <c:pt idx="3849">
                        <c:v>610.19595300000003</c:v>
                      </c:pt>
                      <c:pt idx="3850">
                        <c:v>592.24760800000001</c:v>
                      </c:pt>
                      <c:pt idx="3851">
                        <c:v>630.59507199999996</c:v>
                      </c:pt>
                      <c:pt idx="3852">
                        <c:v>628.89421100000004</c:v>
                      </c:pt>
                      <c:pt idx="3853">
                        <c:v>626.92059400000005</c:v>
                      </c:pt>
                      <c:pt idx="3854">
                        <c:v>638.93760099999997</c:v>
                      </c:pt>
                      <c:pt idx="3855">
                        <c:v>603.57811700000002</c:v>
                      </c:pt>
                      <c:pt idx="3856">
                        <c:v>634.884772</c:v>
                      </c:pt>
                      <c:pt idx="3857">
                        <c:v>623.28560700000003</c:v>
                      </c:pt>
                      <c:pt idx="3858">
                        <c:v>621.06804499999998</c:v>
                      </c:pt>
                      <c:pt idx="3859">
                        <c:v>649.28282799999999</c:v>
                      </c:pt>
                      <c:pt idx="3860">
                        <c:v>636.61584100000005</c:v>
                      </c:pt>
                      <c:pt idx="3861">
                        <c:v>639.52049899999997</c:v>
                      </c:pt>
                      <c:pt idx="3862">
                        <c:v>631.44870400000002</c:v>
                      </c:pt>
                      <c:pt idx="3863">
                        <c:v>619.68947600000001</c:v>
                      </c:pt>
                      <c:pt idx="3864">
                        <c:v>624.39989600000001</c:v>
                      </c:pt>
                      <c:pt idx="3865">
                        <c:v>623.28560700000003</c:v>
                      </c:pt>
                      <c:pt idx="3866">
                        <c:v>651.38929299999995</c:v>
                      </c:pt>
                      <c:pt idx="3867">
                        <c:v>638.06510300000002</c:v>
                      </c:pt>
                      <c:pt idx="3868">
                        <c:v>650.78615100000002</c:v>
                      </c:pt>
                      <c:pt idx="3869">
                        <c:v>636.61584100000005</c:v>
                      </c:pt>
                      <c:pt idx="3870">
                        <c:v>641.86199199999999</c:v>
                      </c:pt>
                      <c:pt idx="3871">
                        <c:v>677.36984800000005</c:v>
                      </c:pt>
                      <c:pt idx="3872">
                        <c:v>679.64932299999998</c:v>
                      </c:pt>
                      <c:pt idx="3873">
                        <c:v>639.81231700000001</c:v>
                      </c:pt>
                      <c:pt idx="3874">
                        <c:v>652.59870000000001</c:v>
                      </c:pt>
                      <c:pt idx="3875">
                        <c:v>662.42630599999995</c:v>
                      </c:pt>
                      <c:pt idx="3876">
                        <c:v>650.18404599999997</c:v>
                      </c:pt>
                      <c:pt idx="3877">
                        <c:v>652.90170499999999</c:v>
                      </c:pt>
                      <c:pt idx="3878">
                        <c:v>667.44400399999995</c:v>
                      </c:pt>
                      <c:pt idx="3879">
                        <c:v>649.28282799999999</c:v>
                      </c:pt>
                      <c:pt idx="3880">
                        <c:v>658.09308299999998</c:v>
                      </c:pt>
                      <c:pt idx="3881">
                        <c:v>663.98677499999997</c:v>
                      </c:pt>
                      <c:pt idx="3882">
                        <c:v>669.66155500000002</c:v>
                      </c:pt>
                      <c:pt idx="3883">
                        <c:v>673.49515699999995</c:v>
                      </c:pt>
                      <c:pt idx="3884">
                        <c:v>672.53293099999996</c:v>
                      </c:pt>
                      <c:pt idx="3885">
                        <c:v>683.59043399999996</c:v>
                      </c:pt>
                      <c:pt idx="3886">
                        <c:v>673.81646899999998</c:v>
                      </c:pt>
                      <c:pt idx="3887">
                        <c:v>690.92756199999997</c:v>
                      </c:pt>
                      <c:pt idx="3888">
                        <c:v>652.29595800000004</c:v>
                      </c:pt>
                      <c:pt idx="3889">
                        <c:v>688.24258599999996</c:v>
                      </c:pt>
                      <c:pt idx="3890">
                        <c:v>696.35657500000002</c:v>
                      </c:pt>
                      <c:pt idx="3891">
                        <c:v>683.92078400000003</c:v>
                      </c:pt>
                      <c:pt idx="3892">
                        <c:v>705.35056599999996</c:v>
                      </c:pt>
                      <c:pt idx="3893">
                        <c:v>679.64932299999998</c:v>
                      </c:pt>
                      <c:pt idx="3894">
                        <c:v>692.61562100000003</c:v>
                      </c:pt>
                      <c:pt idx="3895">
                        <c:v>686.90738499999998</c:v>
                      </c:pt>
                      <c:pt idx="3896">
                        <c:v>682.93062699999996</c:v>
                      </c:pt>
                      <c:pt idx="3897">
                        <c:v>681.286292</c:v>
                      </c:pt>
                      <c:pt idx="3898">
                        <c:v>711.70530499999995</c:v>
                      </c:pt>
                      <c:pt idx="3899">
                        <c:v>691.26455899999996</c:v>
                      </c:pt>
                      <c:pt idx="3900">
                        <c:v>682.27200500000004</c:v>
                      </c:pt>
                      <c:pt idx="3901">
                        <c:v>697.38338999999996</c:v>
                      </c:pt>
                      <c:pt idx="3902">
                        <c:v>694.31139199999996</c:v>
                      </c:pt>
                      <c:pt idx="3903">
                        <c:v>706.05140300000005</c:v>
                      </c:pt>
                      <c:pt idx="3904">
                        <c:v>698.06950700000004</c:v>
                      </c:pt>
                      <c:pt idx="3905">
                        <c:v>716.36178500000005</c:v>
                      </c:pt>
                      <c:pt idx="3906">
                        <c:v>701.86578799999995</c:v>
                      </c:pt>
                      <c:pt idx="3907">
                        <c:v>693.63215400000001</c:v>
                      </c:pt>
                      <c:pt idx="3908">
                        <c:v>720.71092599999997</c:v>
                      </c:pt>
                      <c:pt idx="3909">
                        <c:v>700.48086899999998</c:v>
                      </c:pt>
                      <c:pt idx="3910">
                        <c:v>707.45699100000002</c:v>
                      </c:pt>
                      <c:pt idx="3911">
                        <c:v>695.332581</c:v>
                      </c:pt>
                      <c:pt idx="3912">
                        <c:v>702.90783799999997</c:v>
                      </c:pt>
                      <c:pt idx="3913">
                        <c:v>698.41303700000003</c:v>
                      </c:pt>
                      <c:pt idx="3914">
                        <c:v>710.63876200000004</c:v>
                      </c:pt>
                      <c:pt idx="3915">
                        <c:v>717.08322799999996</c:v>
                      </c:pt>
                      <c:pt idx="3916">
                        <c:v>735.95054300000004</c:v>
                      </c:pt>
                      <c:pt idx="3917">
                        <c:v>717.44445900000005</c:v>
                      </c:pt>
                      <c:pt idx="3918">
                        <c:v>744.76659700000005</c:v>
                      </c:pt>
                      <c:pt idx="3919">
                        <c:v>718.16794400000003</c:v>
                      </c:pt>
                      <c:pt idx="3920">
                        <c:v>735.57167400000003</c:v>
                      </c:pt>
                      <c:pt idx="3921">
                        <c:v>723.27080999999998</c:v>
                      </c:pt>
                      <c:pt idx="3922">
                        <c:v>722.90407100000004</c:v>
                      </c:pt>
                      <c:pt idx="3923">
                        <c:v>716.72233600000004</c:v>
                      </c:pt>
                      <c:pt idx="3924">
                        <c:v>727.69899699999996</c:v>
                      </c:pt>
                      <c:pt idx="3925">
                        <c:v>704.651026</c:v>
                      </c:pt>
                      <c:pt idx="3926">
                        <c:v>732.92978700000003</c:v>
                      </c:pt>
                      <c:pt idx="3927">
                        <c:v>738.61290199999996</c:v>
                      </c:pt>
                      <c:pt idx="3928">
                        <c:v>746.320066</c:v>
                      </c:pt>
                      <c:pt idx="3929">
                        <c:v>727.32804399999998</c:v>
                      </c:pt>
                      <c:pt idx="3930">
                        <c:v>752.59518000000003</c:v>
                      </c:pt>
                      <c:pt idx="3931">
                        <c:v>719.98264200000006</c:v>
                      </c:pt>
                      <c:pt idx="3932">
                        <c:v>738.23146099999997</c:v>
                      </c:pt>
                      <c:pt idx="3933">
                        <c:v>734.059843</c:v>
                      </c:pt>
                      <c:pt idx="3934">
                        <c:v>717.80603099999996</c:v>
                      </c:pt>
                      <c:pt idx="3935">
                        <c:v>726.58720000000005</c:v>
                      </c:pt>
                      <c:pt idx="3936">
                        <c:v>719.25573299999996</c:v>
                      </c:pt>
                      <c:pt idx="3937">
                        <c:v>738.99471300000005</c:v>
                      </c:pt>
                      <c:pt idx="3938">
                        <c:v>737.08934899999997</c:v>
                      </c:pt>
                      <c:pt idx="3939">
                        <c:v>722.90407100000004</c:v>
                      </c:pt>
                      <c:pt idx="3940">
                        <c:v>737.46968500000003</c:v>
                      </c:pt>
                      <c:pt idx="3941">
                        <c:v>756.56762900000001</c:v>
                      </c:pt>
                      <c:pt idx="3942">
                        <c:v>765.03918599999997</c:v>
                      </c:pt>
                      <c:pt idx="3943">
                        <c:v>750.623603</c:v>
                      </c:pt>
                      <c:pt idx="3944">
                        <c:v>737.85038899999995</c:v>
                      </c:pt>
                      <c:pt idx="3945">
                        <c:v>775.777738</c:v>
                      </c:pt>
                      <c:pt idx="3946">
                        <c:v>755.37176899999997</c:v>
                      </c:pt>
                      <c:pt idx="3947">
                        <c:v>789.38951199999997</c:v>
                      </c:pt>
                      <c:pt idx="3948">
                        <c:v>775.35948499999995</c:v>
                      </c:pt>
                      <c:pt idx="3949">
                        <c:v>758.56864299999995</c:v>
                      </c:pt>
                      <c:pt idx="3950">
                        <c:v>761.38681299999996</c:v>
                      </c:pt>
                      <c:pt idx="3951">
                        <c:v>767.492436</c:v>
                      </c:pt>
                      <c:pt idx="3952">
                        <c:v>737.85038899999995</c:v>
                      </c:pt>
                      <c:pt idx="3953">
                        <c:v>775.777738</c:v>
                      </c:pt>
                      <c:pt idx="3954">
                        <c:v>765.03918599999997</c:v>
                      </c:pt>
                      <c:pt idx="3955">
                        <c:v>779.98372600000005</c:v>
                      </c:pt>
                      <c:pt idx="3956">
                        <c:v>756.967038</c:v>
                      </c:pt>
                      <c:pt idx="3957">
                        <c:v>758.16764499999999</c:v>
                      </c:pt>
                      <c:pt idx="3958">
                        <c:v>736.70938000000001</c:v>
                      </c:pt>
                      <c:pt idx="3959">
                        <c:v>763.41185599999994</c:v>
                      </c:pt>
                      <c:pt idx="3960">
                        <c:v>763.41185599999994</c:v>
                      </c:pt>
                      <c:pt idx="3961">
                        <c:v>754.17945199999997</c:v>
                      </c:pt>
                      <c:pt idx="3962">
                        <c:v>769.13616200000001</c:v>
                      </c:pt>
                      <c:pt idx="3963">
                        <c:v>796.36517500000002</c:v>
                      </c:pt>
                      <c:pt idx="3964">
                        <c:v>777.45500500000003</c:v>
                      </c:pt>
                      <c:pt idx="3965">
                        <c:v>744.76659700000005</c:v>
                      </c:pt>
                      <c:pt idx="3966">
                        <c:v>774.10726199999999</c:v>
                      </c:pt>
                      <c:pt idx="3967">
                        <c:v>788.09436400000004</c:v>
                      </c:pt>
                      <c:pt idx="3968">
                        <c:v>765.44703800000002</c:v>
                      </c:pt>
                      <c:pt idx="3969">
                        <c:v>783.80593799999997</c:v>
                      </c:pt>
                      <c:pt idx="3970">
                        <c:v>782.52795900000001</c:v>
                      </c:pt>
                      <c:pt idx="3971">
                        <c:v>807.95143499999995</c:v>
                      </c:pt>
                      <c:pt idx="3972">
                        <c:v>784.66010700000004</c:v>
                      </c:pt>
                      <c:pt idx="3973">
                        <c:v>789.82211900000004</c:v>
                      </c:pt>
                      <c:pt idx="3974">
                        <c:v>802.11890000000005</c:v>
                      </c:pt>
                      <c:pt idx="3975">
                        <c:v>810.67040399999996</c:v>
                      </c:pt>
                      <c:pt idx="3976">
                        <c:v>764.22470799999996</c:v>
                      </c:pt>
                      <c:pt idx="3977">
                        <c:v>770.37330299999996</c:v>
                      </c:pt>
                      <c:pt idx="3978">
                        <c:v>782.10283800000002</c:v>
                      </c:pt>
                      <c:pt idx="3979">
                        <c:v>790.25517300000001</c:v>
                      </c:pt>
                      <c:pt idx="3980">
                        <c:v>809.30876699999999</c:v>
                      </c:pt>
                      <c:pt idx="3981">
                        <c:v>808.85584700000004</c:v>
                      </c:pt>
                      <c:pt idx="3982">
                        <c:v>777.87538800000004</c:v>
                      </c:pt>
                      <c:pt idx="3983">
                        <c:v>787.66353700000002</c:v>
                      </c:pt>
                      <c:pt idx="3984">
                        <c:v>799.45363799999996</c:v>
                      </c:pt>
                      <c:pt idx="3985">
                        <c:v>769.96050600000001</c:v>
                      </c:pt>
                      <c:pt idx="3986">
                        <c:v>775.35948499999995</c:v>
                      </c:pt>
                      <c:pt idx="3987">
                        <c:v>813.40667199999996</c:v>
                      </c:pt>
                      <c:pt idx="3988">
                        <c:v>808.40340300000003</c:v>
                      </c:pt>
                      <c:pt idx="3989">
                        <c:v>831.62568799999997</c:v>
                      </c:pt>
                      <c:pt idx="3990">
                        <c:v>797.24529800000005</c:v>
                      </c:pt>
                      <c:pt idx="3991">
                        <c:v>807.49994400000003</c:v>
                      </c:pt>
                      <c:pt idx="3992">
                        <c:v>805.24959999999999</c:v>
                      </c:pt>
                      <c:pt idx="3993">
                        <c:v>835.93986299999995</c:v>
                      </c:pt>
                      <c:pt idx="3994">
                        <c:v>841.27045999999996</c:v>
                      </c:pt>
                      <c:pt idx="3995">
                        <c:v>831.62568799999997</c:v>
                      </c:pt>
                      <c:pt idx="3996">
                        <c:v>786.80321000000004</c:v>
                      </c:pt>
                      <c:pt idx="3997">
                        <c:v>828.77285199999994</c:v>
                      </c:pt>
                      <c:pt idx="3998">
                        <c:v>816.16040199999998</c:v>
                      </c:pt>
                    </c:numCache>
                  </c:numRef>
                </c:yVal>
                <c:smooth val="1"/>
              </c15:ser>
            </c15:filteredScatterSeries>
            <c15:filteredScatterSeries>
              <c15:ser>
                <c:idx val="5"/>
                <c:order val="5"/>
                <c:tx>
                  <c:v>P1</c:v>
                </c:tx>
                <c:marker>
                  <c:symbol val="none"/>
                </c:marker>
                <c:yVal>
                  <c:numRef>
                    <c:extLst xmlns:c15="http://schemas.microsoft.com/office/drawing/2012/chart">
                      <c:ext xmlns:c15="http://schemas.microsoft.com/office/drawing/2012/chart" uri="{02D57815-91ED-43cb-92C2-25804820EDAC}">
                        <c15:formulaRef>
                          <c15:sqref>Sheet1!$F$2:$F$4000</c15:sqref>
                        </c15:formulaRef>
                      </c:ext>
                    </c:extLst>
                    <c:numCache>
                      <c:formatCode>General</c:formatCode>
                      <c:ptCount val="3999"/>
                    </c:numCache>
                  </c:numRef>
                </c:yVal>
                <c:smooth val="1"/>
              </c15:ser>
            </c15:filteredScatterSeries>
            <c15:filteredScatterSeries>
              <c15:ser>
                <c:idx val="6"/>
                <c:order val="6"/>
                <c:tx>
                  <c:v>N1</c:v>
                </c:tx>
                <c:marker>
                  <c:symbol val="none"/>
                </c:marker>
                <c:yVal>
                  <c:numRef>
                    <c:extLst xmlns:c15="http://schemas.microsoft.com/office/drawing/2012/chart">
                      <c:ext xmlns:c15="http://schemas.microsoft.com/office/drawing/2012/chart" uri="{02D57815-91ED-43cb-92C2-25804820EDAC}">
                        <c15:formulaRef>
                          <c15:sqref>Sheet1!$G$2:$G$4000</c15:sqref>
                        </c15:formulaRef>
                      </c:ext>
                    </c:extLst>
                    <c:numCache>
                      <c:formatCode>General</c:formatCode>
                      <c:ptCount val="3999"/>
                    </c:numCache>
                  </c:numRef>
                </c:yVal>
                <c:smooth val="1"/>
              </c15:ser>
            </c15:filteredScatterSeries>
            <c15:filteredScatterSeries>
              <c15:ser>
                <c:idx val="7"/>
                <c:order val="7"/>
                <c:tx>
                  <c:v>P2</c:v>
                </c:tx>
                <c:marker>
                  <c:symbol val="none"/>
                </c:marker>
                <c:yVal>
                  <c:numRef>
                    <c:extLst xmlns:c15="http://schemas.microsoft.com/office/drawing/2012/chart">
                      <c:ext xmlns:c15="http://schemas.microsoft.com/office/drawing/2012/chart" uri="{02D57815-91ED-43cb-92C2-25804820EDAC}">
                        <c15:formulaRef>
                          <c15:sqref>Sheet1!$H$2:$H$4000</c15:sqref>
                        </c15:formulaRef>
                      </c:ext>
                    </c:extLst>
                    <c:numCache>
                      <c:formatCode>General</c:formatCode>
                      <c:ptCount val="3999"/>
                    </c:numCache>
                  </c:numRef>
                </c:yVal>
                <c:smooth val="1"/>
              </c15:ser>
            </c15:filteredScatterSeries>
            <c15:filteredScatterSeries>
              <c15:ser>
                <c:idx val="8"/>
                <c:order val="8"/>
                <c:tx>
                  <c:v>N5</c:v>
                </c:tx>
                <c:marker>
                  <c:symbol val="none"/>
                </c:marker>
                <c:yVal>
                  <c:numRef>
                    <c:extLst xmlns:c15="http://schemas.microsoft.com/office/drawing/2012/chart">
                      <c:ext xmlns:c15="http://schemas.microsoft.com/office/drawing/2012/chart" uri="{02D57815-91ED-43cb-92C2-25804820EDAC}">
                        <c15:formulaRef>
                          <c15:sqref>Sheet1!$O$2:$O$4000</c15:sqref>
                        </c15:formulaRef>
                      </c:ext>
                    </c:extLst>
                    <c:numCache>
                      <c:formatCode>General</c:formatCode>
                      <c:ptCount val="3999"/>
                    </c:numCache>
                  </c:numRef>
                </c:yVal>
                <c:smooth val="1"/>
              </c15:ser>
            </c15:filteredScatterSeries>
            <c15:filteredScatterSeries>
              <c15:ser>
                <c:idx val="9"/>
                <c:order val="9"/>
                <c:tx>
                  <c:v>P3</c:v>
                </c:tx>
                <c:marker>
                  <c:symbol val="none"/>
                </c:marker>
                <c:yVal>
                  <c:numRef>
                    <c:extLst xmlns:c15="http://schemas.microsoft.com/office/drawing/2012/chart">
                      <c:ext xmlns:c15="http://schemas.microsoft.com/office/drawing/2012/chart" uri="{02D57815-91ED-43cb-92C2-25804820EDAC}">
                        <c15:formulaRef>
                          <c15:sqref>Sheet1!$J$2:$J$4000</c15:sqref>
                        </c15:formulaRef>
                      </c:ext>
                    </c:extLst>
                    <c:numCache>
                      <c:formatCode>General</c:formatCode>
                      <c:ptCount val="3999"/>
                    </c:numCache>
                  </c:numRef>
                </c:yVal>
                <c:smooth val="1"/>
              </c15:ser>
            </c15:filteredScatterSeries>
            <c15:filteredScatterSeries>
              <c15:ser>
                <c:idx val="10"/>
                <c:order val="10"/>
                <c:tx>
                  <c:v>P4</c:v>
                </c:tx>
                <c:marker>
                  <c:symbol val="none"/>
                </c:marker>
                <c:yVal>
                  <c:numRef>
                    <c:extLst xmlns:c15="http://schemas.microsoft.com/office/drawing/2012/chart">
                      <c:ext xmlns:c15="http://schemas.microsoft.com/office/drawing/2012/chart" uri="{02D57815-91ED-43cb-92C2-25804820EDAC}">
                        <c15:formulaRef>
                          <c15:sqref>Sheet1!$L$2:$L$4000</c15:sqref>
                        </c15:formulaRef>
                      </c:ext>
                    </c:extLst>
                    <c:numCache>
                      <c:formatCode>General</c:formatCode>
                      <c:ptCount val="3999"/>
                    </c:numCache>
                  </c:numRef>
                </c:yVal>
                <c:smooth val="1"/>
              </c15:ser>
            </c15:filteredScatterSeries>
            <c15:filteredScatterSeries>
              <c15:ser>
                <c:idx val="11"/>
                <c:order val="11"/>
                <c:tx>
                  <c:v>P5</c:v>
                </c:tx>
                <c:marker>
                  <c:symbol val="none"/>
                </c:marker>
                <c:yVal>
                  <c:numRef>
                    <c:extLst xmlns:c15="http://schemas.microsoft.com/office/drawing/2012/chart">
                      <c:ext xmlns:c15="http://schemas.microsoft.com/office/drawing/2012/chart" uri="{02D57815-91ED-43cb-92C2-25804820EDAC}">
                        <c15:formulaRef>
                          <c15:sqref>Sheet1!$N$2:$N$4000</c15:sqref>
                        </c15:formulaRef>
                      </c:ext>
                    </c:extLst>
                    <c:numCache>
                      <c:formatCode>General</c:formatCode>
                      <c:ptCount val="3999"/>
                    </c:numCache>
                  </c:numRef>
                </c:yVal>
                <c:smooth val="1"/>
              </c15:ser>
            </c15:filteredScatterSeries>
            <c15:filteredScatterSeries>
              <c15:ser>
                <c:idx val="12"/>
                <c:order val="12"/>
                <c:tx>
                  <c:v>P6</c:v>
                </c:tx>
                <c:spPr>
                  <a:ln w="12700"/>
                </c:spPr>
                <c:marker>
                  <c:symbol val="none"/>
                </c:marker>
                <c:yVal>
                  <c:numRef>
                    <c:extLst xmlns:c15="http://schemas.microsoft.com/office/drawing/2012/chart">
                      <c:ext xmlns:c15="http://schemas.microsoft.com/office/drawing/2012/chart" uri="{02D57815-91ED-43cb-92C2-25804820EDAC}">
                        <c15:formulaRef>
                          <c15:sqref>Sheet1!$P$2:$P$4000</c15:sqref>
                        </c15:formulaRef>
                      </c:ext>
                    </c:extLst>
                    <c:numCache>
                      <c:formatCode>General</c:formatCode>
                      <c:ptCount val="3999"/>
                    </c:numCache>
                  </c:numRef>
                </c:yVal>
                <c:smooth val="1"/>
              </c15:ser>
            </c15:filteredScatterSeries>
            <c15:filteredScatterSeries>
              <c15:ser>
                <c:idx val="13"/>
                <c:order val="13"/>
                <c:tx>
                  <c:v>P7</c:v>
                </c:tx>
                <c:spPr>
                  <a:ln w="12700"/>
                </c:spPr>
                <c:marker>
                  <c:symbol val="none"/>
                </c:marker>
                <c:yVal>
                  <c:numRef>
                    <c:extLst xmlns:c15="http://schemas.microsoft.com/office/drawing/2012/chart">
                      <c:ext xmlns:c15="http://schemas.microsoft.com/office/drawing/2012/chart" uri="{02D57815-91ED-43cb-92C2-25804820EDAC}">
                        <c15:formulaRef>
                          <c15:sqref>Sheet1!$R$2:$R$4000</c15:sqref>
                        </c15:formulaRef>
                      </c:ext>
                    </c:extLst>
                    <c:numCache>
                      <c:formatCode>General</c:formatCode>
                      <c:ptCount val="3999"/>
                    </c:numCache>
                  </c:numRef>
                </c:yVal>
                <c:smooth val="1"/>
              </c15:ser>
            </c15:filteredScatterSeries>
            <c15:filteredScatterSeries>
              <c15:ser>
                <c:idx val="14"/>
                <c:order val="14"/>
                <c:tx>
                  <c:v>P8</c:v>
                </c:tx>
                <c:spPr>
                  <a:ln w="12700"/>
                </c:spPr>
                <c:marker>
                  <c:symbol val="none"/>
                </c:marker>
                <c:yVal>
                  <c:numRef>
                    <c:extLst xmlns:c15="http://schemas.microsoft.com/office/drawing/2012/chart">
                      <c:ext xmlns:c15="http://schemas.microsoft.com/office/drawing/2012/chart" uri="{02D57815-91ED-43cb-92C2-25804820EDAC}">
                        <c15:formulaRef>
                          <c15:sqref>Sheet1!$T$2:$T$4000</c15:sqref>
                        </c15:formulaRef>
                      </c:ext>
                    </c:extLst>
                    <c:numCache>
                      <c:formatCode>General</c:formatCode>
                      <c:ptCount val="3999"/>
                    </c:numCache>
                  </c:numRef>
                </c:yVal>
                <c:smooth val="1"/>
              </c15:ser>
            </c15:filteredScatterSeries>
          </c:ext>
        </c:extLst>
      </c:scatterChart>
      <c:valAx>
        <c:axId val="436001296"/>
        <c:scaling>
          <c:orientation val="minMax"/>
          <c:max val="3500"/>
        </c:scaling>
        <c:delete val="0"/>
        <c:axPos val="b"/>
        <c:majorGridlines/>
        <c:minorGridlines/>
        <c:title>
          <c:tx>
            <c:rich>
              <a:bodyPr/>
              <a:lstStyle/>
              <a:p>
                <a:pPr>
                  <a:defRPr/>
                </a:pPr>
                <a:r>
                  <a:rPr lang="en-GB"/>
                  <a:t>Time (*</a:t>
                </a:r>
                <a:r>
                  <a:rPr lang="en-GB" baseline="0"/>
                  <a:t> </a:t>
                </a:r>
                <a:r>
                  <a:rPr lang="en-GB"/>
                  <a:t>2,5ps)</a:t>
                </a:r>
              </a:p>
            </c:rich>
          </c:tx>
          <c:overlay val="0"/>
        </c:title>
        <c:majorTickMark val="out"/>
        <c:minorTickMark val="none"/>
        <c:tickLblPos val="nextTo"/>
        <c:crossAx val="436001688"/>
        <c:crosses val="autoZero"/>
        <c:crossBetween val="midCat"/>
      </c:valAx>
      <c:valAx>
        <c:axId val="436001688"/>
        <c:scaling>
          <c:orientation val="minMax"/>
          <c:max val="75"/>
          <c:min val="40"/>
        </c:scaling>
        <c:delete val="0"/>
        <c:axPos val="l"/>
        <c:majorGridlines/>
        <c:minorGridlines/>
        <c:title>
          <c:tx>
            <c:rich>
              <a:bodyPr/>
              <a:lstStyle/>
              <a:p>
                <a:pPr>
                  <a:defRPr/>
                </a:pPr>
                <a:r>
                  <a:rPr lang="en-GB"/>
                  <a:t>Impedance (</a:t>
                </a:r>
                <a:r>
                  <a:rPr lang="el-GR">
                    <a:latin typeface="Times New Roman" panose="02020603050405020304" pitchFamily="18" charset="0"/>
                    <a:cs typeface="Times New Roman" panose="02020603050405020304" pitchFamily="18" charset="0"/>
                  </a:rPr>
                  <a:t>Ω</a:t>
                </a:r>
                <a:r>
                  <a:rPr lang="en-US">
                    <a:latin typeface="Times New Roman" panose="02020603050405020304" pitchFamily="18" charset="0"/>
                    <a:cs typeface="Times New Roman" panose="02020603050405020304" pitchFamily="18" charset="0"/>
                  </a:rPr>
                  <a:t>)</a:t>
                </a:r>
                <a:endParaRPr lang="en-GB"/>
              </a:p>
            </c:rich>
          </c:tx>
          <c:overlay val="0"/>
        </c:title>
        <c:numFmt formatCode="General" sourceLinked="1"/>
        <c:majorTickMark val="out"/>
        <c:minorTickMark val="none"/>
        <c:tickLblPos val="nextTo"/>
        <c:crossAx val="436001296"/>
        <c:crosses val="autoZero"/>
        <c:crossBetween val="midCat"/>
      </c:valAx>
    </c:plotArea>
    <c:legend>
      <c:legendPos val="r"/>
      <c:overlay val="0"/>
    </c:legend>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0.29098</cdr:x>
      <cdr:y>0.033</cdr:y>
    </cdr:from>
    <cdr:to>
      <cdr:x>0.60703</cdr:x>
      <cdr:y>0.17024</cdr:y>
    </cdr:to>
    <cdr:sp macro="" textlink="">
      <cdr:nvSpPr>
        <cdr:cNvPr id="2" name="TextBox 1"/>
        <cdr:cNvSpPr txBox="1"/>
      </cdr:nvSpPr>
      <cdr:spPr>
        <a:xfrm xmlns:a="http://schemas.openxmlformats.org/drawingml/2006/main">
          <a:off x="1645444" y="124967"/>
          <a:ext cx="1787210" cy="51970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1000" dirty="0" smtClean="0">
              <a:latin typeface="Arial" panose="020B0604020202020204" pitchFamily="34" charset="0"/>
              <a:cs typeface="Arial" panose="020B0604020202020204" pitchFamily="34" charset="0"/>
            </a:rPr>
            <a:t>Blue curve, impedance of the probe and cable before contact</a:t>
          </a:r>
          <a:endParaRPr lang="en-GB" sz="10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0.27247</cdr:x>
      <cdr:y>0.54733</cdr:y>
    </cdr:from>
    <cdr:to>
      <cdr:x>0.44795</cdr:x>
      <cdr:y>0.59437</cdr:y>
    </cdr:to>
    <cdr:sp macro="" textlink="">
      <cdr:nvSpPr>
        <cdr:cNvPr id="3" name="Right Arrow 2"/>
        <cdr:cNvSpPr/>
      </cdr:nvSpPr>
      <cdr:spPr>
        <a:xfrm xmlns:a="http://schemas.openxmlformats.org/drawingml/2006/main" rot="12562905">
          <a:off x="1540776" y="2072664"/>
          <a:ext cx="992332" cy="178146"/>
        </a:xfrm>
        <a:prstGeom xmlns:a="http://schemas.openxmlformats.org/drawingml/2006/main" prst="rightArrow">
          <a:avLst>
            <a:gd name="adj1" fmla="val 50000"/>
            <a:gd name="adj2" fmla="val 136659"/>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0.43358</cdr:x>
      <cdr:y>0.59412</cdr:y>
    </cdr:from>
    <cdr:to>
      <cdr:x>0.82224</cdr:x>
      <cdr:y>0.72002</cdr:y>
    </cdr:to>
    <cdr:sp macro="" textlink="">
      <cdr:nvSpPr>
        <cdr:cNvPr id="4" name="TextBox 1"/>
        <cdr:cNvSpPr txBox="1"/>
      </cdr:nvSpPr>
      <cdr:spPr>
        <a:xfrm xmlns:a="http://schemas.openxmlformats.org/drawingml/2006/main">
          <a:off x="2451822" y="2249868"/>
          <a:ext cx="2197805" cy="47677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b="0" dirty="0" smtClean="0">
              <a:latin typeface="Arial" panose="020B0604020202020204" pitchFamily="34" charset="0"/>
              <a:cs typeface="Arial" panose="020B0604020202020204" pitchFamily="34" charset="0"/>
            </a:rPr>
            <a:t>The impedance value can read at </a:t>
          </a:r>
          <a:r>
            <a:rPr lang="en-US" sz="1000" b="0" dirty="0">
              <a:latin typeface="Arial" panose="020B0604020202020204" pitchFamily="34" charset="0"/>
              <a:cs typeface="Arial" panose="020B0604020202020204" pitchFamily="34" charset="0"/>
            </a:rPr>
            <a:t>the </a:t>
          </a:r>
          <a:r>
            <a:rPr lang="en-US" sz="1000" b="0" dirty="0" smtClean="0">
              <a:latin typeface="Arial" panose="020B0604020202020204" pitchFamily="34" charset="0"/>
              <a:cs typeface="Arial" panose="020B0604020202020204" pitchFamily="34" charset="0"/>
            </a:rPr>
            <a:t>crossing blue and black curves.</a:t>
          </a:r>
        </a:p>
        <a:p xmlns:a="http://schemas.openxmlformats.org/drawingml/2006/main">
          <a:r>
            <a:rPr lang="en-US" sz="1000" b="0" dirty="0" smtClean="0">
              <a:solidFill>
                <a:srgbClr val="FF0000"/>
              </a:solidFill>
              <a:latin typeface="Arial" panose="020B0604020202020204" pitchFamily="34" charset="0"/>
              <a:cs typeface="Arial" panose="020B0604020202020204" pitchFamily="34" charset="0"/>
            </a:rPr>
            <a:t>55 Ohms</a:t>
          </a:r>
          <a:r>
            <a:rPr lang="en-US" sz="1000" b="0" dirty="0" smtClean="0">
              <a:latin typeface="Arial" panose="020B0604020202020204" pitchFamily="34" charset="0"/>
              <a:cs typeface="Arial" panose="020B0604020202020204" pitchFamily="34" charset="0"/>
            </a:rPr>
            <a:t> in this case</a:t>
          </a:r>
          <a:endParaRPr lang="en-GB" sz="1000" b="0" dirty="0">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AD16C-9CEE-4B10-88A4-9212403B121D}" type="datetimeFigureOut">
              <a:rPr lang="en-GB" smtClean="0"/>
              <a:t>27/04/2017</a:t>
            </a:fld>
            <a:endParaRPr lang="en-GB"/>
          </a:p>
        </p:txBody>
      </p:sp>
      <p:sp>
        <p:nvSpPr>
          <p:cNvPr id="4" name="Slide Image Placeholder 3"/>
          <p:cNvSpPr>
            <a:spLocks noGrp="1" noRot="1" noChangeAspect="1"/>
          </p:cNvSpPr>
          <p:nvPr>
            <p:ph type="sldImg" idx="2"/>
          </p:nvPr>
        </p:nvSpPr>
        <p:spPr>
          <a:xfrm>
            <a:off x="715963" y="1143000"/>
            <a:ext cx="54260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572A8-267B-44F6-8997-63E6AEBFFDB5}" type="slidenum">
              <a:rPr lang="en-GB" smtClean="0"/>
              <a:t>‹#›</a:t>
            </a:fld>
            <a:endParaRPr lang="en-GB"/>
          </a:p>
        </p:txBody>
      </p:sp>
    </p:spTree>
    <p:extLst>
      <p:ext uri="{BB962C8B-B14F-4D97-AF65-F5344CB8AC3E}">
        <p14:creationId xmlns:p14="http://schemas.microsoft.com/office/powerpoint/2010/main" val="2448219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4572A8-267B-44F6-8997-63E6AEBFFDB5}" type="slidenum">
              <a:rPr lang="en-GB" smtClean="0"/>
              <a:t>2</a:t>
            </a:fld>
            <a:endParaRPr lang="en-GB"/>
          </a:p>
        </p:txBody>
      </p:sp>
    </p:spTree>
    <p:extLst>
      <p:ext uri="{BB962C8B-B14F-4D97-AF65-F5344CB8AC3E}">
        <p14:creationId xmlns:p14="http://schemas.microsoft.com/office/powerpoint/2010/main" val="3324485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12</a:t>
            </a:fld>
            <a:endParaRPr lang="en-US"/>
          </a:p>
        </p:txBody>
      </p:sp>
    </p:spTree>
    <p:extLst>
      <p:ext uri="{BB962C8B-B14F-4D97-AF65-F5344CB8AC3E}">
        <p14:creationId xmlns:p14="http://schemas.microsoft.com/office/powerpoint/2010/main" val="3047927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13</a:t>
            </a:fld>
            <a:endParaRPr lang="en-US"/>
          </a:p>
        </p:txBody>
      </p:sp>
    </p:spTree>
    <p:extLst>
      <p:ext uri="{BB962C8B-B14F-4D97-AF65-F5344CB8AC3E}">
        <p14:creationId xmlns:p14="http://schemas.microsoft.com/office/powerpoint/2010/main" val="1875145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14</a:t>
            </a:fld>
            <a:endParaRPr lang="en-US"/>
          </a:p>
        </p:txBody>
      </p:sp>
    </p:spTree>
    <p:extLst>
      <p:ext uri="{BB962C8B-B14F-4D97-AF65-F5344CB8AC3E}">
        <p14:creationId xmlns:p14="http://schemas.microsoft.com/office/powerpoint/2010/main" val="1684741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15</a:t>
            </a:fld>
            <a:endParaRPr lang="en-US"/>
          </a:p>
        </p:txBody>
      </p:sp>
    </p:spTree>
    <p:extLst>
      <p:ext uri="{BB962C8B-B14F-4D97-AF65-F5344CB8AC3E}">
        <p14:creationId xmlns:p14="http://schemas.microsoft.com/office/powerpoint/2010/main" val="1630739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3</a:t>
            </a:fld>
            <a:endParaRPr lang="en-US"/>
          </a:p>
        </p:txBody>
      </p:sp>
    </p:spTree>
    <p:extLst>
      <p:ext uri="{BB962C8B-B14F-4D97-AF65-F5344CB8AC3E}">
        <p14:creationId xmlns:p14="http://schemas.microsoft.com/office/powerpoint/2010/main" val="2678931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4</a:t>
            </a:fld>
            <a:endParaRPr lang="en-US"/>
          </a:p>
        </p:txBody>
      </p:sp>
    </p:spTree>
    <p:extLst>
      <p:ext uri="{BB962C8B-B14F-4D97-AF65-F5344CB8AC3E}">
        <p14:creationId xmlns:p14="http://schemas.microsoft.com/office/powerpoint/2010/main" val="425057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5</a:t>
            </a:fld>
            <a:endParaRPr lang="en-US"/>
          </a:p>
        </p:txBody>
      </p:sp>
    </p:spTree>
    <p:extLst>
      <p:ext uri="{BB962C8B-B14F-4D97-AF65-F5344CB8AC3E}">
        <p14:creationId xmlns:p14="http://schemas.microsoft.com/office/powerpoint/2010/main" val="154681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6</a:t>
            </a:fld>
            <a:endParaRPr lang="en-US"/>
          </a:p>
        </p:txBody>
      </p:sp>
    </p:spTree>
    <p:extLst>
      <p:ext uri="{BB962C8B-B14F-4D97-AF65-F5344CB8AC3E}">
        <p14:creationId xmlns:p14="http://schemas.microsoft.com/office/powerpoint/2010/main" val="3551442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7</a:t>
            </a:fld>
            <a:endParaRPr lang="en-US"/>
          </a:p>
        </p:txBody>
      </p:sp>
    </p:spTree>
    <p:extLst>
      <p:ext uri="{BB962C8B-B14F-4D97-AF65-F5344CB8AC3E}">
        <p14:creationId xmlns:p14="http://schemas.microsoft.com/office/powerpoint/2010/main" val="133263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8</a:t>
            </a:fld>
            <a:endParaRPr lang="en-US"/>
          </a:p>
        </p:txBody>
      </p:sp>
    </p:spTree>
    <p:extLst>
      <p:ext uri="{BB962C8B-B14F-4D97-AF65-F5344CB8AC3E}">
        <p14:creationId xmlns:p14="http://schemas.microsoft.com/office/powerpoint/2010/main" val="1197200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4572A8-267B-44F6-8997-63E6AEBFFDB5}" type="slidenum">
              <a:rPr lang="en-GB" smtClean="0"/>
              <a:t>9</a:t>
            </a:fld>
            <a:endParaRPr lang="en-GB"/>
          </a:p>
        </p:txBody>
      </p:sp>
    </p:spTree>
    <p:extLst>
      <p:ext uri="{BB962C8B-B14F-4D97-AF65-F5344CB8AC3E}">
        <p14:creationId xmlns:p14="http://schemas.microsoft.com/office/powerpoint/2010/main" val="546384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4572A8-267B-44F6-8997-63E6AEBFFDB5}" type="slidenum">
              <a:rPr lang="en-GB" smtClean="0"/>
              <a:t>10</a:t>
            </a:fld>
            <a:endParaRPr lang="en-GB"/>
          </a:p>
        </p:txBody>
      </p:sp>
    </p:spTree>
    <p:extLst>
      <p:ext uri="{BB962C8B-B14F-4D97-AF65-F5344CB8AC3E}">
        <p14:creationId xmlns:p14="http://schemas.microsoft.com/office/powerpoint/2010/main" val="778399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5613" y="1378519"/>
            <a:ext cx="10251202" cy="1470025"/>
          </a:xfrm>
        </p:spPr>
        <p:txBody>
          <a:bodyPr>
            <a:normAutofit/>
          </a:bodyPr>
          <a:lstStyle>
            <a:lvl1pPr algn="ctr">
              <a:defRPr sz="4000">
                <a:solidFill>
                  <a:schemeClr val="accent1">
                    <a:lumMod val="75000"/>
                  </a:schemeClr>
                </a:solidFill>
                <a:latin typeface="+mn-lt"/>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809036" y="3886200"/>
            <a:ext cx="8442167" cy="1752600"/>
          </a:xfrm>
        </p:spPr>
        <p:txBody>
          <a:bodyPr>
            <a:normAutofit/>
          </a:bodyPr>
          <a:lstStyle>
            <a:lvl1pPr marL="0" indent="0" algn="ctr">
              <a:buNone/>
              <a:defRPr sz="3200">
                <a:solidFill>
                  <a:schemeClr val="accent1">
                    <a:lumMod val="75000"/>
                  </a:schemeClr>
                </a:solidFill>
              </a:defRPr>
            </a:lvl1pPr>
            <a:lvl2pPr marL="582061" indent="0" algn="ctr">
              <a:buNone/>
              <a:defRPr>
                <a:solidFill>
                  <a:schemeClr val="tx1">
                    <a:tint val="75000"/>
                  </a:schemeClr>
                </a:solidFill>
              </a:defRPr>
            </a:lvl2pPr>
            <a:lvl3pPr marL="1164123" indent="0" algn="ctr">
              <a:buNone/>
              <a:defRPr>
                <a:solidFill>
                  <a:schemeClr val="tx1">
                    <a:tint val="75000"/>
                  </a:schemeClr>
                </a:solidFill>
              </a:defRPr>
            </a:lvl3pPr>
            <a:lvl4pPr marL="1746184" indent="0" algn="ctr">
              <a:buNone/>
              <a:defRPr>
                <a:solidFill>
                  <a:schemeClr val="tx1">
                    <a:tint val="75000"/>
                  </a:schemeClr>
                </a:solidFill>
              </a:defRPr>
            </a:lvl4pPr>
            <a:lvl5pPr marL="2328245" indent="0" algn="ctr">
              <a:buNone/>
              <a:defRPr>
                <a:solidFill>
                  <a:schemeClr val="tx1">
                    <a:tint val="75000"/>
                  </a:schemeClr>
                </a:solidFill>
              </a:defRPr>
            </a:lvl5pPr>
            <a:lvl6pPr marL="2910307" indent="0" algn="ctr">
              <a:buNone/>
              <a:defRPr>
                <a:solidFill>
                  <a:schemeClr val="tx1">
                    <a:tint val="75000"/>
                  </a:schemeClr>
                </a:solidFill>
              </a:defRPr>
            </a:lvl6pPr>
            <a:lvl7pPr marL="3492368" indent="0" algn="ctr">
              <a:buNone/>
              <a:defRPr>
                <a:solidFill>
                  <a:schemeClr val="tx1">
                    <a:tint val="75000"/>
                  </a:schemeClr>
                </a:solidFill>
              </a:defRPr>
            </a:lvl7pPr>
            <a:lvl8pPr marL="4074429" indent="0" algn="ctr">
              <a:buNone/>
              <a:defRPr>
                <a:solidFill>
                  <a:schemeClr val="tx1">
                    <a:tint val="75000"/>
                  </a:schemeClr>
                </a:solidFill>
              </a:defRPr>
            </a:lvl8pPr>
            <a:lvl9pPr marL="4656491" indent="0" algn="ctr">
              <a:buNone/>
              <a:defRPr>
                <a:solidFill>
                  <a:schemeClr val="tx1">
                    <a:tint val="75000"/>
                  </a:schemeClr>
                </a:solidFill>
              </a:defRPr>
            </a:lvl9pPr>
          </a:lstStyle>
          <a:p>
            <a:pPr>
              <a:spcBef>
                <a:spcPts val="1512"/>
              </a:spcBef>
            </a:pPr>
            <a:r>
              <a:rPr lang="en-US" sz="3200" dirty="0" smtClean="0">
                <a:solidFill>
                  <a:schemeClr val="accent1"/>
                </a:solidFill>
              </a:rPr>
              <a:t>ALICE ITS Upgrade </a:t>
            </a:r>
          </a:p>
          <a:p>
            <a:pPr>
              <a:spcBef>
                <a:spcPts val="1512"/>
              </a:spcBef>
            </a:pPr>
            <a:r>
              <a:rPr lang="en-US" sz="3200" dirty="0" smtClean="0">
                <a:solidFill>
                  <a:schemeClr val="accent1"/>
                </a:solidFill>
              </a:rPr>
              <a:t>Stave Production Readiness Review</a:t>
            </a:r>
          </a:p>
          <a:p>
            <a:pPr>
              <a:spcBef>
                <a:spcPts val="1512"/>
              </a:spcBef>
            </a:pPr>
            <a:r>
              <a:rPr lang="en-US" sz="2000" i="1" dirty="0" smtClean="0">
                <a:solidFill>
                  <a:schemeClr val="accent1"/>
                </a:solidFill>
              </a:rPr>
              <a:t>CERN, 27 April 2017</a:t>
            </a:r>
          </a:p>
          <a:p>
            <a:endParaRPr lang="en-US" dirty="0"/>
          </a:p>
        </p:txBody>
      </p:sp>
      <p:sp>
        <p:nvSpPr>
          <p:cNvPr id="4" name="Date Placeholder 3"/>
          <p:cNvSpPr>
            <a:spLocks noGrp="1"/>
          </p:cNvSpPr>
          <p:nvPr>
            <p:ph type="dt" sz="half" idx="10"/>
          </p:nvPr>
        </p:nvSpPr>
        <p:spPr/>
        <p:txBody>
          <a:bodyPr/>
          <a:lstStyle/>
          <a:p>
            <a:r>
              <a:rPr lang="en-US" smtClean="0"/>
              <a:t>27/04/17</a:t>
            </a:r>
            <a:endParaRPr lang="en-US"/>
          </a:p>
        </p:txBody>
      </p:sp>
      <p:sp>
        <p:nvSpPr>
          <p:cNvPr id="5" name="Footer Placeholder 4"/>
          <p:cNvSpPr>
            <a:spLocks noGrp="1"/>
          </p:cNvSpPr>
          <p:nvPr>
            <p:ph type="ftr" sz="quarter" idx="11"/>
          </p:nvPr>
        </p:nvSpPr>
        <p:spPr/>
        <p:txBody>
          <a:bodyPr/>
          <a:lstStyle/>
          <a:p>
            <a:r>
              <a:rPr lang="en-US" smtClean="0"/>
              <a:t>IB FPC</a:t>
            </a:r>
            <a:endParaRPr lang="en-US"/>
          </a:p>
        </p:txBody>
      </p:sp>
      <p:sp>
        <p:nvSpPr>
          <p:cNvPr id="6" name="Slide Number Placeholder 5"/>
          <p:cNvSpPr>
            <a:spLocks noGrp="1"/>
          </p:cNvSpPr>
          <p:nvPr>
            <p:ph type="sldNum" sz="quarter" idx="12"/>
          </p:nvPr>
        </p:nvSpPr>
        <p:spPr/>
        <p:txBody>
          <a:bodyPr/>
          <a:lstStyle/>
          <a:p>
            <a:fld id="{B7F62631-D247-0E44-B808-5D23CBBA66F7}" type="slidenum">
              <a:rPr lang="en-US" smtClean="0"/>
              <a:t>‹#›</a:t>
            </a:fld>
            <a:endParaRPr lang="en-US"/>
          </a:p>
        </p:txBody>
      </p:sp>
      <p:pic>
        <p:nvPicPr>
          <p:cNvPr id="7" name="Picture 6" descr="2012-Jul-04-4_Color_Logo_small_C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10943" y="817222"/>
            <a:ext cx="719328" cy="972312"/>
          </a:xfrm>
          <a:prstGeom prst="rect">
            <a:avLst/>
          </a:prstGeom>
        </p:spPr>
      </p:pic>
      <p:grpSp>
        <p:nvGrpSpPr>
          <p:cNvPr id="8" name="Group 7"/>
          <p:cNvGrpSpPr/>
          <p:nvPr userDrawn="1"/>
        </p:nvGrpSpPr>
        <p:grpSpPr>
          <a:xfrm>
            <a:off x="313923" y="1078302"/>
            <a:ext cx="10322892" cy="215444"/>
            <a:chOff x="313923" y="1078301"/>
            <a:chExt cx="7150100" cy="215443"/>
          </a:xfrm>
        </p:grpSpPr>
        <p:cxnSp>
          <p:nvCxnSpPr>
            <p:cNvPr id="9" name="Straight Connector 8"/>
            <p:cNvCxnSpPr/>
            <p:nvPr/>
          </p:nvCxnSpPr>
          <p:spPr>
            <a:xfrm flipH="1">
              <a:off x="313923" y="1290677"/>
              <a:ext cx="7150100" cy="0"/>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6809446" y="1078301"/>
              <a:ext cx="654577" cy="215443"/>
            </a:xfrm>
            <a:prstGeom prst="rect">
              <a:avLst/>
            </a:prstGeom>
            <a:noFill/>
          </p:spPr>
          <p:txBody>
            <a:bodyPr wrap="none" rtlCol="0">
              <a:spAutoFit/>
            </a:bodyPr>
            <a:lstStyle/>
            <a:p>
              <a:r>
                <a:rPr lang="en-US" sz="800" dirty="0" smtClean="0"/>
                <a:t>ALICE ITS Upgrade</a:t>
              </a:r>
              <a:endParaRPr lang="en-US" sz="800" dirty="0"/>
            </a:p>
          </p:txBody>
        </p:sp>
      </p:grpSp>
      <p:cxnSp>
        <p:nvCxnSpPr>
          <p:cNvPr id="11" name="Straight Connector 10"/>
          <p:cNvCxnSpPr/>
          <p:nvPr userDrawn="1"/>
        </p:nvCxnSpPr>
        <p:spPr>
          <a:xfrm flipH="1">
            <a:off x="313924" y="2848544"/>
            <a:ext cx="10322891" cy="13316"/>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12" name="TextBox 11"/>
          <p:cNvSpPr txBox="1"/>
          <p:nvPr userDrawn="1"/>
        </p:nvSpPr>
        <p:spPr>
          <a:xfrm>
            <a:off x="350616" y="2929404"/>
            <a:ext cx="2973058" cy="400110"/>
          </a:xfrm>
          <a:prstGeom prst="rect">
            <a:avLst/>
          </a:prstGeom>
          <a:noFill/>
        </p:spPr>
        <p:txBody>
          <a:bodyPr wrap="none" rtlCol="0">
            <a:spAutoFit/>
          </a:bodyPr>
          <a:lstStyle/>
          <a:p>
            <a:r>
              <a:rPr lang="en-US" sz="2000" i="1" dirty="0" smtClean="0">
                <a:solidFill>
                  <a:schemeClr val="tx1">
                    <a:lumMod val="65000"/>
                    <a:lumOff val="35000"/>
                  </a:schemeClr>
                </a:solidFill>
              </a:rPr>
              <a:t>Antonello</a:t>
            </a:r>
            <a:r>
              <a:rPr lang="en-US" sz="2000" i="1" baseline="0" dirty="0" smtClean="0">
                <a:solidFill>
                  <a:schemeClr val="tx1">
                    <a:lumMod val="65000"/>
                    <a:lumOff val="35000"/>
                  </a:schemeClr>
                </a:solidFill>
              </a:rPr>
              <a:t> Di Mauro</a:t>
            </a:r>
            <a:r>
              <a:rPr lang="en-US" sz="2000" i="1" dirty="0" smtClean="0">
                <a:solidFill>
                  <a:schemeClr val="tx1">
                    <a:lumMod val="65000"/>
                    <a:lumOff val="35000"/>
                  </a:schemeClr>
                </a:solidFill>
              </a:rPr>
              <a:t> - CERN</a:t>
            </a:r>
            <a:endParaRPr lang="en-US" sz="2000" i="1" dirty="0">
              <a:solidFill>
                <a:schemeClr val="tx1">
                  <a:lumMod val="65000"/>
                  <a:lumOff val="35000"/>
                </a:schemeClr>
              </a:solidFill>
            </a:endParaRPr>
          </a:p>
        </p:txBody>
      </p:sp>
    </p:spTree>
    <p:extLst>
      <p:ext uri="{BB962C8B-B14F-4D97-AF65-F5344CB8AC3E}">
        <p14:creationId xmlns:p14="http://schemas.microsoft.com/office/powerpoint/2010/main" val="3343503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rgbClr val="595959"/>
                </a:solidFill>
              </a:defRPr>
            </a:lvl1pPr>
          </a:lstStyle>
          <a:p>
            <a:r>
              <a:rPr lang="en-US" smtClean="0"/>
              <a:t>IB FPC</a:t>
            </a:r>
            <a:endParaRPr lang="en-US" dirty="0"/>
          </a:p>
        </p:txBody>
      </p:sp>
      <p:sp>
        <p:nvSpPr>
          <p:cNvPr id="7" name="Text Box 2"/>
          <p:cNvSpPr txBox="1">
            <a:spLocks noChangeArrowheads="1"/>
          </p:cNvSpPr>
          <p:nvPr userDrawn="1"/>
        </p:nvSpPr>
        <p:spPr bwMode="auto">
          <a:xfrm>
            <a:off x="370535" y="938444"/>
            <a:ext cx="77607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spcBef>
                <a:spcPts val="300"/>
              </a:spcBef>
            </a:pPr>
            <a:r>
              <a:rPr lang="en-US" sz="2800" b="0" dirty="0" smtClean="0">
                <a:solidFill>
                  <a:srgbClr val="4F81BD"/>
                </a:solidFill>
              </a:rPr>
              <a:t>Outline</a:t>
            </a:r>
            <a:endParaRPr lang="en-US" sz="1600" b="0" dirty="0">
              <a:solidFill>
                <a:srgbClr val="4F81BD"/>
              </a:solidFill>
            </a:endParaRPr>
          </a:p>
        </p:txBody>
      </p:sp>
      <p:cxnSp>
        <p:nvCxnSpPr>
          <p:cNvPr id="8" name="Straight Connector 7"/>
          <p:cNvCxnSpPr/>
          <p:nvPr userDrawn="1"/>
        </p:nvCxnSpPr>
        <p:spPr>
          <a:xfrm flipH="1" flipV="1">
            <a:off x="313927" y="1519277"/>
            <a:ext cx="10187663" cy="3068"/>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9" name="TextBox 8"/>
          <p:cNvSpPr txBox="1"/>
          <p:nvPr userDrawn="1"/>
        </p:nvSpPr>
        <p:spPr>
          <a:xfrm>
            <a:off x="9012183" y="1317526"/>
            <a:ext cx="1497732" cy="215444"/>
          </a:xfrm>
          <a:prstGeom prst="rect">
            <a:avLst/>
          </a:prstGeom>
          <a:noFill/>
        </p:spPr>
        <p:txBody>
          <a:bodyPr wrap="square" rtlCol="0">
            <a:spAutoFit/>
          </a:bodyPr>
          <a:lstStyle/>
          <a:p>
            <a:r>
              <a:rPr lang="en-US" sz="800" dirty="0" smtClean="0"/>
              <a:t>ALICE ITS Upgrade</a:t>
            </a:r>
            <a:endParaRPr lang="en-US" sz="800" dirty="0"/>
          </a:p>
        </p:txBody>
      </p:sp>
      <p:pic>
        <p:nvPicPr>
          <p:cNvPr id="10" name="Picture 9" descr="2012-Jul-04-4_Color_Logo_small_C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53287" y="767590"/>
            <a:ext cx="719328" cy="972312"/>
          </a:xfrm>
          <a:prstGeom prst="rect">
            <a:avLst/>
          </a:prstGeom>
        </p:spPr>
      </p:pic>
      <p:sp>
        <p:nvSpPr>
          <p:cNvPr id="11" name="Date Placeholder 3"/>
          <p:cNvSpPr>
            <a:spLocks noGrp="1"/>
          </p:cNvSpPr>
          <p:nvPr>
            <p:ph type="dt" sz="half" idx="10"/>
          </p:nvPr>
        </p:nvSpPr>
        <p:spPr>
          <a:xfrm>
            <a:off x="603012" y="6356352"/>
            <a:ext cx="2814056" cy="365125"/>
          </a:xfrm>
        </p:spPr>
        <p:txBody>
          <a:bodyPr/>
          <a:lstStyle>
            <a:lvl1pPr>
              <a:defRPr>
                <a:solidFill>
                  <a:srgbClr val="595959"/>
                </a:solidFill>
              </a:defRPr>
            </a:lvl1pPr>
          </a:lstStyle>
          <a:p>
            <a:r>
              <a:rPr lang="en-US" smtClean="0"/>
              <a:t>27/04/17</a:t>
            </a:r>
            <a:endParaRPr lang="en-US"/>
          </a:p>
        </p:txBody>
      </p:sp>
      <p:sp>
        <p:nvSpPr>
          <p:cNvPr id="12" name="Slide Number Placeholder 5"/>
          <p:cNvSpPr>
            <a:spLocks noGrp="1"/>
          </p:cNvSpPr>
          <p:nvPr>
            <p:ph type="sldNum" sz="quarter" idx="12"/>
          </p:nvPr>
        </p:nvSpPr>
        <p:spPr>
          <a:xfrm>
            <a:off x="8643170" y="6356352"/>
            <a:ext cx="2814056" cy="365125"/>
          </a:xfrm>
        </p:spPr>
        <p:txBody>
          <a:bodyPr/>
          <a:lstStyle>
            <a:lvl1pPr>
              <a:defRPr>
                <a:solidFill>
                  <a:srgbClr val="595959"/>
                </a:solidFill>
              </a:defRPr>
            </a:lvl1pPr>
          </a:lstStyle>
          <a:p>
            <a:fld id="{B7F62631-D247-0E44-B808-5D23CBBA66F7}" type="slidenum">
              <a:rPr lang="en-US" smtClean="0"/>
              <a:pPr/>
              <a:t>‹#›</a:t>
            </a:fld>
            <a:endParaRPr lang="en-US"/>
          </a:p>
        </p:txBody>
      </p:sp>
    </p:spTree>
    <p:extLst>
      <p:ext uri="{BB962C8B-B14F-4D97-AF65-F5344CB8AC3E}">
        <p14:creationId xmlns:p14="http://schemas.microsoft.com/office/powerpoint/2010/main" val="3785686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595959"/>
                </a:solidFill>
              </a:defRPr>
            </a:lvl1pPr>
          </a:lstStyle>
          <a:p>
            <a:r>
              <a:rPr lang="en-US" smtClean="0"/>
              <a:t>27/04/17</a:t>
            </a:r>
            <a:endParaRPr lang="en-US"/>
          </a:p>
        </p:txBody>
      </p:sp>
      <p:sp>
        <p:nvSpPr>
          <p:cNvPr id="5" name="Footer Placeholder 4"/>
          <p:cNvSpPr>
            <a:spLocks noGrp="1"/>
          </p:cNvSpPr>
          <p:nvPr>
            <p:ph type="ftr" sz="quarter" idx="11"/>
          </p:nvPr>
        </p:nvSpPr>
        <p:spPr/>
        <p:txBody>
          <a:bodyPr/>
          <a:lstStyle>
            <a:lvl1pPr>
              <a:defRPr>
                <a:solidFill>
                  <a:srgbClr val="595959"/>
                </a:solidFill>
              </a:defRPr>
            </a:lvl1pPr>
          </a:lstStyle>
          <a:p>
            <a:r>
              <a:rPr lang="en-US" smtClean="0"/>
              <a:t>IB FPC</a:t>
            </a:r>
            <a:endParaRPr lang="en-US" dirty="0"/>
          </a:p>
        </p:txBody>
      </p:sp>
      <p:sp>
        <p:nvSpPr>
          <p:cNvPr id="6" name="Slide Number Placeholder 5"/>
          <p:cNvSpPr>
            <a:spLocks noGrp="1"/>
          </p:cNvSpPr>
          <p:nvPr>
            <p:ph type="sldNum" sz="quarter" idx="12"/>
          </p:nvPr>
        </p:nvSpPr>
        <p:spPr/>
        <p:txBody>
          <a:bodyPr/>
          <a:lstStyle>
            <a:lvl1pPr>
              <a:defRPr>
                <a:solidFill>
                  <a:srgbClr val="595959"/>
                </a:solidFill>
              </a:defRPr>
            </a:lvl1pPr>
          </a:lstStyle>
          <a:p>
            <a:fld id="{B7F62631-D247-0E44-B808-5D23CBBA66F7}" type="slidenum">
              <a:rPr lang="en-US" smtClean="0"/>
              <a:pPr/>
              <a:t>‹#›</a:t>
            </a:fld>
            <a:endParaRPr lang="en-US"/>
          </a:p>
        </p:txBody>
      </p:sp>
      <p:pic>
        <p:nvPicPr>
          <p:cNvPr id="12" name="Picture 11" descr="2012-Jul-04-01_4_Color_Logo_small_C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1286" y="107959"/>
            <a:ext cx="514977" cy="696091"/>
          </a:xfrm>
          <a:prstGeom prst="rect">
            <a:avLst/>
          </a:prstGeom>
        </p:spPr>
      </p:pic>
      <p:cxnSp>
        <p:nvCxnSpPr>
          <p:cNvPr id="13" name="Straight Connector 12"/>
          <p:cNvCxnSpPr/>
          <p:nvPr userDrawn="1"/>
        </p:nvCxnSpPr>
        <p:spPr>
          <a:xfrm flipH="1">
            <a:off x="313925" y="668377"/>
            <a:ext cx="10700635" cy="0"/>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14" name="TextBox 13"/>
          <p:cNvSpPr txBox="1"/>
          <p:nvPr userDrawn="1"/>
        </p:nvSpPr>
        <p:spPr>
          <a:xfrm>
            <a:off x="9845668" y="456001"/>
            <a:ext cx="945040" cy="215444"/>
          </a:xfrm>
          <a:prstGeom prst="rect">
            <a:avLst/>
          </a:prstGeom>
          <a:noFill/>
        </p:spPr>
        <p:txBody>
          <a:bodyPr wrap="none" rtlCol="0">
            <a:spAutoFit/>
          </a:bodyPr>
          <a:lstStyle/>
          <a:p>
            <a:r>
              <a:rPr lang="en-US" sz="800" dirty="0" smtClean="0"/>
              <a:t>ALICE ITS Upgrade</a:t>
            </a:r>
            <a:endParaRPr lang="en-US" sz="800" dirty="0"/>
          </a:p>
        </p:txBody>
      </p:sp>
      <p:sp>
        <p:nvSpPr>
          <p:cNvPr id="2" name="Title 1"/>
          <p:cNvSpPr>
            <a:spLocks noGrp="1"/>
          </p:cNvSpPr>
          <p:nvPr>
            <p:ph type="title"/>
          </p:nvPr>
        </p:nvSpPr>
        <p:spPr>
          <a:xfrm>
            <a:off x="266433" y="362059"/>
            <a:ext cx="10401955" cy="303251"/>
          </a:xfrm>
        </p:spPr>
        <p:txBody>
          <a:bodyPr>
            <a:noAutofit/>
          </a:bodyPr>
          <a:lstStyle>
            <a:lvl1pPr>
              <a:defRPr sz="2800">
                <a:solidFill>
                  <a:schemeClr val="accent1">
                    <a:lumMod val="75000"/>
                  </a:schemeClr>
                </a:solidFill>
              </a:defRPr>
            </a:lvl1pPr>
          </a:lstStyle>
          <a:p>
            <a:r>
              <a:rPr lang="en-US" dirty="0" smtClean="0"/>
              <a:t>Click to edit Master title style</a:t>
            </a:r>
            <a:endParaRPr lang="en-GB" dirty="0"/>
          </a:p>
        </p:txBody>
      </p:sp>
      <p:sp>
        <p:nvSpPr>
          <p:cNvPr id="7" name="Content Placeholder 6"/>
          <p:cNvSpPr>
            <a:spLocks noGrp="1"/>
          </p:cNvSpPr>
          <p:nvPr>
            <p:ph sz="quarter" idx="13"/>
          </p:nvPr>
        </p:nvSpPr>
        <p:spPr>
          <a:xfrm>
            <a:off x="266700" y="1266824"/>
            <a:ext cx="10826680" cy="434015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3103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530" y="1122363"/>
            <a:ext cx="9045179" cy="2387600"/>
          </a:xfrm>
        </p:spPr>
        <p:txBody>
          <a:bodyPr anchor="b"/>
          <a:lstStyle>
            <a:lvl1pPr algn="ctr">
              <a:defRPr sz="5935"/>
            </a:lvl1pPr>
          </a:lstStyle>
          <a:p>
            <a:r>
              <a:rPr lang="en-US" smtClean="0"/>
              <a:t>Click to edit Master title style</a:t>
            </a:r>
            <a:endParaRPr lang="en-US" dirty="0"/>
          </a:p>
        </p:txBody>
      </p:sp>
      <p:sp>
        <p:nvSpPr>
          <p:cNvPr id="3" name="Subtitle 2"/>
          <p:cNvSpPr>
            <a:spLocks noGrp="1"/>
          </p:cNvSpPr>
          <p:nvPr>
            <p:ph type="subTitle" idx="1"/>
          </p:nvPr>
        </p:nvSpPr>
        <p:spPr>
          <a:xfrm>
            <a:off x="1507530" y="3602038"/>
            <a:ext cx="9045179" cy="1655762"/>
          </a:xfrm>
        </p:spPr>
        <p:txBody>
          <a:bodyPr/>
          <a:lstStyle>
            <a:lvl1pPr marL="0" indent="0" algn="ctr">
              <a:buNone/>
              <a:defRPr sz="2374"/>
            </a:lvl1pPr>
            <a:lvl2pPr marL="452262" indent="0" algn="ctr">
              <a:buNone/>
              <a:defRPr sz="1978"/>
            </a:lvl2pPr>
            <a:lvl3pPr marL="904524" indent="0" algn="ctr">
              <a:buNone/>
              <a:defRPr sz="1781"/>
            </a:lvl3pPr>
            <a:lvl4pPr marL="1356787" indent="0" algn="ctr">
              <a:buNone/>
              <a:defRPr sz="1583"/>
            </a:lvl4pPr>
            <a:lvl5pPr marL="1809049" indent="0" algn="ctr">
              <a:buNone/>
              <a:defRPr sz="1583"/>
            </a:lvl5pPr>
            <a:lvl6pPr marL="2261311" indent="0" algn="ctr">
              <a:buNone/>
              <a:defRPr sz="1583"/>
            </a:lvl6pPr>
            <a:lvl7pPr marL="2713573" indent="0" algn="ctr">
              <a:buNone/>
              <a:defRPr sz="1583"/>
            </a:lvl7pPr>
            <a:lvl8pPr marL="3165836" indent="0" algn="ctr">
              <a:buNone/>
              <a:defRPr sz="1583"/>
            </a:lvl8pPr>
            <a:lvl9pPr marL="3618098" indent="0" algn="ctr">
              <a:buNone/>
              <a:defRPr sz="158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5429" y="150049"/>
            <a:ext cx="948740" cy="972314"/>
          </a:xfrm>
          <a:prstGeom prst="rect">
            <a:avLst/>
          </a:prstGeom>
        </p:spPr>
      </p:pic>
    </p:spTree>
    <p:extLst>
      <p:ext uri="{BB962C8B-B14F-4D97-AF65-F5344CB8AC3E}">
        <p14:creationId xmlns:p14="http://schemas.microsoft.com/office/powerpoint/2010/main" val="1802445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5429" y="150049"/>
            <a:ext cx="948740" cy="972314"/>
          </a:xfrm>
          <a:prstGeom prst="rect">
            <a:avLst/>
          </a:prstGeom>
        </p:spPr>
      </p:pic>
    </p:spTree>
    <p:extLst>
      <p:ext uri="{BB962C8B-B14F-4D97-AF65-F5344CB8AC3E}">
        <p14:creationId xmlns:p14="http://schemas.microsoft.com/office/powerpoint/2010/main" val="1143958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27/04/17</a:t>
            </a:r>
            <a:endParaRPr lang="en-GB"/>
          </a:p>
        </p:txBody>
      </p:sp>
      <p:sp>
        <p:nvSpPr>
          <p:cNvPr id="3" name="Footer Placeholder 2"/>
          <p:cNvSpPr>
            <a:spLocks noGrp="1"/>
          </p:cNvSpPr>
          <p:nvPr>
            <p:ph type="ftr" sz="quarter" idx="11"/>
          </p:nvPr>
        </p:nvSpPr>
        <p:spPr/>
        <p:txBody>
          <a:bodyPr/>
          <a:lstStyle/>
          <a:p>
            <a:r>
              <a:rPr lang="en-GB" smtClean="0"/>
              <a:t>IB FPC</a:t>
            </a:r>
            <a:endParaRPr lang="en-GB"/>
          </a:p>
        </p:txBody>
      </p:sp>
      <p:sp>
        <p:nvSpPr>
          <p:cNvPr id="4" name="Slide Number Placeholder 3"/>
          <p:cNvSpPr>
            <a:spLocks noGrp="1"/>
          </p:cNvSpPr>
          <p:nvPr>
            <p:ph type="sldNum" sz="quarter" idx="12"/>
          </p:nvPr>
        </p:nvSpPr>
        <p:spPr/>
        <p:txBody>
          <a:bodyPr/>
          <a:lstStyle/>
          <a:p>
            <a:fld id="{8BCE360E-EF99-4FB7-B47D-D55CAF133C31}" type="slidenum">
              <a:rPr lang="en-GB" smtClean="0"/>
              <a:t>‹#›</a:t>
            </a:fld>
            <a:endParaRPr lang="en-GB"/>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5429" y="150049"/>
            <a:ext cx="948740" cy="972314"/>
          </a:xfrm>
          <a:prstGeom prst="rect">
            <a:avLst/>
          </a:prstGeom>
        </p:spPr>
      </p:pic>
    </p:spTree>
    <p:extLst>
      <p:ext uri="{BB962C8B-B14F-4D97-AF65-F5344CB8AC3E}">
        <p14:creationId xmlns:p14="http://schemas.microsoft.com/office/powerpoint/2010/main" val="169722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369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9142" y="365126"/>
            <a:ext cx="1040195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9142" y="1825625"/>
            <a:ext cx="1040195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9141" y="6356351"/>
            <a:ext cx="2713554" cy="365125"/>
          </a:xfrm>
          <a:prstGeom prst="rect">
            <a:avLst/>
          </a:prstGeom>
        </p:spPr>
        <p:txBody>
          <a:bodyPr vert="horz" lIns="91440" tIns="45720" rIns="91440" bIns="45720" rtlCol="0" anchor="ctr"/>
          <a:lstStyle>
            <a:lvl1pPr algn="l">
              <a:defRPr sz="1187">
                <a:solidFill>
                  <a:schemeClr val="tx1">
                    <a:tint val="75000"/>
                  </a:schemeClr>
                </a:solidFill>
              </a:defRPr>
            </a:lvl1pPr>
          </a:lstStyle>
          <a:p>
            <a:r>
              <a:rPr lang="en-US" smtClean="0"/>
              <a:t>27/04/17</a:t>
            </a:r>
            <a:endParaRPr lang="en-GB"/>
          </a:p>
        </p:txBody>
      </p:sp>
      <p:sp>
        <p:nvSpPr>
          <p:cNvPr id="5" name="Footer Placeholder 4"/>
          <p:cNvSpPr>
            <a:spLocks noGrp="1"/>
          </p:cNvSpPr>
          <p:nvPr>
            <p:ph type="ftr" sz="quarter" idx="3"/>
          </p:nvPr>
        </p:nvSpPr>
        <p:spPr>
          <a:xfrm>
            <a:off x="3994954" y="6356351"/>
            <a:ext cx="4070330" cy="365125"/>
          </a:xfrm>
          <a:prstGeom prst="rect">
            <a:avLst/>
          </a:prstGeom>
        </p:spPr>
        <p:txBody>
          <a:bodyPr vert="horz" lIns="91440" tIns="45720" rIns="91440" bIns="45720" rtlCol="0" anchor="ctr"/>
          <a:lstStyle>
            <a:lvl1pPr algn="ctr">
              <a:defRPr sz="1187">
                <a:solidFill>
                  <a:schemeClr val="tx1">
                    <a:tint val="75000"/>
                  </a:schemeClr>
                </a:solidFill>
              </a:defRPr>
            </a:lvl1pPr>
          </a:lstStyle>
          <a:p>
            <a:r>
              <a:rPr lang="en-GB" smtClean="0"/>
              <a:t>IB FPC</a:t>
            </a:r>
            <a:endParaRPr lang="en-GB"/>
          </a:p>
        </p:txBody>
      </p:sp>
      <p:sp>
        <p:nvSpPr>
          <p:cNvPr id="6" name="Slide Number Placeholder 5"/>
          <p:cNvSpPr>
            <a:spLocks noGrp="1"/>
          </p:cNvSpPr>
          <p:nvPr>
            <p:ph type="sldNum" sz="quarter" idx="4"/>
          </p:nvPr>
        </p:nvSpPr>
        <p:spPr>
          <a:xfrm>
            <a:off x="8517543" y="6356351"/>
            <a:ext cx="2713554" cy="365125"/>
          </a:xfrm>
          <a:prstGeom prst="rect">
            <a:avLst/>
          </a:prstGeom>
        </p:spPr>
        <p:txBody>
          <a:bodyPr vert="horz" lIns="91440" tIns="45720" rIns="91440" bIns="45720" rtlCol="0" anchor="ctr"/>
          <a:lstStyle>
            <a:lvl1pPr algn="r">
              <a:defRPr sz="1187">
                <a:solidFill>
                  <a:schemeClr val="tx1">
                    <a:tint val="75000"/>
                  </a:schemeClr>
                </a:solidFill>
              </a:defRPr>
            </a:lvl1pPr>
          </a:lstStyle>
          <a:p>
            <a:fld id="{8BCE360E-EF99-4FB7-B47D-D55CAF133C31}" type="slidenum">
              <a:rPr lang="en-GB" smtClean="0"/>
              <a:t>‹#›</a:t>
            </a:fld>
            <a:endParaRPr lang="en-GB"/>
          </a:p>
        </p:txBody>
      </p:sp>
    </p:spTree>
    <p:extLst>
      <p:ext uri="{BB962C8B-B14F-4D97-AF65-F5344CB8AC3E}">
        <p14:creationId xmlns:p14="http://schemas.microsoft.com/office/powerpoint/2010/main" val="399108166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74" r:id="rId4"/>
    <p:sldLayoutId id="2147483675" r:id="rId5"/>
    <p:sldLayoutId id="2147483680" r:id="rId6"/>
    <p:sldLayoutId id="2147483685" r:id="rId7"/>
  </p:sldLayoutIdLst>
  <p:hf hdr="0"/>
  <p:txStyles>
    <p:titleStyle>
      <a:lvl1pPr algn="l" defTabSz="904524" rtl="0" eaLnBrk="1" latinLnBrk="0" hangingPunct="1">
        <a:lnSpc>
          <a:spcPct val="90000"/>
        </a:lnSpc>
        <a:spcBef>
          <a:spcPct val="0"/>
        </a:spcBef>
        <a:buNone/>
        <a:defRPr sz="4352" kern="1200">
          <a:solidFill>
            <a:schemeClr val="tx1"/>
          </a:solidFill>
          <a:latin typeface="+mj-lt"/>
          <a:ea typeface="+mj-ea"/>
          <a:cs typeface="+mj-cs"/>
        </a:defRPr>
      </a:lvl1pPr>
    </p:titleStyle>
    <p:bodyStyle>
      <a:lvl1pPr marL="226131" indent="-226131" algn="l" defTabSz="904524" rtl="0" eaLnBrk="1" latinLnBrk="0" hangingPunct="1">
        <a:lnSpc>
          <a:spcPct val="90000"/>
        </a:lnSpc>
        <a:spcBef>
          <a:spcPts val="989"/>
        </a:spcBef>
        <a:buFont typeface="Arial" panose="020B0604020202020204" pitchFamily="34" charset="0"/>
        <a:buChar char="•"/>
        <a:defRPr sz="2770" kern="1200">
          <a:solidFill>
            <a:schemeClr val="tx1"/>
          </a:solidFill>
          <a:latin typeface="+mn-lt"/>
          <a:ea typeface="+mn-ea"/>
          <a:cs typeface="+mn-cs"/>
        </a:defRPr>
      </a:lvl1pPr>
      <a:lvl2pPr marL="678393" indent="-226131" algn="l" defTabSz="904524" rtl="0" eaLnBrk="1" latinLnBrk="0" hangingPunct="1">
        <a:lnSpc>
          <a:spcPct val="90000"/>
        </a:lnSpc>
        <a:spcBef>
          <a:spcPts val="495"/>
        </a:spcBef>
        <a:buFont typeface="Arial" panose="020B0604020202020204" pitchFamily="34" charset="0"/>
        <a:buChar char="•"/>
        <a:defRPr sz="2374" kern="1200">
          <a:solidFill>
            <a:schemeClr val="tx1"/>
          </a:solidFill>
          <a:latin typeface="+mn-lt"/>
          <a:ea typeface="+mn-ea"/>
          <a:cs typeface="+mn-cs"/>
        </a:defRPr>
      </a:lvl2pPr>
      <a:lvl3pPr marL="1130656" indent="-226131" algn="l" defTabSz="904524" rtl="0" eaLnBrk="1" latinLnBrk="0" hangingPunct="1">
        <a:lnSpc>
          <a:spcPct val="90000"/>
        </a:lnSpc>
        <a:spcBef>
          <a:spcPts val="495"/>
        </a:spcBef>
        <a:buFont typeface="Arial" panose="020B0604020202020204" pitchFamily="34" charset="0"/>
        <a:buChar char="•"/>
        <a:defRPr sz="1978" kern="1200">
          <a:solidFill>
            <a:schemeClr val="tx1"/>
          </a:solidFill>
          <a:latin typeface="+mn-lt"/>
          <a:ea typeface="+mn-ea"/>
          <a:cs typeface="+mn-cs"/>
        </a:defRPr>
      </a:lvl3pPr>
      <a:lvl4pPr marL="1582918"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4pPr>
      <a:lvl5pPr marL="2035180"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5pPr>
      <a:lvl6pPr marL="2487442"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6pPr>
      <a:lvl7pPr marL="2939705"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7pPr>
      <a:lvl8pPr marL="3391967"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8pPr>
      <a:lvl9pPr marL="3844229"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9pPr>
    </p:bodyStyle>
    <p:otherStyle>
      <a:defPPr>
        <a:defRPr lang="en-US"/>
      </a:defPPr>
      <a:lvl1pPr marL="0" algn="l" defTabSz="904524" rtl="0" eaLnBrk="1" latinLnBrk="0" hangingPunct="1">
        <a:defRPr sz="1781" kern="1200">
          <a:solidFill>
            <a:schemeClr val="tx1"/>
          </a:solidFill>
          <a:latin typeface="+mn-lt"/>
          <a:ea typeface="+mn-ea"/>
          <a:cs typeface="+mn-cs"/>
        </a:defRPr>
      </a:lvl1pPr>
      <a:lvl2pPr marL="452262" algn="l" defTabSz="904524" rtl="0" eaLnBrk="1" latinLnBrk="0" hangingPunct="1">
        <a:defRPr sz="1781" kern="1200">
          <a:solidFill>
            <a:schemeClr val="tx1"/>
          </a:solidFill>
          <a:latin typeface="+mn-lt"/>
          <a:ea typeface="+mn-ea"/>
          <a:cs typeface="+mn-cs"/>
        </a:defRPr>
      </a:lvl2pPr>
      <a:lvl3pPr marL="904524" algn="l" defTabSz="904524" rtl="0" eaLnBrk="1" latinLnBrk="0" hangingPunct="1">
        <a:defRPr sz="1781" kern="1200">
          <a:solidFill>
            <a:schemeClr val="tx1"/>
          </a:solidFill>
          <a:latin typeface="+mn-lt"/>
          <a:ea typeface="+mn-ea"/>
          <a:cs typeface="+mn-cs"/>
        </a:defRPr>
      </a:lvl3pPr>
      <a:lvl4pPr marL="1356787" algn="l" defTabSz="904524" rtl="0" eaLnBrk="1" latinLnBrk="0" hangingPunct="1">
        <a:defRPr sz="1781" kern="1200">
          <a:solidFill>
            <a:schemeClr val="tx1"/>
          </a:solidFill>
          <a:latin typeface="+mn-lt"/>
          <a:ea typeface="+mn-ea"/>
          <a:cs typeface="+mn-cs"/>
        </a:defRPr>
      </a:lvl4pPr>
      <a:lvl5pPr marL="1809049" algn="l" defTabSz="904524" rtl="0" eaLnBrk="1" latinLnBrk="0" hangingPunct="1">
        <a:defRPr sz="1781" kern="1200">
          <a:solidFill>
            <a:schemeClr val="tx1"/>
          </a:solidFill>
          <a:latin typeface="+mn-lt"/>
          <a:ea typeface="+mn-ea"/>
          <a:cs typeface="+mn-cs"/>
        </a:defRPr>
      </a:lvl5pPr>
      <a:lvl6pPr marL="2261311" algn="l" defTabSz="904524" rtl="0" eaLnBrk="1" latinLnBrk="0" hangingPunct="1">
        <a:defRPr sz="1781" kern="1200">
          <a:solidFill>
            <a:schemeClr val="tx1"/>
          </a:solidFill>
          <a:latin typeface="+mn-lt"/>
          <a:ea typeface="+mn-ea"/>
          <a:cs typeface="+mn-cs"/>
        </a:defRPr>
      </a:lvl6pPr>
      <a:lvl7pPr marL="2713573" algn="l" defTabSz="904524" rtl="0" eaLnBrk="1" latinLnBrk="0" hangingPunct="1">
        <a:defRPr sz="1781" kern="1200">
          <a:solidFill>
            <a:schemeClr val="tx1"/>
          </a:solidFill>
          <a:latin typeface="+mn-lt"/>
          <a:ea typeface="+mn-ea"/>
          <a:cs typeface="+mn-cs"/>
        </a:defRPr>
      </a:lvl7pPr>
      <a:lvl8pPr marL="3165836" algn="l" defTabSz="904524" rtl="0" eaLnBrk="1" latinLnBrk="0" hangingPunct="1">
        <a:defRPr sz="1781" kern="1200">
          <a:solidFill>
            <a:schemeClr val="tx1"/>
          </a:solidFill>
          <a:latin typeface="+mn-lt"/>
          <a:ea typeface="+mn-ea"/>
          <a:cs typeface="+mn-cs"/>
        </a:defRPr>
      </a:lvl8pPr>
      <a:lvl9pPr marL="3618098" algn="l" defTabSz="904524" rtl="0" eaLnBrk="1" latinLnBrk="0" hangingPunct="1">
        <a:defRPr sz="17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12.xml"/><Relationship Id="rId7" Type="http://schemas.openxmlformats.org/officeDocument/2006/relationships/image" Target="../media/image40.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package" Target="../embeddings/Microsoft_Excel_Worksheet1.xlsx"/><Relationship Id="rId5" Type="http://schemas.openxmlformats.org/officeDocument/2006/relationships/oleObject" Target="../embeddings/oleObject1.bin"/><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3.xml"/><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 Id="rId5" Type="http://schemas.openxmlformats.org/officeDocument/2006/relationships/chart" Target="../charts/chart2.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tiff"/><Relationship Id="rId5" Type="http://schemas.openxmlformats.org/officeDocument/2006/relationships/image" Target="../media/image12.png"/><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9.tiff"/><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6.tiff"/></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55132" y="1335595"/>
            <a:ext cx="10251202" cy="1470025"/>
          </a:xfrm>
        </p:spPr>
        <p:txBody>
          <a:bodyPr/>
          <a:lstStyle/>
          <a:p>
            <a:r>
              <a:rPr lang="en-GB" dirty="0" smtClean="0"/>
              <a:t>IB Flexible Printed Circuit</a:t>
            </a:r>
            <a:endParaRPr lang="en-GB" dirty="0"/>
          </a:p>
        </p:txBody>
      </p:sp>
      <p:sp>
        <p:nvSpPr>
          <p:cNvPr id="8" name="Subtitle 2"/>
          <p:cNvSpPr>
            <a:spLocks noGrp="1"/>
          </p:cNvSpPr>
          <p:nvPr>
            <p:ph type="subTitle" idx="1"/>
          </p:nvPr>
        </p:nvSpPr>
        <p:spPr>
          <a:xfrm>
            <a:off x="1809036" y="3886200"/>
            <a:ext cx="8442167" cy="1752600"/>
          </a:xfrm>
        </p:spPr>
        <p:txBody>
          <a:bodyPr>
            <a:normAutofit/>
          </a:bodyPr>
          <a:lstStyle/>
          <a:p>
            <a:pPr>
              <a:spcBef>
                <a:spcPts val="1134"/>
              </a:spcBef>
            </a:pPr>
            <a:r>
              <a:rPr lang="en-US" sz="3165" dirty="0"/>
              <a:t>ALICE ITS Upgrade </a:t>
            </a:r>
          </a:p>
          <a:p>
            <a:pPr>
              <a:spcBef>
                <a:spcPts val="1134"/>
              </a:spcBef>
            </a:pPr>
            <a:r>
              <a:rPr lang="en-US" sz="3165" dirty="0"/>
              <a:t>Stave Production Readiness Review</a:t>
            </a:r>
          </a:p>
          <a:p>
            <a:pPr>
              <a:spcBef>
                <a:spcPts val="1134"/>
              </a:spcBef>
            </a:pPr>
            <a:r>
              <a:rPr lang="en-US" sz="1978" i="1" dirty="0"/>
              <a:t>CERN, 27 April 2017</a:t>
            </a:r>
          </a:p>
        </p:txBody>
      </p:sp>
    </p:spTree>
    <p:extLst>
      <p:ext uri="{BB962C8B-B14F-4D97-AF65-F5344CB8AC3E}">
        <p14:creationId xmlns:p14="http://schemas.microsoft.com/office/powerpoint/2010/main" val="20504496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880" y="876249"/>
            <a:ext cx="4378960" cy="1200329"/>
          </a:xfrm>
          <a:prstGeom prst="rect">
            <a:avLst/>
          </a:prstGeom>
        </p:spPr>
        <p:txBody>
          <a:bodyPr wrap="square">
            <a:spAutoFit/>
          </a:bodyPr>
          <a:lstStyle/>
          <a:p>
            <a:r>
              <a:rPr lang="en-GB" dirty="0"/>
              <a:t>Such extensions are equipped with passive components (10x 220 </a:t>
            </a:r>
            <a:r>
              <a:rPr lang="en-GB" dirty="0">
                <a:latin typeface="Symbol" panose="05050102010706020507" pitchFamily="18" charset="2"/>
              </a:rPr>
              <a:t>m</a:t>
            </a:r>
            <a:r>
              <a:rPr lang="en-GB" dirty="0"/>
              <a:t>F capacitors) to stabilize the analogue and digital power supplies, respectively.</a:t>
            </a:r>
          </a:p>
        </p:txBody>
      </p:sp>
      <p:sp>
        <p:nvSpPr>
          <p:cNvPr id="5" name="TextBox 4"/>
          <p:cNvSpPr txBox="1"/>
          <p:nvPr/>
        </p:nvSpPr>
        <p:spPr>
          <a:xfrm>
            <a:off x="9477058" y="4442690"/>
            <a:ext cx="2583180" cy="1754326"/>
          </a:xfrm>
          <a:prstGeom prst="rect">
            <a:avLst/>
          </a:prstGeom>
          <a:noFill/>
        </p:spPr>
        <p:txBody>
          <a:bodyPr wrap="square" rtlCol="0">
            <a:spAutoFit/>
          </a:bodyPr>
          <a:lstStyle/>
          <a:p>
            <a:r>
              <a:rPr lang="en-GB" dirty="0"/>
              <a:t>This solution allows to implement a “flexible” connection to external service cables with minimized space occupancy  </a:t>
            </a:r>
          </a:p>
        </p:txBody>
      </p:sp>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6835" y="903462"/>
            <a:ext cx="5688124" cy="1311853"/>
          </a:xfrm>
          <a:prstGeom prst="rect">
            <a:avLst/>
          </a:prstGeom>
          <a:ln w="25400">
            <a:solidFill>
              <a:srgbClr val="FF0000"/>
            </a:solidFill>
          </a:ln>
        </p:spPr>
      </p:pic>
      <p:sp>
        <p:nvSpPr>
          <p:cNvPr id="32" name="TextBox 31"/>
          <p:cNvSpPr txBox="1"/>
          <p:nvPr/>
        </p:nvSpPr>
        <p:spPr>
          <a:xfrm>
            <a:off x="8449984" y="1961685"/>
            <a:ext cx="1528225" cy="246221"/>
          </a:xfrm>
          <a:prstGeom prst="rect">
            <a:avLst/>
          </a:prstGeom>
          <a:solidFill>
            <a:srgbClr val="FFFF00"/>
          </a:solidFill>
          <a:ln w="0">
            <a:solidFill>
              <a:schemeClr val="tx1"/>
            </a:solidFill>
          </a:ln>
        </p:spPr>
        <p:txBody>
          <a:bodyPr wrap="square" rtlCol="0">
            <a:spAutoFit/>
          </a:bodyPr>
          <a:lstStyle/>
          <a:p>
            <a:pPr algn="ctr"/>
            <a:r>
              <a:rPr lang="en-GB" sz="1000" b="1" dirty="0">
                <a:latin typeface="Arial" pitchFamily="34" charset="0"/>
                <a:cs typeface="Arial" pitchFamily="34" charset="0"/>
              </a:rPr>
              <a:t>Power extension Flex</a:t>
            </a:r>
            <a:endParaRPr lang="fr-FR" sz="1000" b="1" dirty="0">
              <a:latin typeface="Arial" pitchFamily="34" charset="0"/>
              <a:cs typeface="Arial" pitchFamily="34" charset="0"/>
            </a:endParaRPr>
          </a:p>
        </p:txBody>
      </p:sp>
      <p:sp>
        <p:nvSpPr>
          <p:cNvPr id="33" name="Right Arrow 32"/>
          <p:cNvSpPr/>
          <p:nvPr/>
        </p:nvSpPr>
        <p:spPr>
          <a:xfrm rot="12817447">
            <a:off x="8045761" y="1883732"/>
            <a:ext cx="404899" cy="119898"/>
          </a:xfrm>
          <a:prstGeom prst="rightArrow">
            <a:avLst>
              <a:gd name="adj1" fmla="val 50000"/>
              <a:gd name="adj2" fmla="val 97412"/>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Arrow 33"/>
          <p:cNvSpPr/>
          <p:nvPr/>
        </p:nvSpPr>
        <p:spPr>
          <a:xfrm rot="8907454">
            <a:off x="7099599" y="1179716"/>
            <a:ext cx="398105" cy="117019"/>
          </a:xfrm>
          <a:prstGeom prst="rightArrow">
            <a:avLst>
              <a:gd name="adj1" fmla="val 50000"/>
              <a:gd name="adj2" fmla="val 97412"/>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7492134" y="985308"/>
            <a:ext cx="862964" cy="246221"/>
          </a:xfrm>
          <a:prstGeom prst="rect">
            <a:avLst/>
          </a:prstGeom>
          <a:solidFill>
            <a:srgbClr val="FFFF00"/>
          </a:solidFill>
          <a:ln w="0">
            <a:solidFill>
              <a:schemeClr val="tx1"/>
            </a:solidFill>
          </a:ln>
        </p:spPr>
        <p:txBody>
          <a:bodyPr wrap="square" rtlCol="0">
            <a:spAutoFit/>
          </a:bodyPr>
          <a:lstStyle/>
          <a:p>
            <a:pPr algn="ctr"/>
            <a:r>
              <a:rPr lang="en-GB" sz="1000" b="1" dirty="0">
                <a:latin typeface="Arial" pitchFamily="34" charset="0"/>
                <a:cs typeface="Arial" pitchFamily="34" charset="0"/>
              </a:rPr>
              <a:t>IB FPC</a:t>
            </a:r>
            <a:endParaRPr lang="fr-FR" sz="1000" b="1" dirty="0">
              <a:latin typeface="Arial" pitchFamily="34" charset="0"/>
              <a:cs typeface="Arial" pitchFamily="34" charset="0"/>
            </a:endParaRPr>
          </a:p>
        </p:txBody>
      </p:sp>
      <p:sp>
        <p:nvSpPr>
          <p:cNvPr id="6" name="Title 5"/>
          <p:cNvSpPr>
            <a:spLocks noGrp="1"/>
          </p:cNvSpPr>
          <p:nvPr>
            <p:ph type="title"/>
          </p:nvPr>
        </p:nvSpPr>
        <p:spPr/>
        <p:txBody>
          <a:bodyPr/>
          <a:lstStyle/>
          <a:p>
            <a:r>
              <a:rPr lang="en-GB" dirty="0"/>
              <a:t>FPC extension for connection to electrical </a:t>
            </a:r>
            <a:r>
              <a:rPr lang="en-GB" dirty="0" smtClean="0"/>
              <a:t>services</a:t>
            </a:r>
            <a:endParaRPr lang="en-GB" dirty="0"/>
          </a:p>
        </p:txBody>
      </p:sp>
      <p:pic>
        <p:nvPicPr>
          <p:cNvPr id="38" name="Picture 3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14451" y="2334685"/>
            <a:ext cx="8106807" cy="4001045"/>
          </a:xfrm>
          <a:prstGeom prst="rect">
            <a:avLst/>
          </a:prstGeom>
        </p:spPr>
      </p:pic>
      <p:pic>
        <p:nvPicPr>
          <p:cNvPr id="39" name="Picture 3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74641" y="3579025"/>
            <a:ext cx="3886058" cy="3278975"/>
          </a:xfrm>
          <a:prstGeom prst="rect">
            <a:avLst/>
          </a:prstGeom>
        </p:spPr>
      </p:pic>
      <p:sp>
        <p:nvSpPr>
          <p:cNvPr id="40" name="TextBox 39"/>
          <p:cNvSpPr txBox="1"/>
          <p:nvPr/>
        </p:nvSpPr>
        <p:spPr>
          <a:xfrm>
            <a:off x="4891365" y="3667207"/>
            <a:ext cx="1120113" cy="646331"/>
          </a:xfrm>
          <a:prstGeom prst="rect">
            <a:avLst/>
          </a:prstGeom>
          <a:noFill/>
        </p:spPr>
        <p:txBody>
          <a:bodyPr wrap="square" rtlCol="0">
            <a:spAutoFit/>
          </a:bodyPr>
          <a:lstStyle/>
          <a:p>
            <a:r>
              <a:rPr lang="en-GB" i="1" dirty="0">
                <a:solidFill>
                  <a:schemeClr val="tx2">
                    <a:lumMod val="75000"/>
                  </a:schemeClr>
                </a:solidFill>
              </a:rPr>
              <a:t>t</a:t>
            </a:r>
            <a:r>
              <a:rPr lang="en-GB" i="1" dirty="0" smtClean="0">
                <a:solidFill>
                  <a:schemeClr val="tx2">
                    <a:lumMod val="75000"/>
                  </a:schemeClr>
                </a:solidFill>
              </a:rPr>
              <a:t>o the Service</a:t>
            </a:r>
            <a:endParaRPr lang="en-GB" i="1" dirty="0">
              <a:solidFill>
                <a:schemeClr val="tx2">
                  <a:lumMod val="75000"/>
                </a:schemeClr>
              </a:solidFill>
            </a:endParaRPr>
          </a:p>
        </p:txBody>
      </p:sp>
      <p:sp>
        <p:nvSpPr>
          <p:cNvPr id="41" name="TextBox 40"/>
          <p:cNvSpPr txBox="1"/>
          <p:nvPr/>
        </p:nvSpPr>
        <p:spPr>
          <a:xfrm>
            <a:off x="6495283" y="3255859"/>
            <a:ext cx="1428333" cy="646331"/>
          </a:xfrm>
          <a:prstGeom prst="rect">
            <a:avLst/>
          </a:prstGeom>
          <a:noFill/>
        </p:spPr>
        <p:txBody>
          <a:bodyPr wrap="square" rtlCol="0">
            <a:spAutoFit/>
          </a:bodyPr>
          <a:lstStyle/>
          <a:p>
            <a:r>
              <a:rPr lang="en-GB" i="1" dirty="0">
                <a:solidFill>
                  <a:schemeClr val="tx2">
                    <a:lumMod val="75000"/>
                  </a:schemeClr>
                </a:solidFill>
              </a:rPr>
              <a:t>t</a:t>
            </a:r>
            <a:r>
              <a:rPr lang="en-GB" i="1" dirty="0" smtClean="0">
                <a:solidFill>
                  <a:schemeClr val="tx2">
                    <a:lumMod val="75000"/>
                  </a:schemeClr>
                </a:solidFill>
              </a:rPr>
              <a:t>o the Detector</a:t>
            </a:r>
            <a:endParaRPr lang="en-GB" i="1" dirty="0">
              <a:solidFill>
                <a:schemeClr val="tx2">
                  <a:lumMod val="75000"/>
                </a:schemeClr>
              </a:solidFill>
            </a:endParaRPr>
          </a:p>
        </p:txBody>
      </p:sp>
      <p:sp>
        <p:nvSpPr>
          <p:cNvPr id="3" name="Date Placeholder 2"/>
          <p:cNvSpPr>
            <a:spLocks noGrp="1"/>
          </p:cNvSpPr>
          <p:nvPr>
            <p:ph type="dt" sz="half" idx="10"/>
          </p:nvPr>
        </p:nvSpPr>
        <p:spPr/>
        <p:txBody>
          <a:bodyPr/>
          <a:lstStyle/>
          <a:p>
            <a:r>
              <a:rPr lang="en-US" smtClean="0"/>
              <a:t>27/04/17</a:t>
            </a:r>
            <a:endParaRPr lang="en-US"/>
          </a:p>
        </p:txBody>
      </p:sp>
      <p:sp>
        <p:nvSpPr>
          <p:cNvPr id="4" name="Footer Placeholder 3"/>
          <p:cNvSpPr>
            <a:spLocks noGrp="1"/>
          </p:cNvSpPr>
          <p:nvPr>
            <p:ph type="ftr" sz="quarter" idx="11"/>
          </p:nvPr>
        </p:nvSpPr>
        <p:spPr/>
        <p:txBody>
          <a:bodyPr/>
          <a:lstStyle/>
          <a:p>
            <a:r>
              <a:rPr lang="en-US" smtClean="0"/>
              <a:t>IB FPC</a:t>
            </a:r>
            <a:endParaRPr lang="en-US" dirty="0"/>
          </a:p>
        </p:txBody>
      </p:sp>
      <p:sp>
        <p:nvSpPr>
          <p:cNvPr id="7" name="Slide Number Placeholder 6"/>
          <p:cNvSpPr>
            <a:spLocks noGrp="1"/>
          </p:cNvSpPr>
          <p:nvPr>
            <p:ph type="sldNum" sz="quarter" idx="12"/>
          </p:nvPr>
        </p:nvSpPr>
        <p:spPr/>
        <p:txBody>
          <a:bodyPr/>
          <a:lstStyle/>
          <a:p>
            <a:fld id="{B7F62631-D247-0E44-B808-5D23CBBA66F7}" type="slidenum">
              <a:rPr lang="en-US" smtClean="0"/>
              <a:pPr/>
              <a:t>10</a:t>
            </a:fld>
            <a:endParaRPr lang="en-US"/>
          </a:p>
        </p:txBody>
      </p:sp>
    </p:spTree>
    <p:extLst>
      <p:ext uri="{BB962C8B-B14F-4D97-AF65-F5344CB8AC3E}">
        <p14:creationId xmlns:p14="http://schemas.microsoft.com/office/powerpoint/2010/main" val="5142023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11</a:t>
            </a:fld>
            <a:endParaRPr lang="en-GB"/>
          </a:p>
        </p:txBody>
      </p:sp>
      <p:sp>
        <p:nvSpPr>
          <p:cNvPr id="19" name="Title 1"/>
          <p:cNvSpPr>
            <a:spLocks noGrp="1"/>
          </p:cNvSpPr>
          <p:nvPr>
            <p:ph type="title"/>
          </p:nvPr>
        </p:nvSpPr>
        <p:spPr/>
        <p:txBody>
          <a:bodyPr/>
          <a:lstStyle/>
          <a:p>
            <a:r>
              <a:rPr lang="en-GB" dirty="0" smtClean="0"/>
              <a:t>FPC extension for connection to electrical services</a:t>
            </a:r>
            <a:endParaRPr lang="en-GB"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49429" y="849976"/>
            <a:ext cx="3121603" cy="2144452"/>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20249" y="849976"/>
            <a:ext cx="4264096" cy="186156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8656" y="3295599"/>
            <a:ext cx="2813006" cy="123141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18232" y="3317586"/>
            <a:ext cx="3617529" cy="120943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4809" y="3302971"/>
            <a:ext cx="3668329" cy="1224047"/>
          </a:xfrm>
          <a:prstGeom prst="rect">
            <a:avLst/>
          </a:prstGeom>
        </p:spPr>
      </p:pic>
      <p:sp>
        <p:nvSpPr>
          <p:cNvPr id="12" name="TextBox 11"/>
          <p:cNvSpPr txBox="1"/>
          <p:nvPr/>
        </p:nvSpPr>
        <p:spPr>
          <a:xfrm>
            <a:off x="266433" y="2970579"/>
            <a:ext cx="578701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2 Cu layer flex, PI : 50 µm, Cu : 35 µm, Solder mask : 20 µm</a:t>
            </a:r>
            <a:endParaRPr lang="en-GB" sz="1600" dirty="0">
              <a:latin typeface="Arial" panose="020B0604020202020204" pitchFamily="34" charset="0"/>
              <a:cs typeface="Arial" panose="020B0604020202020204" pitchFamily="34" charset="0"/>
            </a:endParaRPr>
          </a:p>
        </p:txBody>
      </p:sp>
      <p:sp>
        <p:nvSpPr>
          <p:cNvPr id="13" name="Right Arrow 12"/>
          <p:cNvSpPr/>
          <p:nvPr/>
        </p:nvSpPr>
        <p:spPr>
          <a:xfrm>
            <a:off x="4986489" y="1911051"/>
            <a:ext cx="528452" cy="219693"/>
          </a:xfrm>
          <a:prstGeom prst="rightArrow">
            <a:avLst>
              <a:gd name="adj1" fmla="val 50000"/>
              <a:gd name="adj2" fmla="val 7702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4" name="TextBox 13"/>
          <p:cNvSpPr txBox="1"/>
          <p:nvPr/>
        </p:nvSpPr>
        <p:spPr>
          <a:xfrm>
            <a:off x="6292052" y="2754075"/>
            <a:ext cx="3984253"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The 2 flexes are glued together, in the middle to have a 4 layers flex.</a:t>
            </a:r>
            <a:endParaRPr lang="en-GB" sz="1600" dirty="0">
              <a:latin typeface="Arial" panose="020B0604020202020204" pitchFamily="34" charset="0"/>
              <a:cs typeface="Arial" panose="020B0604020202020204" pitchFamily="34" charset="0"/>
            </a:endParaRPr>
          </a:p>
        </p:txBody>
      </p:sp>
      <p:sp>
        <p:nvSpPr>
          <p:cNvPr id="15" name="TextBox 14"/>
          <p:cNvSpPr txBox="1"/>
          <p:nvPr/>
        </p:nvSpPr>
        <p:spPr>
          <a:xfrm>
            <a:off x="2767922" y="4527018"/>
            <a:ext cx="6327404"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The </a:t>
            </a:r>
            <a:r>
              <a:rPr lang="en-US" sz="1600" dirty="0" err="1">
                <a:latin typeface="Arial" panose="020B0604020202020204" pitchFamily="34" charset="0"/>
                <a:cs typeface="Arial" panose="020B0604020202020204" pitchFamily="34" charset="0"/>
              </a:rPr>
              <a:t>PWR_extension</a:t>
            </a:r>
            <a:r>
              <a:rPr lang="en-US" sz="1600" dirty="0">
                <a:latin typeface="Arial" panose="020B0604020202020204" pitchFamily="34" charset="0"/>
                <a:cs typeface="Arial" panose="020B0604020202020204" pitchFamily="34" charset="0"/>
              </a:rPr>
              <a:t> is connected to the FPC by iron soldering.</a:t>
            </a:r>
            <a:endParaRPr lang="en-GB" sz="1600" dirty="0">
              <a:latin typeface="Arial" panose="020B0604020202020204" pitchFamily="34" charset="0"/>
              <a:cs typeface="Arial" panose="020B0604020202020204" pitchFamily="34" charset="0"/>
            </a:endParaRPr>
          </a:p>
        </p:txBody>
      </p:sp>
      <p:sp>
        <p:nvSpPr>
          <p:cNvPr id="16" name="Right Arrow 15"/>
          <p:cNvSpPr/>
          <p:nvPr/>
        </p:nvSpPr>
        <p:spPr>
          <a:xfrm>
            <a:off x="3342292" y="3788464"/>
            <a:ext cx="356772" cy="219693"/>
          </a:xfrm>
          <a:prstGeom prst="rightArrow">
            <a:avLst>
              <a:gd name="adj1" fmla="val 50000"/>
              <a:gd name="adj2" fmla="val 7702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7" name="Right Arrow 16"/>
          <p:cNvSpPr/>
          <p:nvPr/>
        </p:nvSpPr>
        <p:spPr>
          <a:xfrm>
            <a:off x="7097793" y="3801461"/>
            <a:ext cx="356772" cy="219693"/>
          </a:xfrm>
          <a:prstGeom prst="rightArrow">
            <a:avLst>
              <a:gd name="adj1" fmla="val 50000"/>
              <a:gd name="adj2" fmla="val 7702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022608" y="5006349"/>
            <a:ext cx="8061687" cy="1292809"/>
          </a:xfrm>
          <a:prstGeom prst="rect">
            <a:avLst/>
          </a:prstGeom>
        </p:spPr>
      </p:pic>
    </p:spTree>
    <p:extLst>
      <p:ext uri="{BB962C8B-B14F-4D97-AF65-F5344CB8AC3E}">
        <p14:creationId xmlns:p14="http://schemas.microsoft.com/office/powerpoint/2010/main" val="31392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1900" y="1354644"/>
            <a:ext cx="8352928" cy="3046988"/>
          </a:xfrm>
          <a:prstGeom prst="rect">
            <a:avLst/>
          </a:prstGeom>
          <a:noFill/>
          <a:ln>
            <a:solidFill>
              <a:srgbClr val="0000FF"/>
            </a:solidFill>
          </a:ln>
        </p:spPr>
        <p:txBody>
          <a:bodyPr wrap="square" rtlCol="0">
            <a:spAutoFit/>
          </a:bodyPr>
          <a:lstStyle/>
          <a:p>
            <a:r>
              <a:rPr lang="en-GB" sz="2400" dirty="0">
                <a:solidFill>
                  <a:srgbClr val="0000FF"/>
                </a:solidFill>
                <a:latin typeface="+mj-lt"/>
                <a:cs typeface="Arial" pitchFamily="34" charset="0"/>
              </a:rPr>
              <a:t>ANSYS simulation parameters</a:t>
            </a:r>
          </a:p>
          <a:p>
            <a:endParaRPr lang="en-GB" sz="2400" dirty="0">
              <a:latin typeface="+mj-lt"/>
              <a:cs typeface="Arial" pitchFamily="34" charset="0"/>
            </a:endParaRPr>
          </a:p>
          <a:p>
            <a:r>
              <a:rPr lang="en-GB" sz="2400" dirty="0">
                <a:latin typeface="+mj-lt"/>
                <a:cs typeface="Arial" pitchFamily="34" charset="0"/>
              </a:rPr>
              <a:t>Power supply 	: Analog and Digital	=&gt; 1.8V</a:t>
            </a:r>
          </a:p>
          <a:p>
            <a:r>
              <a:rPr lang="en-GB" sz="2400" dirty="0">
                <a:latin typeface="+mj-lt"/>
                <a:cs typeface="Arial" pitchFamily="34" charset="0"/>
              </a:rPr>
              <a:t>Chip area	: 3cm x 1.5 cm 	 	=&gt; 4.5 cm</a:t>
            </a:r>
            <a:r>
              <a:rPr lang="en-GB" sz="2400" b="1" baseline="30000" dirty="0">
                <a:latin typeface="+mj-lt"/>
                <a:cs typeface="Arial" pitchFamily="34" charset="0"/>
              </a:rPr>
              <a:t>2</a:t>
            </a:r>
          </a:p>
          <a:p>
            <a:r>
              <a:rPr lang="en-GB" sz="2400" dirty="0">
                <a:latin typeface="+mj-lt"/>
                <a:cs typeface="Arial" pitchFamily="34" charset="0"/>
              </a:rPr>
              <a:t>Chip power	: 4.5 cm</a:t>
            </a:r>
            <a:r>
              <a:rPr lang="en-GB" sz="2400" b="1" baseline="30000" dirty="0">
                <a:latin typeface="+mj-lt"/>
                <a:cs typeface="Arial" pitchFamily="34" charset="0"/>
              </a:rPr>
              <a:t>2</a:t>
            </a:r>
            <a:r>
              <a:rPr lang="en-GB" sz="2400" dirty="0">
                <a:latin typeface="+mj-lt"/>
                <a:cs typeface="Arial" pitchFamily="34" charset="0"/>
              </a:rPr>
              <a:t> x </a:t>
            </a:r>
            <a:r>
              <a:rPr lang="en-GB" sz="2400" b="1" dirty="0">
                <a:solidFill>
                  <a:srgbClr val="92D050"/>
                </a:solidFill>
                <a:latin typeface="+mj-lt"/>
                <a:cs typeface="Arial" pitchFamily="34" charset="0"/>
              </a:rPr>
              <a:t>60 </a:t>
            </a:r>
            <a:r>
              <a:rPr lang="en-GB" sz="2400" b="1" dirty="0" err="1">
                <a:solidFill>
                  <a:srgbClr val="92D050"/>
                </a:solidFill>
                <a:latin typeface="+mj-lt"/>
                <a:cs typeface="Arial" pitchFamily="34" charset="0"/>
              </a:rPr>
              <a:t>mW</a:t>
            </a:r>
            <a:r>
              <a:rPr lang="en-GB" sz="2400" dirty="0">
                <a:latin typeface="+mj-lt"/>
                <a:cs typeface="Arial" pitchFamily="34" charset="0"/>
              </a:rPr>
              <a:t>	=&gt; 0.27 W / chip</a:t>
            </a:r>
          </a:p>
          <a:p>
            <a:r>
              <a:rPr lang="en-GB" sz="2400" dirty="0">
                <a:latin typeface="+mj-lt"/>
                <a:cs typeface="Arial" pitchFamily="34" charset="0"/>
              </a:rPr>
              <a:t> </a:t>
            </a:r>
          </a:p>
          <a:p>
            <a:r>
              <a:rPr lang="en-GB" sz="2400" dirty="0">
                <a:latin typeface="+mj-lt"/>
                <a:cs typeface="Arial" pitchFamily="34" charset="0"/>
              </a:rPr>
              <a:t>2/3 for digital : 180 </a:t>
            </a:r>
            <a:r>
              <a:rPr lang="en-GB" sz="2400" dirty="0" err="1">
                <a:latin typeface="+mj-lt"/>
                <a:cs typeface="Arial" pitchFamily="34" charset="0"/>
              </a:rPr>
              <a:t>mW</a:t>
            </a:r>
            <a:r>
              <a:rPr lang="en-GB" sz="2400" dirty="0">
                <a:latin typeface="+mj-lt"/>
                <a:cs typeface="Arial" pitchFamily="34" charset="0"/>
              </a:rPr>
              <a:t> / Chip</a:t>
            </a:r>
          </a:p>
          <a:p>
            <a:r>
              <a:rPr lang="en-GB" sz="2400" dirty="0">
                <a:latin typeface="+mj-lt"/>
                <a:cs typeface="Arial" pitchFamily="34" charset="0"/>
              </a:rPr>
              <a:t>1/3 for </a:t>
            </a:r>
            <a:r>
              <a:rPr lang="en-GB" sz="2400" dirty="0" smtClean="0">
                <a:latin typeface="+mj-lt"/>
                <a:cs typeface="Arial" pitchFamily="34" charset="0"/>
              </a:rPr>
              <a:t>analogue </a:t>
            </a:r>
            <a:r>
              <a:rPr lang="en-GB" sz="2400" dirty="0">
                <a:latin typeface="+mj-lt"/>
                <a:cs typeface="Arial" pitchFamily="34" charset="0"/>
              </a:rPr>
              <a:t>: </a:t>
            </a:r>
            <a:r>
              <a:rPr lang="en-GB" sz="2400" dirty="0" smtClean="0">
                <a:latin typeface="+mj-lt"/>
                <a:cs typeface="Arial" pitchFamily="34" charset="0"/>
              </a:rPr>
              <a:t>22 </a:t>
            </a:r>
            <a:r>
              <a:rPr lang="en-GB" sz="2400" dirty="0" err="1">
                <a:latin typeface="+mj-lt"/>
                <a:cs typeface="Arial" pitchFamily="34" charset="0"/>
              </a:rPr>
              <a:t>mW</a:t>
            </a:r>
            <a:r>
              <a:rPr lang="en-GB" sz="2400" dirty="0">
                <a:latin typeface="+mj-lt"/>
                <a:cs typeface="Arial" pitchFamily="34" charset="0"/>
              </a:rPr>
              <a:t> / Chip</a:t>
            </a:r>
            <a:endParaRPr lang="fr-FR" sz="2400" dirty="0">
              <a:latin typeface="+mj-lt"/>
              <a:cs typeface="Arial" pitchFamily="34" charset="0"/>
            </a:endParaRPr>
          </a:p>
        </p:txBody>
      </p:sp>
      <p:sp>
        <p:nvSpPr>
          <p:cNvPr id="2" name="Title 1"/>
          <p:cNvSpPr>
            <a:spLocks noGrp="1"/>
          </p:cNvSpPr>
          <p:nvPr>
            <p:ph type="title"/>
          </p:nvPr>
        </p:nvSpPr>
        <p:spPr/>
        <p:txBody>
          <a:bodyPr/>
          <a:lstStyle/>
          <a:p>
            <a:r>
              <a:rPr lang="en-GB" sz="3200" dirty="0" smtClean="0"/>
              <a:t>IB FPC performance: power supply drop</a:t>
            </a:r>
            <a:endParaRPr lang="en-GB" sz="3200" dirty="0"/>
          </a:p>
        </p:txBody>
      </p:sp>
      <p:sp>
        <p:nvSpPr>
          <p:cNvPr id="3" name="Date Placeholder 2"/>
          <p:cNvSpPr>
            <a:spLocks noGrp="1"/>
          </p:cNvSpPr>
          <p:nvPr>
            <p:ph type="dt" sz="half" idx="10"/>
          </p:nvPr>
        </p:nvSpPr>
        <p:spPr/>
        <p:txBody>
          <a:bodyPr/>
          <a:lstStyle/>
          <a:p>
            <a:r>
              <a:rPr lang="en-US" smtClean="0"/>
              <a:t>27/04/17</a:t>
            </a:r>
            <a:endParaRPr lang="en-US"/>
          </a:p>
        </p:txBody>
      </p:sp>
      <p:sp>
        <p:nvSpPr>
          <p:cNvPr id="4" name="Footer Placeholder 3"/>
          <p:cNvSpPr>
            <a:spLocks noGrp="1"/>
          </p:cNvSpPr>
          <p:nvPr>
            <p:ph type="ftr" sz="quarter" idx="11"/>
          </p:nvPr>
        </p:nvSpPr>
        <p:spPr/>
        <p:txBody>
          <a:bodyPr/>
          <a:lstStyle/>
          <a:p>
            <a:r>
              <a:rPr lang="en-US" smtClean="0"/>
              <a:t>IB FPC</a:t>
            </a:r>
            <a:endParaRPr lang="en-US" dirty="0"/>
          </a:p>
        </p:txBody>
      </p:sp>
      <p:sp>
        <p:nvSpPr>
          <p:cNvPr id="7" name="Slide Number Placeholder 6"/>
          <p:cNvSpPr>
            <a:spLocks noGrp="1"/>
          </p:cNvSpPr>
          <p:nvPr>
            <p:ph type="sldNum" sz="quarter" idx="12"/>
          </p:nvPr>
        </p:nvSpPr>
        <p:spPr/>
        <p:txBody>
          <a:bodyPr/>
          <a:lstStyle/>
          <a:p>
            <a:fld id="{B7F62631-D247-0E44-B808-5D23CBBA66F7}" type="slidenum">
              <a:rPr lang="en-US" smtClean="0"/>
              <a:pPr/>
              <a:t>12</a:t>
            </a:fld>
            <a:endParaRPr lang="en-US"/>
          </a:p>
        </p:txBody>
      </p:sp>
    </p:spTree>
    <p:extLst>
      <p:ext uri="{BB962C8B-B14F-4D97-AF65-F5344CB8AC3E}">
        <p14:creationId xmlns:p14="http://schemas.microsoft.com/office/powerpoint/2010/main" val="7367544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19965" y="1165112"/>
            <a:ext cx="4320480" cy="215444"/>
          </a:xfrm>
          <a:prstGeom prst="rect">
            <a:avLst/>
          </a:prstGeom>
          <a:solidFill>
            <a:schemeClr val="bg1"/>
          </a:solidFill>
        </p:spPr>
        <p:txBody>
          <a:bodyPr wrap="square" rtlCol="0">
            <a:spAutoFit/>
          </a:bodyPr>
          <a:lstStyle/>
          <a:p>
            <a:pPr algn="ctr"/>
            <a:r>
              <a:rPr lang="en-GB" sz="800" dirty="0">
                <a:latin typeface="Arial" pitchFamily="34" charset="0"/>
                <a:cs typeface="Arial" pitchFamily="34" charset="0"/>
              </a:rPr>
              <a:t>Power plane, AVDD &amp; DVDD DC Voltage drop</a:t>
            </a:r>
          </a:p>
        </p:txBody>
      </p:sp>
      <p:graphicFrame>
        <p:nvGraphicFramePr>
          <p:cNvPr id="12" name="Table 11"/>
          <p:cNvGraphicFramePr>
            <a:graphicFrameLocks noGrp="1"/>
          </p:cNvGraphicFramePr>
          <p:nvPr>
            <p:extLst>
              <p:ext uri="{D42A27DB-BD31-4B8C-83A1-F6EECF244321}">
                <p14:modId xmlns:p14="http://schemas.microsoft.com/office/powerpoint/2010/main" val="1513491856"/>
              </p:ext>
            </p:extLst>
          </p:nvPr>
        </p:nvGraphicFramePr>
        <p:xfrm>
          <a:off x="9342343" y="1037172"/>
          <a:ext cx="2652090" cy="2743200"/>
        </p:xfrm>
        <a:graphic>
          <a:graphicData uri="http://schemas.openxmlformats.org/drawingml/2006/table">
            <a:tbl>
              <a:tblPr firstRow="1" bandRow="1">
                <a:tableStyleId>{073A0DAA-6AF3-43AB-8588-CEC1D06C72B9}</a:tableStyleId>
              </a:tblPr>
              <a:tblGrid>
                <a:gridCol w="962658"/>
                <a:gridCol w="600180"/>
                <a:gridCol w="1089252"/>
              </a:tblGrid>
              <a:tr h="198022">
                <a:tc>
                  <a:txBody>
                    <a:bodyPr/>
                    <a:lstStyle/>
                    <a:p>
                      <a:pPr algn="ctr"/>
                      <a:r>
                        <a:rPr lang="en-GB" sz="1200" dirty="0" smtClean="0">
                          <a:latin typeface="+mn-lt"/>
                          <a:cs typeface="Arial" pitchFamily="34" charset="0"/>
                        </a:rPr>
                        <a:t>ANALOGUE</a:t>
                      </a:r>
                      <a:endParaRPr lang="fr-FR" sz="1200" dirty="0">
                        <a:latin typeface="+mn-lt"/>
                        <a:cs typeface="Arial" pitchFamily="34" charset="0"/>
                      </a:endParaRPr>
                    </a:p>
                  </a:txBody>
                  <a:tcPr marL="36000" marR="36000">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mn-lt"/>
                          <a:cs typeface="Arial" pitchFamily="34" charset="0"/>
                        </a:rPr>
                        <a:t>Mean</a:t>
                      </a:r>
                      <a:endParaRPr lang="fr-FR" sz="1200" dirty="0">
                        <a:latin typeface="+mn-lt"/>
                        <a:cs typeface="Arial" pitchFamily="34" charset="0"/>
                      </a:endParaRPr>
                    </a:p>
                  </a:txBody>
                  <a:tcPr marL="36000" marR="36000">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mn-lt"/>
                          <a:cs typeface="Arial" pitchFamily="34" charset="0"/>
                        </a:rPr>
                        <a:t>Voltage drop</a:t>
                      </a:r>
                      <a:endParaRPr lang="fr-FR" sz="1200" dirty="0">
                        <a:latin typeface="+mn-lt"/>
                        <a:cs typeface="Arial" pitchFamily="34" charset="0"/>
                      </a:endParaRPr>
                    </a:p>
                  </a:txBody>
                  <a:tcPr marL="36000" marR="36000">
                    <a:lnB w="12700" cap="flat" cmpd="sng" algn="ctr">
                      <a:solidFill>
                        <a:schemeClr val="tx1"/>
                      </a:solidFill>
                      <a:prstDash val="solid"/>
                      <a:round/>
                      <a:headEnd type="none" w="med" len="med"/>
                      <a:tailEnd type="none" w="med" len="med"/>
                    </a:lnB>
                  </a:tcPr>
                </a:tc>
              </a:tr>
              <a:tr h="198022">
                <a:tc>
                  <a:txBody>
                    <a:bodyPr/>
                    <a:lstStyle/>
                    <a:p>
                      <a:pPr algn="ctr"/>
                      <a:r>
                        <a:rPr lang="en-GB" sz="1200" b="1" dirty="0" smtClean="0">
                          <a:latin typeface="+mn-lt"/>
                          <a:cs typeface="Arial" pitchFamily="34" charset="0"/>
                        </a:rPr>
                        <a:t>Chip0</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1.810V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dirty="0" smtClean="0">
                          <a:latin typeface="+mn-lt"/>
                          <a:cs typeface="Arial" pitchFamily="34" charset="0"/>
                        </a:rPr>
                        <a:t>+ 9.75</a:t>
                      </a:r>
                      <a:r>
                        <a:rPr lang="en-GB" sz="1200" baseline="0" dirty="0" smtClean="0">
                          <a:latin typeface="+mn-lt"/>
                          <a:cs typeface="Arial" pitchFamily="34" charset="0"/>
                        </a:rPr>
                        <a:t> mV</a:t>
                      </a:r>
                      <a:endParaRPr lang="en-GB" sz="1200" dirty="0" smtClean="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1200" b="1" dirty="0" smtClean="0">
                          <a:latin typeface="+mn-lt"/>
                          <a:cs typeface="Arial" pitchFamily="34" charset="0"/>
                        </a:rPr>
                        <a:t>Chip1</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1.806V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+ 6.25 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mn-lt"/>
                          <a:cs typeface="Arial" pitchFamily="34" charset="0"/>
                        </a:rPr>
                        <a:t>Chip2</a:t>
                      </a:r>
                      <a:endParaRPr lang="fr-FR" sz="1200" b="1" dirty="0" smtClean="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1.804V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+ 3.5 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1200" b="1" dirty="0" smtClean="0">
                          <a:latin typeface="+mn-lt"/>
                          <a:cs typeface="Arial" pitchFamily="34" charset="0"/>
                        </a:rPr>
                        <a:t>Chip3</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1.801V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+ 1 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1200" b="1" dirty="0" smtClean="0">
                          <a:latin typeface="+mn-lt"/>
                          <a:cs typeface="Arial" pitchFamily="34" charset="0"/>
                        </a:rPr>
                        <a:t>Chip4</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1.799V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- 1 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1200" b="1" dirty="0" smtClean="0">
                          <a:latin typeface="+mn-lt"/>
                          <a:cs typeface="Arial" pitchFamily="34" charset="0"/>
                        </a:rPr>
                        <a:t>Chip5</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1.797V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- 2.75 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1200" b="1" dirty="0" smtClean="0">
                          <a:latin typeface="+mn-lt"/>
                          <a:cs typeface="Arial" pitchFamily="34" charset="0"/>
                        </a:rPr>
                        <a:t>Chip6</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1.796V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a:t>
                      </a:r>
                      <a:r>
                        <a:rPr lang="fr-FR" sz="1200" baseline="0" dirty="0" smtClean="0">
                          <a:latin typeface="+mn-lt"/>
                          <a:cs typeface="Arial" pitchFamily="34" charset="0"/>
                        </a:rPr>
                        <a:t> 4 </a:t>
                      </a:r>
                      <a:r>
                        <a:rPr lang="fr-FR" sz="1200" dirty="0" smtClean="0">
                          <a:latin typeface="+mn-lt"/>
                          <a:cs typeface="Arial" pitchFamily="34" charset="0"/>
                        </a:rPr>
                        <a:t>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1200" b="1" dirty="0" smtClean="0">
                          <a:latin typeface="+mn-lt"/>
                          <a:cs typeface="Arial" pitchFamily="34" charset="0"/>
                        </a:rPr>
                        <a:t>Chip7</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1.795V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a:t>
                      </a:r>
                      <a:r>
                        <a:rPr lang="fr-FR" sz="1200" baseline="0" dirty="0" smtClean="0">
                          <a:latin typeface="+mn-lt"/>
                          <a:cs typeface="Arial" pitchFamily="34" charset="0"/>
                        </a:rPr>
                        <a:t> 4.75</a:t>
                      </a:r>
                      <a:r>
                        <a:rPr lang="fr-FR" sz="1200" dirty="0" smtClean="0">
                          <a:latin typeface="+mn-lt"/>
                          <a:cs typeface="Arial" pitchFamily="34" charset="0"/>
                        </a:rPr>
                        <a:t> 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1200" b="1" dirty="0" smtClean="0">
                          <a:latin typeface="+mn-lt"/>
                          <a:cs typeface="Arial" pitchFamily="34" charset="0"/>
                        </a:rPr>
                        <a:t>Chip8</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1.795V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dirty="0" smtClean="0">
                          <a:latin typeface="+mn-lt"/>
                          <a:cs typeface="Arial" pitchFamily="34" charset="0"/>
                        </a:rPr>
                        <a:t>- 5.25 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116663688"/>
              </p:ext>
            </p:extLst>
          </p:nvPr>
        </p:nvGraphicFramePr>
        <p:xfrm>
          <a:off x="9342343" y="3847907"/>
          <a:ext cx="2652090" cy="2743200"/>
        </p:xfrm>
        <a:graphic>
          <a:graphicData uri="http://schemas.openxmlformats.org/drawingml/2006/table">
            <a:tbl>
              <a:tblPr firstRow="1" bandRow="1">
                <a:tableStyleId>{073A0DAA-6AF3-43AB-8588-CEC1D06C72B9}</a:tableStyleId>
              </a:tblPr>
              <a:tblGrid>
                <a:gridCol w="959897"/>
                <a:gridCol w="602940"/>
                <a:gridCol w="1089253"/>
              </a:tblGrid>
              <a:tr h="198022">
                <a:tc>
                  <a:txBody>
                    <a:bodyPr/>
                    <a:lstStyle/>
                    <a:p>
                      <a:pPr algn="ctr"/>
                      <a:r>
                        <a:rPr lang="en-GB" sz="1200" dirty="0" smtClean="0">
                          <a:latin typeface="+mn-lt"/>
                          <a:cs typeface="Arial" pitchFamily="34" charset="0"/>
                        </a:rPr>
                        <a:t>DIGITAL</a:t>
                      </a:r>
                      <a:endParaRPr lang="fr-FR" sz="1200" dirty="0">
                        <a:latin typeface="+mn-lt"/>
                        <a:cs typeface="Arial" pitchFamily="34" charset="0"/>
                      </a:endParaRPr>
                    </a:p>
                  </a:txBody>
                  <a:tcPr marL="36000" marR="36000">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mn-lt"/>
                          <a:cs typeface="Arial" pitchFamily="34" charset="0"/>
                        </a:rPr>
                        <a:t>Mean</a:t>
                      </a:r>
                      <a:endParaRPr lang="fr-FR" sz="1200" dirty="0">
                        <a:latin typeface="+mn-lt"/>
                        <a:cs typeface="Arial" pitchFamily="34" charset="0"/>
                      </a:endParaRPr>
                    </a:p>
                  </a:txBody>
                  <a:tcPr marL="36000" marR="36000">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mn-lt"/>
                          <a:cs typeface="Arial" pitchFamily="34" charset="0"/>
                        </a:rPr>
                        <a:t>Voltage drop</a:t>
                      </a:r>
                      <a:endParaRPr lang="fr-FR" sz="1200" dirty="0">
                        <a:latin typeface="+mn-lt"/>
                        <a:cs typeface="Arial" pitchFamily="34" charset="0"/>
                      </a:endParaRPr>
                    </a:p>
                  </a:txBody>
                  <a:tcPr marL="36000" marR="36000">
                    <a:lnB w="12700" cap="flat" cmpd="sng" algn="ctr">
                      <a:solidFill>
                        <a:schemeClr val="tx1"/>
                      </a:solidFill>
                      <a:prstDash val="solid"/>
                      <a:round/>
                      <a:headEnd type="none" w="med" len="med"/>
                      <a:tailEnd type="none" w="med" len="med"/>
                    </a:lnB>
                  </a:tcPr>
                </a:tc>
              </a:tr>
              <a:tr h="198022">
                <a:tc>
                  <a:txBody>
                    <a:bodyPr/>
                    <a:lstStyle/>
                    <a:p>
                      <a:pPr algn="ctr"/>
                      <a:r>
                        <a:rPr lang="en-GB" sz="1200" b="1" dirty="0" smtClean="0">
                          <a:latin typeface="+mn-lt"/>
                          <a:cs typeface="Arial" pitchFamily="34" charset="0"/>
                        </a:rPr>
                        <a:t>Chip0</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1.835V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dirty="0" smtClean="0">
                          <a:latin typeface="+mn-lt"/>
                          <a:cs typeface="Arial" pitchFamily="34" charset="0"/>
                        </a:rPr>
                        <a:t>+ 35 mV</a:t>
                      </a: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1200" b="1" dirty="0" smtClean="0">
                          <a:latin typeface="+mn-lt"/>
                          <a:cs typeface="Arial" pitchFamily="34" charset="0"/>
                        </a:rPr>
                        <a:t>Chip1</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1.821V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+ 21 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mn-lt"/>
                          <a:cs typeface="Arial" pitchFamily="34" charset="0"/>
                        </a:rPr>
                        <a:t>Chip2</a:t>
                      </a:r>
                      <a:endParaRPr lang="fr-FR" sz="1200" b="1" dirty="0" smtClean="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1.811V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+ 11 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1200" b="1" dirty="0" smtClean="0">
                          <a:latin typeface="+mn-lt"/>
                          <a:cs typeface="Arial" pitchFamily="34" charset="0"/>
                        </a:rPr>
                        <a:t>Chip3</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1.802V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+ 2 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1200" b="1" dirty="0" smtClean="0">
                          <a:latin typeface="+mn-lt"/>
                          <a:cs typeface="Arial" pitchFamily="34" charset="0"/>
                        </a:rPr>
                        <a:t>Chip4</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1.796V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a:t>
                      </a:r>
                      <a:r>
                        <a:rPr lang="fr-FR" sz="1200" baseline="0" dirty="0" smtClean="0">
                          <a:latin typeface="+mn-lt"/>
                          <a:cs typeface="Arial" pitchFamily="34" charset="0"/>
                        </a:rPr>
                        <a:t> </a:t>
                      </a:r>
                      <a:r>
                        <a:rPr lang="fr-FR" sz="1200" dirty="0" smtClean="0">
                          <a:latin typeface="+mn-lt"/>
                          <a:cs typeface="Arial" pitchFamily="34" charset="0"/>
                        </a:rPr>
                        <a:t>4 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1200" b="1" dirty="0" smtClean="0">
                          <a:latin typeface="+mn-lt"/>
                          <a:cs typeface="Arial" pitchFamily="34" charset="0"/>
                        </a:rPr>
                        <a:t>Chip5</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1.791V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- 9 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1200" b="1" dirty="0" smtClean="0">
                          <a:latin typeface="+mn-lt"/>
                          <a:cs typeface="Arial" pitchFamily="34" charset="0"/>
                        </a:rPr>
                        <a:t>Chip6</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1.787V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a:t>
                      </a:r>
                      <a:r>
                        <a:rPr lang="fr-FR" sz="1200" baseline="0" dirty="0" smtClean="0">
                          <a:latin typeface="+mn-lt"/>
                          <a:cs typeface="Arial" pitchFamily="34" charset="0"/>
                        </a:rPr>
                        <a:t> 13</a:t>
                      </a:r>
                      <a:r>
                        <a:rPr lang="fr-FR" sz="1200" dirty="0" smtClean="0">
                          <a:latin typeface="+mn-lt"/>
                          <a:cs typeface="Arial" pitchFamily="34" charset="0"/>
                        </a:rPr>
                        <a:t> 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1200" b="1" dirty="0" smtClean="0">
                          <a:latin typeface="+mn-lt"/>
                          <a:cs typeface="Arial" pitchFamily="34" charset="0"/>
                        </a:rPr>
                        <a:t>Chip7</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1.785V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- 15 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1200" b="1" dirty="0" smtClean="0">
                          <a:latin typeface="+mn-lt"/>
                          <a:cs typeface="Arial" pitchFamily="34" charset="0"/>
                        </a:rPr>
                        <a:t>Chip8</a:t>
                      </a:r>
                      <a:endParaRPr lang="fr-FR" sz="12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1200" b="0" i="0" u="none" strike="noStrike" dirty="0" smtClean="0">
                          <a:solidFill>
                            <a:srgbClr val="000000"/>
                          </a:solidFill>
                          <a:effectLst/>
                          <a:latin typeface="+mn-lt"/>
                          <a:cs typeface="Arial" panose="020B0604020202020204" pitchFamily="34" charset="0"/>
                        </a:rPr>
                        <a:t>1.783V</a:t>
                      </a:r>
                      <a:endParaRPr lang="en-US" sz="12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smtClean="0">
                          <a:latin typeface="+mn-lt"/>
                          <a:cs typeface="Arial" pitchFamily="34" charset="0"/>
                        </a:rPr>
                        <a:t>-</a:t>
                      </a:r>
                      <a:r>
                        <a:rPr lang="fr-FR" sz="1200" baseline="0" dirty="0" smtClean="0">
                          <a:latin typeface="+mn-lt"/>
                          <a:cs typeface="Arial" pitchFamily="34" charset="0"/>
                        </a:rPr>
                        <a:t> 17 </a:t>
                      </a:r>
                      <a:r>
                        <a:rPr lang="fr-FR" sz="1200" dirty="0" smtClean="0">
                          <a:latin typeface="+mn-lt"/>
                          <a:cs typeface="Arial" pitchFamily="34" charset="0"/>
                        </a:rPr>
                        <a:t>mV</a:t>
                      </a:r>
                      <a:endParaRPr lang="fr-FR" sz="12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5" name="TextBox 14"/>
          <p:cNvSpPr txBox="1"/>
          <p:nvPr/>
        </p:nvSpPr>
        <p:spPr>
          <a:xfrm>
            <a:off x="819965" y="1816571"/>
            <a:ext cx="4320480" cy="215444"/>
          </a:xfrm>
          <a:prstGeom prst="rect">
            <a:avLst/>
          </a:prstGeom>
          <a:solidFill>
            <a:schemeClr val="bg1"/>
          </a:solidFill>
        </p:spPr>
        <p:txBody>
          <a:bodyPr wrap="square" rtlCol="0">
            <a:spAutoFit/>
          </a:bodyPr>
          <a:lstStyle/>
          <a:p>
            <a:pPr algn="ctr"/>
            <a:r>
              <a:rPr lang="en-GB" sz="800" dirty="0">
                <a:latin typeface="Arial" pitchFamily="34" charset="0"/>
                <a:cs typeface="Arial" pitchFamily="34" charset="0"/>
              </a:rPr>
              <a:t>Ground plane, AGND &amp; DGND DC Voltage drop</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984" y="783613"/>
            <a:ext cx="8708094" cy="401587"/>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8912" y="1405237"/>
            <a:ext cx="8638167" cy="396917"/>
          </a:xfrm>
          <a:prstGeom prst="rect">
            <a:avLst/>
          </a:prstGeom>
        </p:spPr>
      </p:pic>
      <p:sp>
        <p:nvSpPr>
          <p:cNvPr id="5" name="Title 4"/>
          <p:cNvSpPr>
            <a:spLocks noGrp="1"/>
          </p:cNvSpPr>
          <p:nvPr>
            <p:ph type="title"/>
          </p:nvPr>
        </p:nvSpPr>
        <p:spPr/>
        <p:txBody>
          <a:bodyPr/>
          <a:lstStyle/>
          <a:p>
            <a:r>
              <a:rPr lang="en-GB" sz="3200" dirty="0"/>
              <a:t>IB FPC performance: power supply drop</a:t>
            </a:r>
          </a:p>
        </p:txBody>
      </p:sp>
      <p:sp>
        <p:nvSpPr>
          <p:cNvPr id="2" name="Date Placeholder 1"/>
          <p:cNvSpPr>
            <a:spLocks noGrp="1"/>
          </p:cNvSpPr>
          <p:nvPr>
            <p:ph type="dt" sz="half" idx="10"/>
          </p:nvPr>
        </p:nvSpPr>
        <p:spPr/>
        <p:txBody>
          <a:bodyPr/>
          <a:lstStyle/>
          <a:p>
            <a:r>
              <a:rPr lang="en-US" smtClean="0"/>
              <a:t>27/04/17</a:t>
            </a:r>
            <a:endParaRPr lang="en-US"/>
          </a:p>
        </p:txBody>
      </p:sp>
      <p:sp>
        <p:nvSpPr>
          <p:cNvPr id="4" name="Footer Placeholder 3"/>
          <p:cNvSpPr>
            <a:spLocks noGrp="1"/>
          </p:cNvSpPr>
          <p:nvPr>
            <p:ph type="ftr" sz="quarter" idx="11"/>
          </p:nvPr>
        </p:nvSpPr>
        <p:spPr/>
        <p:txBody>
          <a:bodyPr/>
          <a:lstStyle/>
          <a:p>
            <a:r>
              <a:rPr lang="en-US" smtClean="0"/>
              <a:t>IB FPC</a:t>
            </a:r>
            <a:endParaRPr lang="en-US" dirty="0"/>
          </a:p>
        </p:txBody>
      </p:sp>
      <p:sp>
        <p:nvSpPr>
          <p:cNvPr id="6" name="Slide Number Placeholder 5"/>
          <p:cNvSpPr>
            <a:spLocks noGrp="1"/>
          </p:cNvSpPr>
          <p:nvPr>
            <p:ph type="sldNum" sz="quarter" idx="12"/>
          </p:nvPr>
        </p:nvSpPr>
        <p:spPr/>
        <p:txBody>
          <a:bodyPr/>
          <a:lstStyle/>
          <a:p>
            <a:fld id="{B7F62631-D247-0E44-B808-5D23CBBA66F7}" type="slidenum">
              <a:rPr lang="en-US" smtClean="0"/>
              <a:pPr/>
              <a:t>13</a:t>
            </a:fld>
            <a:endParaRPr lang="en-US"/>
          </a:p>
        </p:txBody>
      </p:sp>
      <p:pic>
        <p:nvPicPr>
          <p:cNvPr id="7" name="Picture 6"/>
          <p:cNvPicPr>
            <a:picLocks noChangeAspect="1"/>
          </p:cNvPicPr>
          <p:nvPr/>
        </p:nvPicPr>
        <p:blipFill>
          <a:blip r:embed="rId5"/>
          <a:stretch>
            <a:fillRect/>
          </a:stretch>
        </p:blipFill>
        <p:spPr>
          <a:xfrm>
            <a:off x="1277624" y="2033241"/>
            <a:ext cx="6601389" cy="4323110"/>
          </a:xfrm>
          <a:prstGeom prst="rect">
            <a:avLst/>
          </a:prstGeom>
        </p:spPr>
      </p:pic>
    </p:spTree>
    <p:extLst>
      <p:ext uri="{BB962C8B-B14F-4D97-AF65-F5344CB8AC3E}">
        <p14:creationId xmlns:p14="http://schemas.microsoft.com/office/powerpoint/2010/main" val="27105582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056716" y="1503611"/>
            <a:ext cx="3958286" cy="1600307"/>
            <a:chOff x="213296" y="2361072"/>
            <a:chExt cx="3958286" cy="1600307"/>
          </a:xfrm>
        </p:grpSpPr>
        <p:grpSp>
          <p:nvGrpSpPr>
            <p:cNvPr id="8" name="Group 7"/>
            <p:cNvGrpSpPr/>
            <p:nvPr/>
          </p:nvGrpSpPr>
          <p:grpSpPr>
            <a:xfrm>
              <a:off x="236028" y="2873297"/>
              <a:ext cx="3935216" cy="369524"/>
              <a:chOff x="4823083" y="2870436"/>
              <a:chExt cx="3935216" cy="369524"/>
            </a:xfrm>
          </p:grpSpPr>
          <p:sp>
            <p:nvSpPr>
              <p:cNvPr id="40" name="Trapezoid 39"/>
              <p:cNvSpPr/>
              <p:nvPr/>
            </p:nvSpPr>
            <p:spPr>
              <a:xfrm>
                <a:off x="7113387" y="2870436"/>
                <a:ext cx="1078239" cy="359488"/>
              </a:xfrm>
              <a:prstGeom prst="trapezoid">
                <a:avLst>
                  <a:gd name="adj" fmla="val 51737"/>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Trapezoid 40"/>
              <p:cNvSpPr/>
              <p:nvPr/>
            </p:nvSpPr>
            <p:spPr>
              <a:xfrm>
                <a:off x="5672667" y="2879961"/>
                <a:ext cx="1078239" cy="359488"/>
              </a:xfrm>
              <a:prstGeom prst="trapezoid">
                <a:avLst>
                  <a:gd name="adj" fmla="val 51737"/>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4823083" y="3053781"/>
                <a:ext cx="3935216" cy="186179"/>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3" name="Straight Connector 42"/>
              <p:cNvCxnSpPr/>
              <p:nvPr/>
            </p:nvCxnSpPr>
            <p:spPr>
              <a:xfrm>
                <a:off x="6486058" y="3053781"/>
                <a:ext cx="16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772279" y="3054095"/>
                <a:ext cx="16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215084" y="3055201"/>
                <a:ext cx="16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926058" y="3055201"/>
                <a:ext cx="16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213296" y="2361072"/>
              <a:ext cx="3958286" cy="1600307"/>
              <a:chOff x="213296" y="2361072"/>
              <a:chExt cx="3958286" cy="1600307"/>
            </a:xfrm>
          </p:grpSpPr>
          <p:grpSp>
            <p:nvGrpSpPr>
              <p:cNvPr id="12" name="Group 11"/>
              <p:cNvGrpSpPr/>
              <p:nvPr/>
            </p:nvGrpSpPr>
            <p:grpSpPr>
              <a:xfrm>
                <a:off x="236027" y="3052931"/>
                <a:ext cx="3935218" cy="719318"/>
                <a:chOff x="333413" y="4746560"/>
                <a:chExt cx="3935218" cy="719318"/>
              </a:xfrm>
            </p:grpSpPr>
            <p:sp>
              <p:nvSpPr>
                <p:cNvPr id="36" name="Rectangle 35"/>
                <p:cNvSpPr/>
                <p:nvPr/>
              </p:nvSpPr>
              <p:spPr>
                <a:xfrm>
                  <a:off x="333413" y="4925878"/>
                  <a:ext cx="3935217" cy="36000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333413" y="5285878"/>
                  <a:ext cx="3935218" cy="180000"/>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rapezoid 37"/>
                <p:cNvSpPr/>
                <p:nvPr/>
              </p:nvSpPr>
              <p:spPr>
                <a:xfrm>
                  <a:off x="2801933" y="4746560"/>
                  <a:ext cx="720001" cy="179318"/>
                </a:xfrm>
                <a:prstGeom prst="trapezoid">
                  <a:avLst>
                    <a:gd name="adj" fmla="val 51737"/>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Trapezoid 38"/>
                <p:cNvSpPr/>
                <p:nvPr/>
              </p:nvSpPr>
              <p:spPr>
                <a:xfrm>
                  <a:off x="1361933" y="4748569"/>
                  <a:ext cx="720001" cy="179318"/>
                </a:xfrm>
                <a:prstGeom prst="trapezoid">
                  <a:avLst>
                    <a:gd name="adj" fmla="val 51737"/>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3" name="Straight Connector 12"/>
              <p:cNvCxnSpPr/>
              <p:nvPr/>
            </p:nvCxnSpPr>
            <p:spPr>
              <a:xfrm flipV="1">
                <a:off x="1264551" y="2608803"/>
                <a:ext cx="0" cy="61458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984548" y="2608803"/>
                <a:ext cx="5" cy="61459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2704551" y="2614433"/>
                <a:ext cx="1" cy="60827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424551" y="2545612"/>
                <a:ext cx="0" cy="6771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264551" y="2606291"/>
                <a:ext cx="720000"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84551" y="2607293"/>
                <a:ext cx="720000"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704546" y="2607293"/>
                <a:ext cx="720000"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91186" y="2361072"/>
                <a:ext cx="666726"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120 µm</a:t>
                </a:r>
                <a:endParaRPr lang="fr-FR" sz="1000" dirty="0">
                  <a:latin typeface="Arial" panose="020B0604020202020204" pitchFamily="34" charset="0"/>
                  <a:cs typeface="Arial" panose="020B0604020202020204" pitchFamily="34" charset="0"/>
                </a:endParaRPr>
              </a:p>
            </p:txBody>
          </p:sp>
          <p:sp>
            <p:nvSpPr>
              <p:cNvPr id="21" name="TextBox 20"/>
              <p:cNvSpPr txBox="1"/>
              <p:nvPr/>
            </p:nvSpPr>
            <p:spPr>
              <a:xfrm>
                <a:off x="2011188" y="2361765"/>
                <a:ext cx="666726"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80 µm</a:t>
                </a:r>
                <a:endParaRPr lang="fr-FR" sz="1000" dirty="0">
                  <a:latin typeface="Arial" panose="020B0604020202020204" pitchFamily="34" charset="0"/>
                  <a:cs typeface="Arial" panose="020B0604020202020204" pitchFamily="34" charset="0"/>
                </a:endParaRPr>
              </a:p>
            </p:txBody>
          </p:sp>
          <p:sp>
            <p:nvSpPr>
              <p:cNvPr id="22" name="TextBox 21"/>
              <p:cNvSpPr txBox="1"/>
              <p:nvPr/>
            </p:nvSpPr>
            <p:spPr>
              <a:xfrm>
                <a:off x="2731183" y="2361765"/>
                <a:ext cx="666726"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120 µm</a:t>
                </a:r>
                <a:endParaRPr lang="fr-FR" sz="1000" dirty="0">
                  <a:latin typeface="Arial" panose="020B0604020202020204" pitchFamily="34" charset="0"/>
                  <a:cs typeface="Arial" panose="020B0604020202020204" pitchFamily="34" charset="0"/>
                </a:endParaRPr>
              </a:p>
            </p:txBody>
          </p:sp>
          <p:cxnSp>
            <p:nvCxnSpPr>
              <p:cNvPr id="23" name="Straight Connector 22"/>
              <p:cNvCxnSpPr/>
              <p:nvPr/>
            </p:nvCxnSpPr>
            <p:spPr>
              <a:xfrm flipV="1">
                <a:off x="1357886" y="2831113"/>
                <a:ext cx="0" cy="2245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891647" y="2831113"/>
                <a:ext cx="0" cy="22181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798102" y="2824247"/>
                <a:ext cx="0" cy="22953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331864" y="2831113"/>
                <a:ext cx="0" cy="2190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798102" y="2824703"/>
                <a:ext cx="533762"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357666" y="2831113"/>
                <a:ext cx="533762"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731181" y="2608803"/>
                <a:ext cx="666726"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100 µm</a:t>
                </a:r>
                <a:endParaRPr lang="fr-FR" sz="800" dirty="0">
                  <a:latin typeface="Arial" panose="020B0604020202020204" pitchFamily="34" charset="0"/>
                  <a:cs typeface="Arial" panose="020B0604020202020204" pitchFamily="34" charset="0"/>
                </a:endParaRPr>
              </a:p>
            </p:txBody>
          </p:sp>
          <p:sp>
            <p:nvSpPr>
              <p:cNvPr id="30" name="TextBox 29"/>
              <p:cNvSpPr txBox="1"/>
              <p:nvPr/>
            </p:nvSpPr>
            <p:spPr>
              <a:xfrm>
                <a:off x="1291184" y="2614433"/>
                <a:ext cx="666726"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100 µm</a:t>
                </a:r>
                <a:endParaRPr lang="fr-FR" sz="800" dirty="0">
                  <a:latin typeface="Arial" panose="020B0604020202020204" pitchFamily="34" charset="0"/>
                  <a:cs typeface="Arial" panose="020B0604020202020204" pitchFamily="34" charset="0"/>
                </a:endParaRPr>
              </a:p>
            </p:txBody>
          </p:sp>
          <p:sp>
            <p:nvSpPr>
              <p:cNvPr id="31" name="TextBox 30"/>
              <p:cNvSpPr txBox="1"/>
              <p:nvPr/>
            </p:nvSpPr>
            <p:spPr>
              <a:xfrm>
                <a:off x="1307013" y="3029329"/>
                <a:ext cx="1013026"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Al 25 µm</a:t>
                </a:r>
                <a:endParaRPr lang="fr-FR" sz="800" dirty="0">
                  <a:latin typeface="Arial" panose="020B0604020202020204" pitchFamily="34" charset="0"/>
                  <a:cs typeface="Arial" panose="020B0604020202020204" pitchFamily="34" charset="0"/>
                </a:endParaRPr>
              </a:p>
            </p:txBody>
          </p:sp>
          <p:sp>
            <p:nvSpPr>
              <p:cNvPr id="32" name="TextBox 31"/>
              <p:cNvSpPr txBox="1"/>
              <p:nvPr/>
            </p:nvSpPr>
            <p:spPr>
              <a:xfrm>
                <a:off x="213633" y="3308326"/>
                <a:ext cx="1743957"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UPILEX-75S 75 µm</a:t>
                </a:r>
                <a:endParaRPr lang="fr-FR" sz="800" dirty="0">
                  <a:latin typeface="Arial" panose="020B0604020202020204" pitchFamily="34" charset="0"/>
                  <a:cs typeface="Arial" panose="020B0604020202020204" pitchFamily="34" charset="0"/>
                </a:endParaRPr>
              </a:p>
            </p:txBody>
          </p:sp>
          <p:sp>
            <p:nvSpPr>
              <p:cNvPr id="33" name="TextBox 32"/>
              <p:cNvSpPr txBox="1"/>
              <p:nvPr/>
            </p:nvSpPr>
            <p:spPr>
              <a:xfrm>
                <a:off x="213296" y="3576658"/>
                <a:ext cx="1013026"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Al 25 µm</a:t>
                </a:r>
                <a:endParaRPr lang="fr-FR" sz="800" dirty="0">
                  <a:latin typeface="Arial" panose="020B0604020202020204" pitchFamily="34" charset="0"/>
                  <a:cs typeface="Arial" panose="020B0604020202020204" pitchFamily="34" charset="0"/>
                </a:endParaRPr>
              </a:p>
            </p:txBody>
          </p:sp>
          <p:sp>
            <p:nvSpPr>
              <p:cNvPr id="34" name="Rectangle 33"/>
              <p:cNvSpPr/>
              <p:nvPr/>
            </p:nvSpPr>
            <p:spPr>
              <a:xfrm>
                <a:off x="236028" y="3774712"/>
                <a:ext cx="3935554" cy="180000"/>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TextBox 34"/>
              <p:cNvSpPr txBox="1"/>
              <p:nvPr/>
            </p:nvSpPr>
            <p:spPr>
              <a:xfrm>
                <a:off x="213633" y="3745935"/>
                <a:ext cx="1236012"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Solder-mask 20 µm</a:t>
                </a:r>
                <a:endParaRPr lang="fr-FR" sz="800" dirty="0">
                  <a:latin typeface="Arial" panose="020B0604020202020204" pitchFamily="34" charset="0"/>
                  <a:cs typeface="Arial" panose="020B0604020202020204" pitchFamily="34" charset="0"/>
                </a:endParaRPr>
              </a:p>
            </p:txBody>
          </p:sp>
        </p:grpSp>
        <p:sp>
          <p:nvSpPr>
            <p:cNvPr id="11" name="TextBox 10"/>
            <p:cNvSpPr txBox="1"/>
            <p:nvPr/>
          </p:nvSpPr>
          <p:spPr>
            <a:xfrm>
              <a:off x="276719" y="3037236"/>
              <a:ext cx="1236012" cy="215444"/>
            </a:xfrm>
            <a:prstGeom prst="rect">
              <a:avLst/>
            </a:prstGeom>
            <a:noFill/>
          </p:spPr>
          <p:txBody>
            <a:bodyPr wrap="square" lIns="0" rtlCol="0">
              <a:spAutoFit/>
            </a:bodyPr>
            <a:lstStyle/>
            <a:p>
              <a:r>
                <a:rPr lang="en-GB" sz="800" dirty="0">
                  <a:latin typeface="Arial" panose="020B0604020202020204" pitchFamily="34" charset="0"/>
                  <a:cs typeface="Arial" panose="020B0604020202020204" pitchFamily="34" charset="0"/>
                </a:rPr>
                <a:t>Solder-mask 20 µm</a:t>
              </a:r>
              <a:endParaRPr lang="fr-FR" sz="800" dirty="0">
                <a:latin typeface="Arial" panose="020B0604020202020204" pitchFamily="34" charset="0"/>
                <a:cs typeface="Arial" panose="020B0604020202020204" pitchFamily="34" charset="0"/>
              </a:endParaRPr>
            </a:p>
          </p:txBody>
        </p:sp>
      </p:grpSp>
      <p:sp>
        <p:nvSpPr>
          <p:cNvPr id="48" name="TextBox 47"/>
          <p:cNvSpPr txBox="1"/>
          <p:nvPr/>
        </p:nvSpPr>
        <p:spPr>
          <a:xfrm>
            <a:off x="8344423" y="850382"/>
            <a:ext cx="4138047" cy="307777"/>
          </a:xfrm>
          <a:prstGeom prst="rect">
            <a:avLst/>
          </a:prstGeom>
          <a:noFill/>
        </p:spPr>
        <p:txBody>
          <a:bodyPr wrap="square" rtlCol="0">
            <a:spAutoFit/>
          </a:bodyPr>
          <a:lstStyle/>
          <a:p>
            <a:pPr algn="ctr"/>
            <a:r>
              <a:rPr lang="en-GB" sz="1400" dirty="0">
                <a:latin typeface="+mj-lt"/>
                <a:cs typeface="Arial" panose="020B0604020202020204" pitchFamily="34" charset="0"/>
              </a:rPr>
              <a:t>IB FPC high speed differential lines length</a:t>
            </a:r>
          </a:p>
        </p:txBody>
      </p:sp>
      <p:pic>
        <p:nvPicPr>
          <p:cNvPr id="50" name="Picture 4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950" y="1640103"/>
            <a:ext cx="4407840" cy="2878282"/>
          </a:xfrm>
          <a:prstGeom prst="rect">
            <a:avLst/>
          </a:prstGeom>
        </p:spPr>
      </p:pic>
      <p:sp>
        <p:nvSpPr>
          <p:cNvPr id="51" name="Oval 50"/>
          <p:cNvSpPr/>
          <p:nvPr/>
        </p:nvSpPr>
        <p:spPr>
          <a:xfrm>
            <a:off x="2207437" y="2725503"/>
            <a:ext cx="273006" cy="253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163391" y="3287581"/>
            <a:ext cx="370762" cy="3458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4978031" y="4438067"/>
            <a:ext cx="4138047" cy="338554"/>
          </a:xfrm>
          <a:prstGeom prst="rect">
            <a:avLst/>
          </a:prstGeom>
          <a:noFill/>
        </p:spPr>
        <p:txBody>
          <a:bodyPr wrap="square" rtlCol="0">
            <a:spAutoFit/>
          </a:bodyPr>
          <a:lstStyle/>
          <a:p>
            <a:pPr algn="ctr"/>
            <a:r>
              <a:rPr lang="en-GB" sz="1600" dirty="0">
                <a:latin typeface="+mj-lt"/>
                <a:cs typeface="Arial" panose="020B0604020202020204" pitchFamily="34" charset="0"/>
              </a:rPr>
              <a:t>IB FPC aluminium conductivity : 2.40E+07 s/m</a:t>
            </a:r>
          </a:p>
        </p:txBody>
      </p:sp>
      <p:sp>
        <p:nvSpPr>
          <p:cNvPr id="54" name="TextBox 53"/>
          <p:cNvSpPr txBox="1"/>
          <p:nvPr/>
        </p:nvSpPr>
        <p:spPr>
          <a:xfrm>
            <a:off x="1671093" y="1288482"/>
            <a:ext cx="1726119" cy="369332"/>
          </a:xfrm>
          <a:prstGeom prst="rect">
            <a:avLst/>
          </a:prstGeom>
          <a:noFill/>
        </p:spPr>
        <p:txBody>
          <a:bodyPr wrap="square" rtlCol="0">
            <a:spAutoFit/>
          </a:bodyPr>
          <a:lstStyle/>
          <a:p>
            <a:r>
              <a:rPr lang="en-GB" dirty="0" smtClean="0">
                <a:latin typeface="+mj-lt"/>
                <a:cs typeface="Arial" panose="020B0604020202020204" pitchFamily="34" charset="0"/>
              </a:rPr>
              <a:t>S-PARAMETERS</a:t>
            </a:r>
            <a:endParaRPr lang="fr-FR" dirty="0">
              <a:latin typeface="+mj-lt"/>
              <a:cs typeface="Arial" panose="020B0604020202020204" pitchFamily="34" charset="0"/>
            </a:endParaRPr>
          </a:p>
        </p:txBody>
      </p:sp>
      <p:graphicFrame>
        <p:nvGraphicFramePr>
          <p:cNvPr id="3" name="Object 2"/>
          <p:cNvGraphicFramePr>
            <a:graphicFrameLocks noChangeAspect="1"/>
          </p:cNvGraphicFramePr>
          <p:nvPr>
            <p:extLst/>
          </p:nvPr>
        </p:nvGraphicFramePr>
        <p:xfrm>
          <a:off x="9538584" y="1228652"/>
          <a:ext cx="1828800" cy="4495800"/>
        </p:xfrm>
        <a:graphic>
          <a:graphicData uri="http://schemas.openxmlformats.org/presentationml/2006/ole">
            <mc:AlternateContent xmlns:mc="http://schemas.openxmlformats.org/markup-compatibility/2006">
              <mc:Choice xmlns:v="urn:schemas-microsoft-com:vml" Requires="v">
                <p:oleObj spid="_x0000_s3074" name="Worksheet" r:id="rId6" imgW="1828935" imgH="4495770" progId="Excel.Sheet.12">
                  <p:embed/>
                </p:oleObj>
              </mc:Choice>
              <mc:Fallback>
                <p:oleObj name="Worksheet" r:id="rId6" imgW="1828935" imgH="4495770" progId="Excel.Sheet.12">
                  <p:embed/>
                  <p:pic>
                    <p:nvPicPr>
                      <p:cNvPr id="0" name=""/>
                      <p:cNvPicPr/>
                      <p:nvPr/>
                    </p:nvPicPr>
                    <p:blipFill>
                      <a:blip r:embed="rId7"/>
                      <a:stretch>
                        <a:fillRect/>
                      </a:stretch>
                    </p:blipFill>
                    <p:spPr>
                      <a:xfrm>
                        <a:off x="9538584" y="1228652"/>
                        <a:ext cx="1828800" cy="4495800"/>
                      </a:xfrm>
                      <a:prstGeom prst="rect">
                        <a:avLst/>
                      </a:prstGeom>
                    </p:spPr>
                  </p:pic>
                </p:oleObj>
              </mc:Fallback>
            </mc:AlternateContent>
          </a:graphicData>
        </a:graphic>
      </p:graphicFrame>
      <p:pic>
        <p:nvPicPr>
          <p:cNvPr id="5" name="Picture 4"/>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651657" y="3378033"/>
            <a:ext cx="2941306" cy="824719"/>
          </a:xfrm>
          <a:prstGeom prst="rect">
            <a:avLst/>
          </a:prstGeom>
        </p:spPr>
      </p:pic>
      <p:cxnSp>
        <p:nvCxnSpPr>
          <p:cNvPr id="49" name="Straight Connector 48"/>
          <p:cNvCxnSpPr/>
          <p:nvPr/>
        </p:nvCxnSpPr>
        <p:spPr>
          <a:xfrm flipV="1">
            <a:off x="5998273" y="3404276"/>
            <a:ext cx="2228959" cy="14296"/>
          </a:xfrm>
          <a:prstGeom prst="line">
            <a:avLst/>
          </a:prstGeom>
          <a:ln w="12700">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5998273" y="3338958"/>
            <a:ext cx="1" cy="29346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8227232" y="3301113"/>
            <a:ext cx="1" cy="29346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765957" y="4047611"/>
            <a:ext cx="2598291" cy="1"/>
          </a:xfrm>
          <a:prstGeom prst="line">
            <a:avLst/>
          </a:prstGeom>
          <a:ln w="12700">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5765957" y="3889005"/>
            <a:ext cx="1" cy="29346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8364248" y="3889409"/>
            <a:ext cx="1" cy="29346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5483054" y="3512442"/>
            <a:ext cx="527095" cy="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5484433" y="3992441"/>
            <a:ext cx="527095" cy="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5589297" y="3512443"/>
            <a:ext cx="0" cy="474865"/>
          </a:xfrm>
          <a:prstGeom prst="line">
            <a:avLst/>
          </a:prstGeom>
          <a:ln w="12700">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6685294" y="3165555"/>
            <a:ext cx="854914" cy="215444"/>
          </a:xfrm>
          <a:prstGeom prst="rect">
            <a:avLst/>
          </a:prstGeom>
          <a:noFill/>
        </p:spPr>
        <p:txBody>
          <a:bodyPr wrap="square" rtlCol="0">
            <a:spAutoFit/>
          </a:bodyPr>
          <a:lstStyle/>
          <a:p>
            <a:pPr algn="ctr"/>
            <a:r>
              <a:rPr lang="en-GB" sz="800" dirty="0">
                <a:solidFill>
                  <a:srgbClr val="FF0000"/>
                </a:solidFill>
                <a:latin typeface="Arial" panose="020B0604020202020204" pitchFamily="34" charset="0"/>
                <a:cs typeface="Arial" panose="020B0604020202020204" pitchFamily="34" charset="0"/>
              </a:rPr>
              <a:t>104.39 µm</a:t>
            </a:r>
            <a:endParaRPr lang="fr-FR" sz="800" dirty="0">
              <a:solidFill>
                <a:srgbClr val="FF0000"/>
              </a:solidFill>
              <a:latin typeface="Arial" panose="020B0604020202020204" pitchFamily="34" charset="0"/>
              <a:cs typeface="Arial" panose="020B0604020202020204" pitchFamily="34" charset="0"/>
            </a:endParaRPr>
          </a:p>
        </p:txBody>
      </p:sp>
      <p:sp>
        <p:nvSpPr>
          <p:cNvPr id="77" name="TextBox 76"/>
          <p:cNvSpPr txBox="1"/>
          <p:nvPr/>
        </p:nvSpPr>
        <p:spPr>
          <a:xfrm>
            <a:off x="6656946" y="4182465"/>
            <a:ext cx="854914" cy="215444"/>
          </a:xfrm>
          <a:prstGeom prst="rect">
            <a:avLst/>
          </a:prstGeom>
          <a:noFill/>
        </p:spPr>
        <p:txBody>
          <a:bodyPr wrap="square" rtlCol="0">
            <a:spAutoFit/>
          </a:bodyPr>
          <a:lstStyle/>
          <a:p>
            <a:pPr algn="ctr"/>
            <a:r>
              <a:rPr lang="en-GB" sz="800" dirty="0">
                <a:solidFill>
                  <a:srgbClr val="FF0000"/>
                </a:solidFill>
                <a:latin typeface="Arial" panose="020B0604020202020204" pitchFamily="34" charset="0"/>
                <a:cs typeface="Arial" panose="020B0604020202020204" pitchFamily="34" charset="0"/>
              </a:rPr>
              <a:t>120.95 µm</a:t>
            </a:r>
            <a:endParaRPr lang="fr-FR" sz="800" dirty="0">
              <a:solidFill>
                <a:srgbClr val="FF0000"/>
              </a:solidFill>
              <a:latin typeface="Arial" panose="020B0604020202020204" pitchFamily="34" charset="0"/>
              <a:cs typeface="Arial" panose="020B0604020202020204" pitchFamily="34" charset="0"/>
            </a:endParaRPr>
          </a:p>
        </p:txBody>
      </p:sp>
      <p:sp>
        <p:nvSpPr>
          <p:cNvPr id="78" name="TextBox 77"/>
          <p:cNvSpPr txBox="1"/>
          <p:nvPr/>
        </p:nvSpPr>
        <p:spPr>
          <a:xfrm>
            <a:off x="4936547" y="3630815"/>
            <a:ext cx="854914" cy="215444"/>
          </a:xfrm>
          <a:prstGeom prst="rect">
            <a:avLst/>
          </a:prstGeom>
          <a:noFill/>
        </p:spPr>
        <p:txBody>
          <a:bodyPr wrap="square" rtlCol="0">
            <a:spAutoFit/>
          </a:bodyPr>
          <a:lstStyle/>
          <a:p>
            <a:pPr algn="ctr"/>
            <a:r>
              <a:rPr lang="en-GB" sz="800" dirty="0">
                <a:solidFill>
                  <a:srgbClr val="FF0000"/>
                </a:solidFill>
                <a:latin typeface="Arial" panose="020B0604020202020204" pitchFamily="34" charset="0"/>
                <a:cs typeface="Arial" panose="020B0604020202020204" pitchFamily="34" charset="0"/>
              </a:rPr>
              <a:t>24 µm</a:t>
            </a:r>
            <a:endParaRPr lang="fr-FR" sz="800" dirty="0">
              <a:solidFill>
                <a:srgbClr val="FF0000"/>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66433" y="276930"/>
            <a:ext cx="10401955" cy="303251"/>
          </a:xfrm>
        </p:spPr>
        <p:txBody>
          <a:bodyPr/>
          <a:lstStyle/>
          <a:p>
            <a:r>
              <a:rPr lang="en-GB" sz="3200" dirty="0"/>
              <a:t>IB FPC </a:t>
            </a:r>
            <a:r>
              <a:rPr lang="en-GB" sz="3200" dirty="0" smtClean="0"/>
              <a:t>Performance</a:t>
            </a:r>
            <a:r>
              <a:rPr lang="en-GB" sz="3200" dirty="0"/>
              <a:t>: H</a:t>
            </a:r>
            <a:r>
              <a:rPr lang="en-GB" sz="3200" dirty="0" smtClean="0"/>
              <a:t>igh </a:t>
            </a:r>
            <a:r>
              <a:rPr lang="en-GB" sz="3200" dirty="0"/>
              <a:t>S</a:t>
            </a:r>
            <a:r>
              <a:rPr lang="en-GB" sz="3200" dirty="0" smtClean="0"/>
              <a:t>peed Signal</a:t>
            </a:r>
            <a:endParaRPr lang="en-GB" sz="3200" dirty="0"/>
          </a:p>
        </p:txBody>
      </p:sp>
      <p:sp>
        <p:nvSpPr>
          <p:cNvPr id="4" name="Date Placeholder 3"/>
          <p:cNvSpPr>
            <a:spLocks noGrp="1"/>
          </p:cNvSpPr>
          <p:nvPr>
            <p:ph type="dt" sz="half" idx="10"/>
          </p:nvPr>
        </p:nvSpPr>
        <p:spPr/>
        <p:txBody>
          <a:bodyPr/>
          <a:lstStyle/>
          <a:p>
            <a:r>
              <a:rPr lang="en-US" smtClean="0"/>
              <a:t>27/04/17</a:t>
            </a:r>
            <a:endParaRPr lang="en-US"/>
          </a:p>
        </p:txBody>
      </p:sp>
      <p:sp>
        <p:nvSpPr>
          <p:cNvPr id="6" name="Footer Placeholder 5"/>
          <p:cNvSpPr>
            <a:spLocks noGrp="1"/>
          </p:cNvSpPr>
          <p:nvPr>
            <p:ph type="ftr" sz="quarter" idx="11"/>
          </p:nvPr>
        </p:nvSpPr>
        <p:spPr/>
        <p:txBody>
          <a:bodyPr/>
          <a:lstStyle/>
          <a:p>
            <a:r>
              <a:rPr lang="en-US" smtClean="0"/>
              <a:t>IB FPC</a:t>
            </a:r>
            <a:endParaRPr lang="en-US" dirty="0"/>
          </a:p>
        </p:txBody>
      </p:sp>
      <p:sp>
        <p:nvSpPr>
          <p:cNvPr id="9" name="Slide Number Placeholder 8"/>
          <p:cNvSpPr>
            <a:spLocks noGrp="1"/>
          </p:cNvSpPr>
          <p:nvPr>
            <p:ph type="sldNum" sz="quarter" idx="12"/>
          </p:nvPr>
        </p:nvSpPr>
        <p:spPr/>
        <p:txBody>
          <a:bodyPr/>
          <a:lstStyle/>
          <a:p>
            <a:fld id="{B7F62631-D247-0E44-B808-5D23CBBA66F7}" type="slidenum">
              <a:rPr lang="en-US" smtClean="0"/>
              <a:pPr/>
              <a:t>14</a:t>
            </a:fld>
            <a:endParaRPr lang="en-US"/>
          </a:p>
        </p:txBody>
      </p:sp>
      <p:sp>
        <p:nvSpPr>
          <p:cNvPr id="47" name="Rectangle 46"/>
          <p:cNvSpPr/>
          <p:nvPr/>
        </p:nvSpPr>
        <p:spPr>
          <a:xfrm>
            <a:off x="9538584" y="4527005"/>
            <a:ext cx="1828800" cy="1951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p:cNvSpPr txBox="1"/>
          <p:nvPr/>
        </p:nvSpPr>
        <p:spPr>
          <a:xfrm>
            <a:off x="5540268" y="5934838"/>
            <a:ext cx="5270032" cy="369332"/>
          </a:xfrm>
          <a:prstGeom prst="rect">
            <a:avLst/>
          </a:prstGeom>
          <a:noFill/>
        </p:spPr>
        <p:txBody>
          <a:bodyPr wrap="none" rtlCol="0">
            <a:spAutoFit/>
          </a:bodyPr>
          <a:lstStyle/>
          <a:p>
            <a:r>
              <a:rPr lang="en-GB" dirty="0" smtClean="0">
                <a:latin typeface="+mj-lt"/>
              </a:rPr>
              <a:t>Simulation and measurement on chip 8 HS_P data line</a:t>
            </a:r>
            <a:endParaRPr lang="en-GB" dirty="0">
              <a:latin typeface="+mj-lt"/>
            </a:endParaRPr>
          </a:p>
        </p:txBody>
      </p:sp>
      <p:cxnSp>
        <p:nvCxnSpPr>
          <p:cNvPr id="59" name="Straight Arrow Connector 58"/>
          <p:cNvCxnSpPr/>
          <p:nvPr/>
        </p:nvCxnSpPr>
        <p:spPr>
          <a:xfrm>
            <a:off x="10769600" y="6132976"/>
            <a:ext cx="863600" cy="0"/>
          </a:xfrm>
          <a:prstGeom prst="straightConnector1">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6433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223297" y="934498"/>
          <a:ext cx="10299560" cy="538591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936246" y="3098085"/>
            <a:ext cx="3062856"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- 8 dB Limit to no equalisation</a:t>
            </a:r>
            <a:endParaRPr lang="en-US" sz="1200" b="1" dirty="0">
              <a:latin typeface="Arial" panose="020B0604020202020204" pitchFamily="34" charset="0"/>
              <a:cs typeface="Arial" panose="020B0604020202020204" pitchFamily="34" charset="0"/>
            </a:endParaRPr>
          </a:p>
        </p:txBody>
      </p:sp>
      <p:cxnSp>
        <p:nvCxnSpPr>
          <p:cNvPr id="14" name="Straight Connector 13"/>
          <p:cNvCxnSpPr/>
          <p:nvPr/>
        </p:nvCxnSpPr>
        <p:spPr>
          <a:xfrm>
            <a:off x="1734076" y="2057525"/>
            <a:ext cx="7077191" cy="9917"/>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90576" y="1780526"/>
            <a:ext cx="3062856"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- 3 </a:t>
            </a:r>
            <a:r>
              <a:rPr lang="en-GB" sz="1200" b="1" dirty="0" smtClean="0">
                <a:latin typeface="Arial" panose="020B0604020202020204" pitchFamily="34" charset="0"/>
                <a:cs typeface="Arial" panose="020B0604020202020204" pitchFamily="34" charset="0"/>
              </a:rPr>
              <a:t>dB @ </a:t>
            </a:r>
            <a:r>
              <a:rPr lang="en-GB" sz="1200" b="1" dirty="0">
                <a:latin typeface="Arial" panose="020B0604020202020204" pitchFamily="34" charset="0"/>
                <a:cs typeface="Arial" panose="020B0604020202020204" pitchFamily="34" charset="0"/>
              </a:rPr>
              <a:t>500 </a:t>
            </a:r>
            <a:r>
              <a:rPr lang="en-GB" sz="1200" b="1" dirty="0" err="1">
                <a:latin typeface="Arial" panose="020B0604020202020204" pitchFamily="34" charset="0"/>
                <a:cs typeface="Arial" panose="020B0604020202020204" pitchFamily="34" charset="0"/>
              </a:rPr>
              <a:t>Mhz</a:t>
            </a:r>
            <a:endParaRPr lang="en-US" sz="1200" b="1"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Footer Placeholder 4"/>
          <p:cNvSpPr>
            <a:spLocks noGrp="1"/>
          </p:cNvSpPr>
          <p:nvPr>
            <p:ph type="ftr" sz="quarter" idx="11"/>
          </p:nvPr>
        </p:nvSpPr>
        <p:spPr/>
        <p:txBody>
          <a:bodyPr/>
          <a:lstStyle/>
          <a:p>
            <a:r>
              <a:rPr lang="en-US" smtClean="0"/>
              <a:t>IB FPC</a:t>
            </a:r>
            <a:endParaRPr lang="en-US" dirty="0"/>
          </a:p>
        </p:txBody>
      </p:sp>
      <p:sp>
        <p:nvSpPr>
          <p:cNvPr id="6" name="Slide Number Placeholder 5"/>
          <p:cNvSpPr>
            <a:spLocks noGrp="1"/>
          </p:cNvSpPr>
          <p:nvPr>
            <p:ph type="sldNum" sz="quarter" idx="12"/>
          </p:nvPr>
        </p:nvSpPr>
        <p:spPr/>
        <p:txBody>
          <a:bodyPr/>
          <a:lstStyle/>
          <a:p>
            <a:fld id="{B7F62631-D247-0E44-B808-5D23CBBA66F7}" type="slidenum">
              <a:rPr lang="en-US" smtClean="0"/>
              <a:pPr/>
              <a:t>15</a:t>
            </a:fld>
            <a:endParaRPr lang="en-US"/>
          </a:p>
        </p:txBody>
      </p:sp>
      <p:sp>
        <p:nvSpPr>
          <p:cNvPr id="16" name="Title 1"/>
          <p:cNvSpPr>
            <a:spLocks noGrp="1"/>
          </p:cNvSpPr>
          <p:nvPr>
            <p:ph type="title"/>
          </p:nvPr>
        </p:nvSpPr>
        <p:spPr>
          <a:xfrm>
            <a:off x="266433" y="276930"/>
            <a:ext cx="10401955" cy="303251"/>
          </a:xfrm>
        </p:spPr>
        <p:txBody>
          <a:bodyPr/>
          <a:lstStyle/>
          <a:p>
            <a:r>
              <a:rPr lang="en-GB" sz="3200" dirty="0"/>
              <a:t>IB FPC </a:t>
            </a:r>
            <a:r>
              <a:rPr lang="en-GB" sz="3200" dirty="0" smtClean="0"/>
              <a:t>Performance</a:t>
            </a:r>
            <a:r>
              <a:rPr lang="en-GB" sz="3200" dirty="0"/>
              <a:t>: H</a:t>
            </a:r>
            <a:r>
              <a:rPr lang="en-GB" sz="3200" dirty="0" smtClean="0"/>
              <a:t>igh </a:t>
            </a:r>
            <a:r>
              <a:rPr lang="en-GB" sz="3200" dirty="0"/>
              <a:t>S</a:t>
            </a:r>
            <a:r>
              <a:rPr lang="en-GB" sz="3200" dirty="0" smtClean="0"/>
              <a:t>peed Signal</a:t>
            </a:r>
            <a:endParaRPr lang="en-GB" sz="3200" dirty="0"/>
          </a:p>
        </p:txBody>
      </p:sp>
      <p:cxnSp>
        <p:nvCxnSpPr>
          <p:cNvPr id="17" name="Straight Connector 16"/>
          <p:cNvCxnSpPr/>
          <p:nvPr/>
        </p:nvCxnSpPr>
        <p:spPr>
          <a:xfrm flipV="1">
            <a:off x="1734076" y="3143117"/>
            <a:ext cx="7077191" cy="3163"/>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34076" y="1405893"/>
            <a:ext cx="1403710" cy="763149"/>
          </a:xfrm>
          <a:prstGeom prst="rect">
            <a:avLst/>
          </a:prstGeom>
          <a:noFill/>
          <a:ln w="38100">
            <a:solidFill>
              <a:srgbClr val="00C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9093236" y="2436365"/>
            <a:ext cx="2745772" cy="1323439"/>
          </a:xfrm>
          <a:prstGeom prst="rect">
            <a:avLst/>
          </a:prstGeom>
          <a:noFill/>
        </p:spPr>
        <p:txBody>
          <a:bodyPr wrap="square" rtlCol="0">
            <a:spAutoFit/>
          </a:bodyPr>
          <a:lstStyle/>
          <a:p>
            <a:r>
              <a:rPr lang="en-GB" sz="2000" b="1" dirty="0" smtClean="0">
                <a:solidFill>
                  <a:srgbClr val="006600"/>
                </a:solidFill>
                <a:latin typeface="+mj-lt"/>
              </a:rPr>
              <a:t>Design validated by simulation and measurement results,</a:t>
            </a:r>
          </a:p>
          <a:p>
            <a:r>
              <a:rPr lang="en-GB" sz="2000" b="1" dirty="0" smtClean="0">
                <a:solidFill>
                  <a:srgbClr val="006600"/>
                </a:solidFill>
                <a:latin typeface="+mj-lt"/>
              </a:rPr>
              <a:t>no problems for 1.2 Gb/s</a:t>
            </a:r>
            <a:endParaRPr lang="en-GB" sz="2000" b="1" dirty="0">
              <a:solidFill>
                <a:srgbClr val="006600"/>
              </a:solidFill>
              <a:latin typeface="+mj-lt"/>
            </a:endParaRPr>
          </a:p>
        </p:txBody>
      </p:sp>
    </p:spTree>
    <p:extLst>
      <p:ext uri="{BB962C8B-B14F-4D97-AF65-F5344CB8AC3E}">
        <p14:creationId xmlns:p14="http://schemas.microsoft.com/office/powerpoint/2010/main" val="18430064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16</a:t>
            </a:fld>
            <a:endParaRPr lang="en-GB"/>
          </a:p>
        </p:txBody>
      </p:sp>
      <p:sp>
        <p:nvSpPr>
          <p:cNvPr id="2" name="Title 1"/>
          <p:cNvSpPr>
            <a:spLocks noGrp="1"/>
          </p:cNvSpPr>
          <p:nvPr>
            <p:ph type="title"/>
          </p:nvPr>
        </p:nvSpPr>
        <p:spPr/>
        <p:txBody>
          <a:bodyPr/>
          <a:lstStyle/>
          <a:p>
            <a:r>
              <a:rPr lang="en-GB" sz="3200" dirty="0"/>
              <a:t>IB FPC </a:t>
            </a:r>
            <a:r>
              <a:rPr lang="en-GB" sz="3200" dirty="0" smtClean="0"/>
              <a:t>manufacturing procedure</a:t>
            </a:r>
            <a:endParaRPr lang="en-GB" sz="3200" dirty="0"/>
          </a:p>
        </p:txBody>
      </p:sp>
      <p:graphicFrame>
        <p:nvGraphicFramePr>
          <p:cNvPr id="7" name="Table 6"/>
          <p:cNvGraphicFramePr>
            <a:graphicFrameLocks noGrp="1"/>
          </p:cNvGraphicFramePr>
          <p:nvPr>
            <p:extLst>
              <p:ext uri="{D42A27DB-BD31-4B8C-83A1-F6EECF244321}">
                <p14:modId xmlns:p14="http://schemas.microsoft.com/office/powerpoint/2010/main" val="3399512798"/>
              </p:ext>
            </p:extLst>
          </p:nvPr>
        </p:nvGraphicFramePr>
        <p:xfrm>
          <a:off x="360840" y="863601"/>
          <a:ext cx="11363800" cy="5365056"/>
        </p:xfrm>
        <a:graphic>
          <a:graphicData uri="http://schemas.openxmlformats.org/drawingml/2006/table">
            <a:tbl>
              <a:tblPr firstRow="1" bandRow="1">
                <a:tableStyleId>{5C22544A-7EE6-4342-B048-85BDC9FD1C3A}</a:tableStyleId>
              </a:tblPr>
              <a:tblGrid>
                <a:gridCol w="3550760"/>
                <a:gridCol w="3281680"/>
                <a:gridCol w="1290320"/>
                <a:gridCol w="3241040"/>
              </a:tblGrid>
              <a:tr h="302015">
                <a:tc>
                  <a:txBody>
                    <a:bodyPr/>
                    <a:lstStyle/>
                    <a:p>
                      <a:r>
                        <a:rPr lang="en-GB" sz="1600" dirty="0" smtClean="0"/>
                        <a:t>step</a:t>
                      </a:r>
                      <a:endParaRPr lang="en-GB" sz="1600" dirty="0"/>
                    </a:p>
                  </a:txBody>
                  <a:tcPr/>
                </a:tc>
                <a:tc>
                  <a:txBody>
                    <a:bodyPr/>
                    <a:lstStyle/>
                    <a:p>
                      <a:r>
                        <a:rPr lang="en-GB" sz="1600" dirty="0" smtClean="0"/>
                        <a:t>conditions</a:t>
                      </a:r>
                      <a:endParaRPr lang="en-GB" sz="1600" dirty="0"/>
                    </a:p>
                  </a:txBody>
                  <a:tcPr/>
                </a:tc>
                <a:tc>
                  <a:txBody>
                    <a:bodyPr/>
                    <a:lstStyle/>
                    <a:p>
                      <a:r>
                        <a:rPr lang="en-GB" sz="1600" dirty="0" smtClean="0"/>
                        <a:t>place</a:t>
                      </a:r>
                      <a:endParaRPr lang="en-GB" sz="1600" dirty="0"/>
                    </a:p>
                  </a:txBody>
                  <a:tcPr/>
                </a:tc>
                <a:tc>
                  <a:txBody>
                    <a:bodyPr/>
                    <a:lstStyle/>
                    <a:p>
                      <a:r>
                        <a:rPr lang="en-GB" sz="1600" dirty="0" smtClean="0"/>
                        <a:t>validation</a:t>
                      </a:r>
                      <a:endParaRPr lang="en-GB" sz="1600" dirty="0"/>
                    </a:p>
                  </a:txBody>
                  <a:tcPr/>
                </a:tc>
              </a:tr>
              <a:tr h="437223">
                <a:tc>
                  <a:txBody>
                    <a:bodyPr/>
                    <a:lstStyle/>
                    <a:p>
                      <a:r>
                        <a:rPr lang="en-GB" sz="1600" dirty="0" smtClean="0"/>
                        <a:t>1 . Thermal stabilisation of Upilex-75S sheets </a:t>
                      </a:r>
                      <a:endParaRPr lang="en-GB" sz="1600" dirty="0"/>
                    </a:p>
                  </a:txBody>
                  <a:tcPr/>
                </a:tc>
                <a:tc>
                  <a:txBody>
                    <a:bodyPr/>
                    <a:lstStyle/>
                    <a:p>
                      <a:r>
                        <a:rPr lang="en-GB" sz="1600" dirty="0" smtClean="0"/>
                        <a:t>2 h at 400 </a:t>
                      </a:r>
                      <a:r>
                        <a:rPr lang="en-GB" sz="1600" baseline="30000" dirty="0" err="1" smtClean="0"/>
                        <a:t>o</a:t>
                      </a:r>
                      <a:r>
                        <a:rPr lang="en-GB" sz="1600" dirty="0" err="1" smtClean="0"/>
                        <a:t>C</a:t>
                      </a:r>
                      <a:r>
                        <a:rPr lang="en-GB" sz="1600" dirty="0" smtClean="0"/>
                        <a:t> and 1E-08 mbar</a:t>
                      </a:r>
                      <a:endParaRPr lang="en-GB" sz="1600" dirty="0"/>
                    </a:p>
                  </a:txBody>
                  <a:tcPr/>
                </a:tc>
                <a:tc>
                  <a:txBody>
                    <a:bodyPr/>
                    <a:lstStyle/>
                    <a:p>
                      <a:r>
                        <a:rPr lang="en-GB" sz="1600" dirty="0" smtClean="0"/>
                        <a:t>CERN or Bodycote</a:t>
                      </a:r>
                      <a:r>
                        <a:rPr lang="en-GB" sz="1600" baseline="0" dirty="0" smtClean="0"/>
                        <a:t> (F)</a:t>
                      </a:r>
                      <a:endParaRPr lang="en-GB" sz="1600" dirty="0"/>
                    </a:p>
                  </a:txBody>
                  <a:tcPr/>
                </a:tc>
                <a:tc>
                  <a:txBody>
                    <a:bodyPr/>
                    <a:lstStyle/>
                    <a:p>
                      <a:r>
                        <a:rPr lang="en-GB" sz="1600" dirty="0" smtClean="0"/>
                        <a:t>Visual</a:t>
                      </a:r>
                      <a:r>
                        <a:rPr lang="en-GB" sz="1600" baseline="0" dirty="0" smtClean="0"/>
                        <a:t> inspection</a:t>
                      </a:r>
                      <a:endParaRPr lang="en-GB" sz="1600" dirty="0"/>
                    </a:p>
                  </a:txBody>
                  <a:tcPr/>
                </a:tc>
              </a:tr>
              <a:tr h="421994">
                <a:tc>
                  <a:txBody>
                    <a:bodyPr/>
                    <a:lstStyle/>
                    <a:p>
                      <a:r>
                        <a:rPr lang="en-GB" sz="1600" dirty="0" smtClean="0"/>
                        <a:t>2. Holes drilling by laser</a:t>
                      </a:r>
                      <a:endParaRPr lang="en-GB" sz="1600" dirty="0"/>
                    </a:p>
                  </a:txBody>
                  <a:tcPr/>
                </a:tc>
                <a:tc>
                  <a:txBody>
                    <a:bodyPr/>
                    <a:lstStyle/>
                    <a:p>
                      <a:r>
                        <a:rPr lang="en-US" sz="1600" dirty="0" smtClean="0"/>
                        <a:t>23 +/- 1 </a:t>
                      </a:r>
                      <a:r>
                        <a:rPr lang="en-US" sz="1600" baseline="30000" dirty="0" err="1" smtClean="0"/>
                        <a:t>o</a:t>
                      </a:r>
                      <a:r>
                        <a:rPr lang="en-US" sz="1600" dirty="0" err="1" smtClean="0"/>
                        <a:t>C</a:t>
                      </a:r>
                      <a:r>
                        <a:rPr lang="en-US" sz="1600" dirty="0" smtClean="0"/>
                        <a:t> (Upilex-75S CTE 20 ppm)</a:t>
                      </a:r>
                      <a:endParaRPr lang="en-GB" sz="1600" dirty="0"/>
                    </a:p>
                  </a:txBody>
                  <a:tcPr/>
                </a:tc>
                <a:tc>
                  <a:txBody>
                    <a:bodyPr/>
                    <a:lstStyle/>
                    <a:p>
                      <a:r>
                        <a:rPr lang="en-GB" sz="1600" dirty="0" smtClean="0"/>
                        <a:t>KIRANA (IT)</a:t>
                      </a:r>
                      <a:endParaRPr lang="en-GB" sz="1600" dirty="0"/>
                    </a:p>
                  </a:txBody>
                  <a:tcPr/>
                </a:tc>
                <a:tc>
                  <a:txBody>
                    <a:bodyPr/>
                    <a:lstStyle/>
                    <a:p>
                      <a:r>
                        <a:rPr lang="en-GB" sz="1600" dirty="0" smtClean="0"/>
                        <a:t>Metrology (dimensional)</a:t>
                      </a:r>
                      <a:endParaRPr lang="en-GB" sz="1600" dirty="0"/>
                    </a:p>
                  </a:txBody>
                  <a:tcPr/>
                </a:tc>
              </a:tr>
              <a:tr h="595755">
                <a:tc>
                  <a:txBody>
                    <a:bodyPr/>
                    <a:lstStyle/>
                    <a:p>
                      <a:r>
                        <a:rPr lang="en-GB" sz="1600" dirty="0" smtClean="0"/>
                        <a:t>3. </a:t>
                      </a:r>
                      <a:r>
                        <a:rPr lang="en-US" sz="1600" dirty="0" smtClean="0"/>
                        <a:t>Preparation for Al coating: cleaning, light polishing in sand blasting machine </a:t>
                      </a:r>
                      <a:endParaRPr lang="en-GB" sz="1600" dirty="0"/>
                    </a:p>
                  </a:txBody>
                  <a:tcPr/>
                </a:tc>
                <a:tc>
                  <a:txBody>
                    <a:bodyPr/>
                    <a:lstStyle/>
                    <a:p>
                      <a:r>
                        <a:rPr lang="en-US" sz="1600" dirty="0" smtClean="0"/>
                        <a:t>3 passages at 1.5 bar, 0.2 m/s, pumice powder coarse FF 10-177 um</a:t>
                      </a:r>
                      <a:endParaRPr lang="en-GB" sz="1600" dirty="0"/>
                    </a:p>
                  </a:txBody>
                  <a:tcPr/>
                </a:tc>
                <a:tc>
                  <a:txBody>
                    <a:bodyPr/>
                    <a:lstStyle/>
                    <a:p>
                      <a:r>
                        <a:rPr lang="en-GB" sz="1600" dirty="0" smtClean="0"/>
                        <a:t>CERN</a:t>
                      </a:r>
                      <a:endParaRPr lang="en-GB" sz="1600" dirty="0"/>
                    </a:p>
                  </a:txBody>
                  <a:tcPr/>
                </a:tc>
                <a:tc>
                  <a:txBody>
                    <a:bodyPr/>
                    <a:lstStyle/>
                    <a:p>
                      <a:r>
                        <a:rPr lang="en-GB" sz="1600" dirty="0" smtClean="0"/>
                        <a:t>Metrology (witness</a:t>
                      </a:r>
                      <a:r>
                        <a:rPr lang="en-GB" sz="1600" baseline="0" dirty="0" smtClean="0"/>
                        <a:t> samples surface roughness)</a:t>
                      </a:r>
                      <a:endParaRPr lang="en-GB" sz="1600" dirty="0"/>
                    </a:p>
                  </a:txBody>
                  <a:tcPr/>
                </a:tc>
              </a:tr>
              <a:tr h="595755">
                <a:tc>
                  <a:txBody>
                    <a:bodyPr/>
                    <a:lstStyle/>
                    <a:p>
                      <a:r>
                        <a:rPr lang="en-GB" sz="1600" dirty="0" smtClean="0"/>
                        <a:t>4. Al PVD coating</a:t>
                      </a:r>
                      <a:endParaRPr lang="en-GB" sz="1600" dirty="0"/>
                    </a:p>
                  </a:txBody>
                  <a:tcPr/>
                </a:tc>
                <a:tc>
                  <a:txBody>
                    <a:bodyPr/>
                    <a:lstStyle/>
                    <a:p>
                      <a:r>
                        <a:rPr lang="en-GB" sz="1600" dirty="0" smtClean="0"/>
                        <a:t>12</a:t>
                      </a:r>
                      <a:r>
                        <a:rPr lang="en-GB" sz="1600" baseline="0" dirty="0" smtClean="0"/>
                        <a:t> h of vacuum P &lt; 10E-08 before starting</a:t>
                      </a:r>
                      <a:endParaRPr lang="en-GB" sz="1600" dirty="0"/>
                    </a:p>
                  </a:txBody>
                  <a:tcPr/>
                </a:tc>
                <a:tc>
                  <a:txBody>
                    <a:bodyPr/>
                    <a:lstStyle/>
                    <a:p>
                      <a:r>
                        <a:rPr lang="en-GB" sz="1600" dirty="0" smtClean="0"/>
                        <a:t>HEF (F)</a:t>
                      </a:r>
                      <a:endParaRPr lang="en-GB" sz="1600" dirty="0"/>
                    </a:p>
                  </a:txBody>
                  <a:tcPr/>
                </a:tc>
                <a:tc>
                  <a:txBody>
                    <a:bodyPr/>
                    <a:lstStyle/>
                    <a:p>
                      <a:r>
                        <a:rPr lang="en-GB" sz="1600" dirty="0" smtClean="0"/>
                        <a:t>Peel test, R</a:t>
                      </a:r>
                      <a:r>
                        <a:rPr lang="en-GB" sz="1600" baseline="30000" dirty="0" smtClean="0"/>
                        <a:t>2</a:t>
                      </a:r>
                      <a:r>
                        <a:rPr lang="en-GB" sz="1600" dirty="0" smtClean="0"/>
                        <a:t> measurement, Al thickness on witness samples</a:t>
                      </a:r>
                      <a:endParaRPr lang="en-GB" sz="1600" dirty="0"/>
                    </a:p>
                  </a:txBody>
                  <a:tcPr/>
                </a:tc>
              </a:tr>
              <a:tr h="787001">
                <a:tc>
                  <a:txBody>
                    <a:bodyPr/>
                    <a:lstStyle/>
                    <a:p>
                      <a:r>
                        <a:rPr lang="en-GB" sz="1600" dirty="0" smtClean="0"/>
                        <a:t>5. LDI, etching, Ni/Au, solder mask</a:t>
                      </a:r>
                      <a:r>
                        <a:rPr lang="en-GB" sz="1600" baseline="0" dirty="0" smtClean="0"/>
                        <a:t> </a:t>
                      </a:r>
                      <a:r>
                        <a:rPr lang="en-GB" sz="1600" baseline="0" dirty="0" err="1" smtClean="0"/>
                        <a:t>coverlay</a:t>
                      </a:r>
                      <a:endParaRPr lang="en-GB" sz="1600" dirty="0"/>
                    </a:p>
                  </a:txBody>
                  <a:tcPr/>
                </a:tc>
                <a:tc>
                  <a:txBody>
                    <a:bodyPr/>
                    <a:lstStyle/>
                    <a:p>
                      <a:endParaRPr lang="en-GB" sz="1600" dirty="0"/>
                    </a:p>
                  </a:txBody>
                  <a:tcPr/>
                </a:tc>
                <a:tc>
                  <a:txBody>
                    <a:bodyPr/>
                    <a:lstStyle/>
                    <a:p>
                      <a:r>
                        <a:rPr lang="en-GB" sz="1600" dirty="0" smtClean="0"/>
                        <a:t>CERN</a:t>
                      </a:r>
                      <a:endParaRPr lang="en-GB" sz="1600" dirty="0"/>
                    </a:p>
                  </a:txBody>
                  <a:tcPr/>
                </a:tc>
                <a:tc>
                  <a:txBody>
                    <a:bodyPr/>
                    <a:lstStyle/>
                    <a:p>
                      <a:r>
                        <a:rPr lang="en-GB" sz="1600" dirty="0" smtClean="0"/>
                        <a:t>Visual</a:t>
                      </a:r>
                      <a:r>
                        <a:rPr lang="en-GB" sz="1600" baseline="0" dirty="0" smtClean="0"/>
                        <a:t> inspection, electrical continuity, resistivity measurements, metrology, metal layers thickness, “</a:t>
                      </a:r>
                      <a:r>
                        <a:rPr lang="en-GB" sz="1600" baseline="0" dirty="0" err="1" smtClean="0"/>
                        <a:t>bondability</a:t>
                      </a:r>
                      <a:r>
                        <a:rPr lang="en-GB" sz="1600" baseline="0" dirty="0" smtClean="0"/>
                        <a:t>” test</a:t>
                      </a:r>
                      <a:endParaRPr lang="en-GB" sz="1600" dirty="0"/>
                    </a:p>
                  </a:txBody>
                  <a:tcPr/>
                </a:tc>
              </a:tr>
              <a:tr h="612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t>6.  SMD</a:t>
                      </a:r>
                      <a:r>
                        <a:rPr lang="en-GB" sz="1600" baseline="0" dirty="0" smtClean="0"/>
                        <a:t> components mounting by hand (baseline); under investigation </a:t>
                      </a:r>
                      <a:r>
                        <a:rPr lang="en-GB" sz="1600" dirty="0" smtClean="0"/>
                        <a:t>vapour phase reflow oven @ 160 </a:t>
                      </a:r>
                      <a:r>
                        <a:rPr lang="en-GB" sz="1600" baseline="30000" dirty="0" err="1" smtClean="0"/>
                        <a:t>o</a:t>
                      </a:r>
                      <a:r>
                        <a:rPr lang="en-GB" sz="1600" dirty="0" err="1" smtClean="0"/>
                        <a:t>C</a:t>
                      </a:r>
                      <a:endParaRPr lang="en-GB" sz="1600" dirty="0" smtClean="0"/>
                    </a:p>
                  </a:txBody>
                  <a:tcPr/>
                </a:tc>
                <a:tc>
                  <a:txBody>
                    <a:bodyPr/>
                    <a:lstStyle/>
                    <a:p>
                      <a:r>
                        <a:rPr lang="en-GB" sz="1600" dirty="0" smtClean="0"/>
                        <a:t>Sn-</a:t>
                      </a:r>
                      <a:r>
                        <a:rPr lang="en-GB" sz="1600" dirty="0" err="1" smtClean="0"/>
                        <a:t>Pb</a:t>
                      </a:r>
                      <a:r>
                        <a:rPr lang="en-GB" sz="1600" dirty="0" smtClean="0"/>
                        <a:t> solder paste, </a:t>
                      </a:r>
                      <a:endParaRPr lang="en-GB" sz="1600" dirty="0"/>
                    </a:p>
                  </a:txBody>
                  <a:tcPr/>
                </a:tc>
                <a:tc>
                  <a:txBody>
                    <a:bodyPr/>
                    <a:lstStyle/>
                    <a:p>
                      <a:r>
                        <a:rPr lang="en-GB" sz="1600" dirty="0" smtClean="0"/>
                        <a:t>CERN</a:t>
                      </a:r>
                      <a:endParaRPr lang="en-GB" sz="1600" dirty="0"/>
                    </a:p>
                  </a:txBody>
                  <a:tcPr/>
                </a:tc>
                <a:tc>
                  <a:txBody>
                    <a:bodyPr/>
                    <a:lstStyle/>
                    <a:p>
                      <a:r>
                        <a:rPr lang="en-GB" sz="1600" dirty="0" smtClean="0"/>
                        <a:t>Visual</a:t>
                      </a:r>
                      <a:r>
                        <a:rPr lang="en-GB" sz="1600" baseline="0" dirty="0" smtClean="0"/>
                        <a:t> inspection</a:t>
                      </a:r>
                      <a:endParaRPr lang="en-GB" sz="1600" dirty="0"/>
                    </a:p>
                  </a:txBody>
                  <a:tcPr/>
                </a:tc>
              </a:tr>
              <a:tr h="612112">
                <a:tc>
                  <a:txBody>
                    <a:bodyPr/>
                    <a:lstStyle/>
                    <a:p>
                      <a:r>
                        <a:rPr lang="en-GB" sz="1600" dirty="0" smtClean="0"/>
                        <a:t>7. Cleaning</a:t>
                      </a:r>
                      <a:endParaRPr lang="en-GB" sz="1600" dirty="0"/>
                    </a:p>
                  </a:txBody>
                  <a:tcPr/>
                </a:tc>
                <a:tc>
                  <a:txBody>
                    <a:bodyPr/>
                    <a:lstStyle/>
                    <a:p>
                      <a:r>
                        <a:rPr lang="en-US" sz="1600" dirty="0" smtClean="0"/>
                        <a:t>isopropyl alcohol ultrasonic bath 3’</a:t>
                      </a:r>
                      <a:endParaRPr lang="en-GB" sz="1600" dirty="0"/>
                    </a:p>
                  </a:txBody>
                  <a:tcPr/>
                </a:tc>
                <a:tc>
                  <a:txBody>
                    <a:bodyPr/>
                    <a:lstStyle/>
                    <a:p>
                      <a:r>
                        <a:rPr lang="en-GB" sz="1600" dirty="0" smtClean="0"/>
                        <a:t>CERN</a:t>
                      </a:r>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t>Visual</a:t>
                      </a:r>
                      <a:r>
                        <a:rPr lang="en-GB" sz="1600" baseline="0" dirty="0" smtClean="0"/>
                        <a:t> inspection, electrical continuity, resistivity measurements</a:t>
                      </a:r>
                      <a:endParaRPr lang="en-GB" sz="1600" dirty="0" smtClean="0"/>
                    </a:p>
                  </a:txBody>
                  <a:tcPr/>
                </a:tc>
              </a:tr>
              <a:tr h="302015">
                <a:tc>
                  <a:txBody>
                    <a:bodyPr/>
                    <a:lstStyle/>
                    <a:p>
                      <a:r>
                        <a:rPr lang="en-GB" sz="1600" dirty="0" smtClean="0"/>
                        <a:t>8. Storage in N2</a:t>
                      </a:r>
                      <a:endParaRPr lang="en-GB" sz="1600" dirty="0"/>
                    </a:p>
                  </a:txBody>
                  <a:tcPr/>
                </a:tc>
                <a:tc>
                  <a:txBody>
                    <a:bodyPr/>
                    <a:lstStyle/>
                    <a:p>
                      <a:endParaRPr lang="en-GB" sz="1600" dirty="0"/>
                    </a:p>
                  </a:txBody>
                  <a:tcPr/>
                </a:tc>
                <a:tc>
                  <a:txBody>
                    <a:bodyPr/>
                    <a:lstStyle/>
                    <a:p>
                      <a:r>
                        <a:rPr lang="en-GB" sz="1600" dirty="0" smtClean="0"/>
                        <a:t>CERN</a:t>
                      </a:r>
                      <a:endParaRPr lang="en-GB" sz="1600" dirty="0"/>
                    </a:p>
                  </a:txBody>
                  <a:tcPr/>
                </a:tc>
                <a:tc>
                  <a:txBody>
                    <a:bodyPr/>
                    <a:lstStyle/>
                    <a:p>
                      <a:endParaRPr lang="en-GB" sz="1600" dirty="0"/>
                    </a:p>
                  </a:txBody>
                  <a:tcPr/>
                </a:tc>
              </a:tr>
            </a:tbl>
          </a:graphicData>
        </a:graphic>
      </p:graphicFrame>
    </p:spTree>
    <p:extLst>
      <p:ext uri="{BB962C8B-B14F-4D97-AF65-F5344CB8AC3E}">
        <p14:creationId xmlns:p14="http://schemas.microsoft.com/office/powerpoint/2010/main" val="31143201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17</a:t>
            </a:fld>
            <a:endParaRPr lang="en-GB"/>
          </a:p>
        </p:txBody>
      </p:sp>
      <p:sp>
        <p:nvSpPr>
          <p:cNvPr id="2" name="Title 1"/>
          <p:cNvSpPr>
            <a:spLocks noGrp="1"/>
          </p:cNvSpPr>
          <p:nvPr>
            <p:ph type="title"/>
          </p:nvPr>
        </p:nvSpPr>
        <p:spPr/>
        <p:txBody>
          <a:bodyPr/>
          <a:lstStyle/>
          <a:p>
            <a:r>
              <a:rPr lang="en-GB" dirty="0" smtClean="0"/>
              <a:t>Fiche de </a:t>
            </a:r>
            <a:r>
              <a:rPr lang="en-GB" dirty="0" err="1" smtClean="0"/>
              <a:t>suivi</a:t>
            </a:r>
            <a:endParaRPr lang="en-GB" dirty="0"/>
          </a:p>
        </p:txBody>
      </p:sp>
      <p:pic>
        <p:nvPicPr>
          <p:cNvPr id="7" name="Content Placeholder 6"/>
          <p:cNvPicPr>
            <a:picLocks noGrp="1" noChangeAspect="1"/>
          </p:cNvPicPr>
          <p:nvPr>
            <p:ph sz="quarter" idx="13"/>
          </p:nvPr>
        </p:nvPicPr>
        <p:blipFill>
          <a:blip r:embed="rId2"/>
          <a:stretch>
            <a:fillRect/>
          </a:stretch>
        </p:blipFill>
        <p:spPr>
          <a:xfrm>
            <a:off x="266432" y="789305"/>
            <a:ext cx="4203967" cy="5567254"/>
          </a:xfrm>
          <a:prstGeom prst="rect">
            <a:avLst/>
          </a:prstGeom>
        </p:spPr>
      </p:pic>
      <p:pic>
        <p:nvPicPr>
          <p:cNvPr id="8" name="Picture 7"/>
          <p:cNvPicPr>
            <a:picLocks noChangeAspect="1"/>
          </p:cNvPicPr>
          <p:nvPr/>
        </p:nvPicPr>
        <p:blipFill>
          <a:blip r:embed="rId3"/>
          <a:stretch>
            <a:fillRect/>
          </a:stretch>
        </p:blipFill>
        <p:spPr>
          <a:xfrm>
            <a:off x="4892198" y="830869"/>
            <a:ext cx="4312761" cy="5547665"/>
          </a:xfrm>
          <a:prstGeom prst="rect">
            <a:avLst/>
          </a:prstGeom>
        </p:spPr>
      </p:pic>
    </p:spTree>
    <p:extLst>
      <p:ext uri="{BB962C8B-B14F-4D97-AF65-F5344CB8AC3E}">
        <p14:creationId xmlns:p14="http://schemas.microsoft.com/office/powerpoint/2010/main" val="2416173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18</a:t>
            </a:fld>
            <a:endParaRPr lang="en-GB"/>
          </a:p>
        </p:txBody>
      </p:sp>
      <p:sp>
        <p:nvSpPr>
          <p:cNvPr id="2" name="Title 1"/>
          <p:cNvSpPr>
            <a:spLocks noGrp="1"/>
          </p:cNvSpPr>
          <p:nvPr>
            <p:ph type="title"/>
          </p:nvPr>
        </p:nvSpPr>
        <p:spPr/>
        <p:txBody>
          <a:bodyPr/>
          <a:lstStyle/>
          <a:p>
            <a:r>
              <a:rPr lang="en-GB" dirty="0" err="1" smtClean="0"/>
              <a:t>Upilex</a:t>
            </a:r>
            <a:r>
              <a:rPr lang="en-GB" dirty="0" smtClean="0"/>
              <a:t> thermal stabilisation treatment</a:t>
            </a:r>
            <a:endParaRPr lang="en-GB" dirty="0"/>
          </a:p>
        </p:txBody>
      </p:sp>
      <p:pic>
        <p:nvPicPr>
          <p:cNvPr id="8" name="Content Placeholder 7"/>
          <p:cNvPicPr>
            <a:picLocks noGrp="1" noChangeAspect="1"/>
          </p:cNvPicPr>
          <p:nvPr>
            <p:ph sz="quarter" idx="13"/>
          </p:nvPr>
        </p:nvPicPr>
        <p:blipFill rotWithShape="1">
          <a:blip r:embed="rId2" cstate="print">
            <a:extLst>
              <a:ext uri="{28A0092B-C50C-407E-A947-70E740481C1C}">
                <a14:useLocalDpi xmlns:a14="http://schemas.microsoft.com/office/drawing/2010/main"/>
              </a:ext>
            </a:extLst>
          </a:blip>
          <a:srcRect/>
          <a:stretch/>
        </p:blipFill>
        <p:spPr>
          <a:xfrm>
            <a:off x="497840" y="970830"/>
            <a:ext cx="7567444" cy="5344240"/>
          </a:xfrm>
          <a:prstGeom prst="rect">
            <a:avLst/>
          </a:prstGeom>
        </p:spPr>
      </p:pic>
      <p:sp>
        <p:nvSpPr>
          <p:cNvPr id="3" name="TextBox 2"/>
          <p:cNvSpPr txBox="1"/>
          <p:nvPr/>
        </p:nvSpPr>
        <p:spPr>
          <a:xfrm>
            <a:off x="8338188" y="933978"/>
            <a:ext cx="3649495" cy="1477328"/>
          </a:xfrm>
          <a:prstGeom prst="rect">
            <a:avLst/>
          </a:prstGeom>
          <a:noFill/>
        </p:spPr>
        <p:txBody>
          <a:bodyPr wrap="square" rtlCol="0">
            <a:spAutoFit/>
          </a:bodyPr>
          <a:lstStyle/>
          <a:p>
            <a:r>
              <a:rPr lang="en-GB" dirty="0" smtClean="0"/>
              <a:t>Upilex-75S has the lowest heat shrinkage, however this treatment turned out to be necessary to minimize and control dimensional variations during the processing</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2168045714"/>
              </p:ext>
            </p:extLst>
          </p:nvPr>
        </p:nvGraphicFramePr>
        <p:xfrm>
          <a:off x="8517543" y="2414122"/>
          <a:ext cx="2880320" cy="3421291"/>
        </p:xfrm>
        <a:graphic>
          <a:graphicData uri="http://schemas.openxmlformats.org/drawingml/2006/table">
            <a:tbl>
              <a:tblPr firstRow="1" bandRow="1">
                <a:tableStyleId>{5C22544A-7EE6-4342-B048-85BDC9FD1C3A}</a:tableStyleId>
              </a:tblPr>
              <a:tblGrid>
                <a:gridCol w="1368152"/>
                <a:gridCol w="1512168"/>
              </a:tblGrid>
              <a:tr h="921931">
                <a:tc>
                  <a:txBody>
                    <a:bodyPr/>
                    <a:lstStyle/>
                    <a:p>
                      <a:pPr algn="ctr"/>
                      <a:r>
                        <a:rPr lang="en-GB" sz="1800" b="0" dirty="0" smtClean="0">
                          <a:latin typeface="+mn-lt"/>
                        </a:rPr>
                        <a:t>Brand/ name</a:t>
                      </a:r>
                      <a:endParaRPr lang="en-GB" sz="1800" b="0" dirty="0">
                        <a:latin typeface="+mn-lt"/>
                      </a:endParaRPr>
                    </a:p>
                  </a:txBody>
                  <a:tcPr/>
                </a:tc>
                <a:tc>
                  <a:txBody>
                    <a:bodyPr/>
                    <a:lstStyle/>
                    <a:p>
                      <a:pPr algn="ctr"/>
                      <a:r>
                        <a:rPr lang="en-GB" sz="1800" b="0" dirty="0" smtClean="0">
                          <a:latin typeface="+mn-lt"/>
                        </a:rPr>
                        <a:t>Heat shrinkage</a:t>
                      </a:r>
                    </a:p>
                    <a:p>
                      <a:pPr algn="ctr"/>
                      <a:r>
                        <a:rPr lang="en-GB" sz="1800" b="0" dirty="0" smtClean="0">
                          <a:latin typeface="+mn-lt"/>
                        </a:rPr>
                        <a:t>[%]</a:t>
                      </a:r>
                      <a:endParaRPr lang="en-GB" sz="1800" b="0" dirty="0">
                        <a:latin typeface="+mn-lt"/>
                      </a:endParaRPr>
                    </a:p>
                  </a:txBody>
                  <a:tcPr/>
                </a:tc>
              </a:tr>
              <a:tr h="370840">
                <a:tc>
                  <a:txBody>
                    <a:bodyPr/>
                    <a:lstStyle/>
                    <a:p>
                      <a:pPr algn="ctr"/>
                      <a:r>
                        <a:rPr lang="en-GB" sz="1400" dirty="0" err="1" smtClean="0"/>
                        <a:t>Dupont</a:t>
                      </a:r>
                      <a:r>
                        <a:rPr lang="en-GB" sz="1400" dirty="0" smtClean="0"/>
                        <a:t>/ </a:t>
                      </a:r>
                      <a:r>
                        <a:rPr lang="en-GB" sz="1400" dirty="0" err="1" smtClean="0"/>
                        <a:t>Kapton</a:t>
                      </a:r>
                      <a:r>
                        <a:rPr lang="en-GB" sz="1400" dirty="0" smtClean="0"/>
                        <a:t> 300 HPP-ST</a:t>
                      </a:r>
                      <a:endParaRPr lang="en-GB" sz="1400" dirty="0"/>
                    </a:p>
                  </a:txBody>
                  <a:tcPr/>
                </a:tc>
                <a:tc>
                  <a:txBody>
                    <a:bodyPr/>
                    <a:lstStyle/>
                    <a:p>
                      <a:pPr algn="ctr"/>
                      <a:r>
                        <a:rPr lang="en-GB" sz="1400" dirty="0" smtClean="0"/>
                        <a:t>0.03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(30’ @ 150 </a:t>
                      </a:r>
                      <a:r>
                        <a:rPr lang="en-GB" sz="1400" baseline="30000" dirty="0" err="1" smtClean="0"/>
                        <a:t>o</a:t>
                      </a:r>
                      <a:r>
                        <a:rPr lang="en-GB" sz="1400" dirty="0" err="1" smtClean="0"/>
                        <a:t>C</a:t>
                      </a:r>
                      <a:r>
                        <a:rPr lang="en-GB" sz="1400" dirty="0" smtClean="0"/>
                        <a:t>)</a:t>
                      </a:r>
                    </a:p>
                  </a:txBody>
                  <a:tcPr/>
                </a:tc>
              </a:tr>
              <a:tr h="370840">
                <a:tc>
                  <a:txBody>
                    <a:bodyPr/>
                    <a:lstStyle/>
                    <a:p>
                      <a:pPr algn="ctr"/>
                      <a:r>
                        <a:rPr lang="en-GB" sz="1400" dirty="0" smtClean="0"/>
                        <a:t>UBE/ Upilex-75S</a:t>
                      </a:r>
                      <a:endParaRPr lang="en-GB" sz="1400" dirty="0"/>
                    </a:p>
                  </a:txBody>
                  <a:tcPr/>
                </a:tc>
                <a:tc>
                  <a:txBody>
                    <a:bodyPr/>
                    <a:lstStyle/>
                    <a:p>
                      <a:pPr algn="ctr"/>
                      <a:r>
                        <a:rPr lang="en-GB" sz="1400" dirty="0" smtClean="0"/>
                        <a:t>0.01</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(2 h @ 200 </a:t>
                      </a:r>
                      <a:r>
                        <a:rPr lang="en-GB" sz="1400" baseline="30000" dirty="0" err="1" smtClean="0"/>
                        <a:t>o</a:t>
                      </a:r>
                      <a:r>
                        <a:rPr lang="en-GB" sz="1400" dirty="0" err="1" smtClean="0"/>
                        <a:t>C</a:t>
                      </a:r>
                      <a:r>
                        <a:rPr lang="en-GB" sz="1400" dirty="0" smtClean="0"/>
                        <a:t>) </a:t>
                      </a:r>
                    </a:p>
                  </a:txBody>
                  <a:tcPr/>
                </a:tc>
              </a:tr>
              <a:tr h="370840">
                <a:tc>
                  <a:txBody>
                    <a:bodyPr/>
                    <a:lstStyle/>
                    <a:p>
                      <a:pPr algn="ctr"/>
                      <a:r>
                        <a:rPr lang="en-GB" sz="1400" dirty="0" smtClean="0"/>
                        <a:t>Kaneka/</a:t>
                      </a:r>
                    </a:p>
                    <a:p>
                      <a:pPr algn="ctr"/>
                      <a:r>
                        <a:rPr lang="en-GB" sz="1400" dirty="0" smtClean="0"/>
                        <a:t>Apical 300</a:t>
                      </a:r>
                      <a:r>
                        <a:rPr lang="en-GB" sz="1400" baseline="0" dirty="0" smtClean="0"/>
                        <a:t> NP</a:t>
                      </a:r>
                      <a:endParaRPr lang="en-GB" sz="1400" dirty="0"/>
                    </a:p>
                  </a:txBody>
                  <a:tcPr/>
                </a:tc>
                <a:tc>
                  <a:txBody>
                    <a:bodyPr/>
                    <a:lstStyle/>
                    <a:p>
                      <a:pPr algn="ctr"/>
                      <a:r>
                        <a:rPr lang="en-GB" sz="1400" dirty="0" smtClean="0"/>
                        <a:t>0.04</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(30’ @ 150 </a:t>
                      </a:r>
                      <a:r>
                        <a:rPr lang="en-GB" sz="1400" baseline="30000" dirty="0" err="1" smtClean="0"/>
                        <a:t>o</a:t>
                      </a:r>
                      <a:r>
                        <a:rPr lang="en-GB" sz="1400" dirty="0" err="1" smtClean="0"/>
                        <a:t>C</a:t>
                      </a:r>
                      <a:r>
                        <a:rPr lang="en-GB" sz="1400" dirty="0" smtClean="0"/>
                        <a:t>)</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0.08</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(2 h @ 200 </a:t>
                      </a:r>
                      <a:r>
                        <a:rPr lang="en-GB" sz="1400" baseline="30000" dirty="0" err="1" smtClean="0"/>
                        <a:t>o</a:t>
                      </a:r>
                      <a:r>
                        <a:rPr lang="en-GB" sz="1400" dirty="0" err="1" smtClean="0"/>
                        <a:t>C</a:t>
                      </a:r>
                      <a:r>
                        <a:rPr lang="en-GB" sz="1400" dirty="0" smtClean="0"/>
                        <a:t>) </a:t>
                      </a:r>
                      <a:endParaRPr lang="en-GB" sz="1400" dirty="0"/>
                    </a:p>
                  </a:txBody>
                  <a:tcPr/>
                </a:tc>
              </a:tr>
              <a:tr h="370840">
                <a:tc>
                  <a:txBody>
                    <a:bodyPr/>
                    <a:lstStyle/>
                    <a:p>
                      <a:pPr algn="ctr"/>
                      <a:r>
                        <a:rPr lang="en-GB" sz="1400" dirty="0" smtClean="0"/>
                        <a:t>Saint </a:t>
                      </a:r>
                      <a:r>
                        <a:rPr lang="en-GB" sz="1400" dirty="0" err="1" smtClean="0"/>
                        <a:t>Gobain</a:t>
                      </a:r>
                      <a:r>
                        <a:rPr lang="en-GB" sz="1400" dirty="0" smtClean="0"/>
                        <a:t>/ Norton TH-075</a:t>
                      </a:r>
                      <a:endParaRPr lang="en-GB" sz="1400" dirty="0"/>
                    </a:p>
                  </a:txBody>
                  <a:tcPr/>
                </a:tc>
                <a:tc>
                  <a:txBody>
                    <a:bodyPr/>
                    <a:lstStyle/>
                    <a:p>
                      <a:pPr algn="ctr"/>
                      <a:r>
                        <a:rPr lang="en-GB" sz="1400" dirty="0" smtClean="0"/>
                        <a:t>0.05</a:t>
                      </a:r>
                    </a:p>
                    <a:p>
                      <a:pPr algn="ctr"/>
                      <a:r>
                        <a:rPr lang="en-GB" sz="1400" dirty="0" smtClean="0"/>
                        <a:t>(2 h @ 200 </a:t>
                      </a:r>
                      <a:r>
                        <a:rPr lang="en-GB" sz="1400" baseline="30000" dirty="0" err="1" smtClean="0"/>
                        <a:t>o</a:t>
                      </a:r>
                      <a:r>
                        <a:rPr lang="en-GB" sz="1400" dirty="0" err="1" smtClean="0"/>
                        <a:t>C</a:t>
                      </a:r>
                      <a:r>
                        <a:rPr lang="en-GB" sz="1400" dirty="0" smtClean="0"/>
                        <a:t>)</a:t>
                      </a:r>
                      <a:endParaRPr lang="en-GB" sz="1400" dirty="0"/>
                    </a:p>
                  </a:txBody>
                  <a:tcPr/>
                </a:tc>
              </a:tr>
            </a:tbl>
          </a:graphicData>
        </a:graphic>
      </p:graphicFrame>
      <p:sp>
        <p:nvSpPr>
          <p:cNvPr id="9" name="TextBox 8"/>
          <p:cNvSpPr txBox="1"/>
          <p:nvPr/>
        </p:nvSpPr>
        <p:spPr>
          <a:xfrm>
            <a:off x="1095270" y="970830"/>
            <a:ext cx="3300391" cy="369332"/>
          </a:xfrm>
          <a:prstGeom prst="rect">
            <a:avLst/>
          </a:prstGeom>
          <a:noFill/>
        </p:spPr>
        <p:txBody>
          <a:bodyPr wrap="none" rtlCol="0">
            <a:spAutoFit/>
          </a:bodyPr>
          <a:lstStyle/>
          <a:p>
            <a:r>
              <a:rPr lang="en-GB" dirty="0" smtClean="0"/>
              <a:t>2 h at 400 </a:t>
            </a:r>
            <a:r>
              <a:rPr lang="en-GB" baseline="30000" dirty="0" err="1" smtClean="0"/>
              <a:t>o</a:t>
            </a:r>
            <a:r>
              <a:rPr lang="en-GB" dirty="0" err="1" smtClean="0"/>
              <a:t>C</a:t>
            </a:r>
            <a:r>
              <a:rPr lang="en-GB" dirty="0" smtClean="0"/>
              <a:t> and P ~ 1E-07 mbar</a:t>
            </a:r>
            <a:endParaRPr lang="en-GB" dirty="0"/>
          </a:p>
        </p:txBody>
      </p:sp>
    </p:spTree>
    <p:extLst>
      <p:ext uri="{BB962C8B-B14F-4D97-AF65-F5344CB8AC3E}">
        <p14:creationId xmlns:p14="http://schemas.microsoft.com/office/powerpoint/2010/main" val="1376054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19</a:t>
            </a:fld>
            <a:endParaRPr lang="en-GB"/>
          </a:p>
        </p:txBody>
      </p:sp>
      <p:sp>
        <p:nvSpPr>
          <p:cNvPr id="2" name="Title 1"/>
          <p:cNvSpPr>
            <a:spLocks noGrp="1"/>
          </p:cNvSpPr>
          <p:nvPr>
            <p:ph type="title"/>
          </p:nvPr>
        </p:nvSpPr>
        <p:spPr/>
        <p:txBody>
          <a:bodyPr/>
          <a:lstStyle/>
          <a:p>
            <a:r>
              <a:rPr lang="en-GB" dirty="0" smtClean="0"/>
              <a:t>Laser drilling</a:t>
            </a:r>
            <a:endParaRPr lang="en-GB" dirty="0"/>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a:ext>
            </a:extLst>
          </a:blip>
          <a:stretch>
            <a:fillRect/>
          </a:stretch>
        </p:blipFill>
        <p:spPr>
          <a:xfrm>
            <a:off x="266433" y="819808"/>
            <a:ext cx="5392189" cy="3030870"/>
          </a:xfrm>
        </p:spPr>
      </p:pic>
      <p:sp>
        <p:nvSpPr>
          <p:cNvPr id="3" name="Rectangle 2"/>
          <p:cNvSpPr/>
          <p:nvPr/>
        </p:nvSpPr>
        <p:spPr>
          <a:xfrm>
            <a:off x="6216708" y="1222053"/>
            <a:ext cx="3940375" cy="1938992"/>
          </a:xfrm>
          <a:prstGeom prst="rect">
            <a:avLst/>
          </a:prstGeom>
        </p:spPr>
        <p:txBody>
          <a:bodyPr wrap="square">
            <a:spAutoFit/>
          </a:bodyPr>
          <a:lstStyle/>
          <a:p>
            <a:r>
              <a:rPr lang="en-US" sz="2000" dirty="0">
                <a:latin typeface="+mj-lt"/>
              </a:rPr>
              <a:t>Max four sheets of 95x28 cm</a:t>
            </a:r>
            <a:r>
              <a:rPr lang="en-US" sz="2000" baseline="30000" dirty="0">
                <a:latin typeface="+mj-lt"/>
              </a:rPr>
              <a:t>2</a:t>
            </a:r>
            <a:r>
              <a:rPr lang="en-US" sz="2000" dirty="0">
                <a:latin typeface="+mj-lt"/>
              </a:rPr>
              <a:t>  can be mounted in</a:t>
            </a:r>
            <a:r>
              <a:rPr lang="en-US" sz="2000" baseline="30000" dirty="0">
                <a:latin typeface="+mj-lt"/>
              </a:rPr>
              <a:t> </a:t>
            </a:r>
            <a:r>
              <a:rPr lang="en-US" sz="2000" dirty="0">
                <a:latin typeface="+mj-lt"/>
              </a:rPr>
              <a:t>the PVD system performing the Al coating; the layout has been optimized in order to maximize the number of FPC/sheet (+ production shared with MFT)</a:t>
            </a:r>
          </a:p>
        </p:txBody>
      </p:sp>
      <p:sp>
        <p:nvSpPr>
          <p:cNvPr id="13" name="TextBox 12"/>
          <p:cNvSpPr txBox="1"/>
          <p:nvPr/>
        </p:nvSpPr>
        <p:spPr>
          <a:xfrm>
            <a:off x="706279" y="1159923"/>
            <a:ext cx="1342162" cy="369332"/>
          </a:xfrm>
          <a:prstGeom prst="rect">
            <a:avLst/>
          </a:prstGeom>
          <a:noFill/>
        </p:spPr>
        <p:txBody>
          <a:bodyPr wrap="none" rtlCol="0">
            <a:spAutoFit/>
          </a:bodyPr>
          <a:lstStyle/>
          <a:p>
            <a:r>
              <a:rPr lang="en-GB" dirty="0" err="1">
                <a:solidFill>
                  <a:srgbClr val="FFFF00"/>
                </a:solidFill>
              </a:rPr>
              <a:t>Upilex</a:t>
            </a:r>
            <a:r>
              <a:rPr lang="en-GB" dirty="0">
                <a:solidFill>
                  <a:srgbClr val="FFFF00"/>
                </a:solidFill>
              </a:rPr>
              <a:t> sheet</a:t>
            </a:r>
          </a:p>
        </p:txBody>
      </p:sp>
      <p:cxnSp>
        <p:nvCxnSpPr>
          <p:cNvPr id="15" name="Straight Arrow Connector 14"/>
          <p:cNvCxnSpPr/>
          <p:nvPr/>
        </p:nvCxnSpPr>
        <p:spPr>
          <a:xfrm>
            <a:off x="1392079" y="1529255"/>
            <a:ext cx="68580" cy="72953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658622" y="3746671"/>
            <a:ext cx="2002023" cy="369332"/>
          </a:xfrm>
          <a:prstGeom prst="rect">
            <a:avLst/>
          </a:prstGeom>
          <a:noFill/>
        </p:spPr>
        <p:txBody>
          <a:bodyPr wrap="none" rtlCol="0">
            <a:spAutoFit/>
          </a:bodyPr>
          <a:lstStyle/>
          <a:p>
            <a:r>
              <a:rPr lang="en-GB" dirty="0">
                <a:solidFill>
                  <a:srgbClr val="FF0000"/>
                </a:solidFill>
              </a:rPr>
              <a:t>Hole pattern layout</a:t>
            </a:r>
          </a:p>
        </p:txBody>
      </p:sp>
      <p:grpSp>
        <p:nvGrpSpPr>
          <p:cNvPr id="18" name="Group 17"/>
          <p:cNvGrpSpPr/>
          <p:nvPr/>
        </p:nvGrpSpPr>
        <p:grpSpPr>
          <a:xfrm>
            <a:off x="1706662" y="4136323"/>
            <a:ext cx="8372369" cy="2266937"/>
            <a:chOff x="1706662" y="4136323"/>
            <a:chExt cx="8372369" cy="2266937"/>
          </a:xfrm>
        </p:grpSpPr>
        <p:pic>
          <p:nvPicPr>
            <p:cNvPr id="14" name="Picture 13"/>
            <p:cNvPicPr>
              <a:picLocks noChangeAspect="1"/>
            </p:cNvPicPr>
            <p:nvPr/>
          </p:nvPicPr>
          <p:blipFill>
            <a:blip r:embed="rId3"/>
            <a:stretch>
              <a:fillRect/>
            </a:stretch>
          </p:blipFill>
          <p:spPr>
            <a:xfrm>
              <a:off x="1706662" y="4136323"/>
              <a:ext cx="4863370" cy="2266937"/>
            </a:xfrm>
            <a:prstGeom prst="rect">
              <a:avLst/>
            </a:prstGeom>
          </p:spPr>
        </p:pic>
        <p:pic>
          <p:nvPicPr>
            <p:cNvPr id="17" name="Picture 16"/>
            <p:cNvPicPr>
              <a:picLocks noChangeAspect="1"/>
            </p:cNvPicPr>
            <p:nvPr/>
          </p:nvPicPr>
          <p:blipFill>
            <a:blip r:embed="rId4"/>
            <a:stretch>
              <a:fillRect/>
            </a:stretch>
          </p:blipFill>
          <p:spPr>
            <a:xfrm>
              <a:off x="6534541" y="4136323"/>
              <a:ext cx="3544490" cy="2266937"/>
            </a:xfrm>
            <a:prstGeom prst="rect">
              <a:avLst/>
            </a:prstGeom>
          </p:spPr>
        </p:pic>
      </p:grpSp>
      <p:sp>
        <p:nvSpPr>
          <p:cNvPr id="19" name="Rectangle 18"/>
          <p:cNvSpPr/>
          <p:nvPr/>
        </p:nvSpPr>
        <p:spPr>
          <a:xfrm>
            <a:off x="1706662" y="4055043"/>
            <a:ext cx="8524458" cy="2386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3358991" y="5048092"/>
            <a:ext cx="367408" cy="369332"/>
          </a:xfrm>
          <a:prstGeom prst="rect">
            <a:avLst/>
          </a:prstGeom>
          <a:noFill/>
        </p:spPr>
        <p:txBody>
          <a:bodyPr wrap="none" rtlCol="0">
            <a:spAutoFit/>
          </a:bodyPr>
          <a:lstStyle/>
          <a:p>
            <a:r>
              <a:rPr lang="en-GB" dirty="0">
                <a:solidFill>
                  <a:srgbClr val="FF0000"/>
                </a:solidFill>
              </a:rPr>
              <a:t>IB</a:t>
            </a:r>
          </a:p>
        </p:txBody>
      </p:sp>
      <p:sp>
        <p:nvSpPr>
          <p:cNvPr id="12" name="TextBox 11"/>
          <p:cNvSpPr txBox="1"/>
          <p:nvPr/>
        </p:nvSpPr>
        <p:spPr>
          <a:xfrm>
            <a:off x="8186895" y="5044843"/>
            <a:ext cx="599844" cy="369332"/>
          </a:xfrm>
          <a:prstGeom prst="rect">
            <a:avLst/>
          </a:prstGeom>
          <a:noFill/>
        </p:spPr>
        <p:txBody>
          <a:bodyPr wrap="none" rtlCol="0">
            <a:spAutoFit/>
          </a:bodyPr>
          <a:lstStyle/>
          <a:p>
            <a:r>
              <a:rPr lang="en-GB" dirty="0">
                <a:solidFill>
                  <a:srgbClr val="FF0000"/>
                </a:solidFill>
              </a:rPr>
              <a:t>MFT</a:t>
            </a:r>
          </a:p>
        </p:txBody>
      </p:sp>
      <p:sp>
        <p:nvSpPr>
          <p:cNvPr id="20" name="TextBox 19"/>
          <p:cNvSpPr txBox="1"/>
          <p:nvPr/>
        </p:nvSpPr>
        <p:spPr>
          <a:xfrm>
            <a:off x="3424713" y="4158930"/>
            <a:ext cx="288862" cy="338554"/>
          </a:xfrm>
          <a:prstGeom prst="rect">
            <a:avLst/>
          </a:prstGeom>
          <a:noFill/>
        </p:spPr>
        <p:txBody>
          <a:bodyPr wrap="none" rtlCol="0">
            <a:spAutoFit/>
          </a:bodyPr>
          <a:lstStyle/>
          <a:p>
            <a:r>
              <a:rPr lang="en-GB" sz="1600" dirty="0" smtClean="0">
                <a:solidFill>
                  <a:srgbClr val="0000FF"/>
                </a:solidFill>
              </a:rPr>
              <a:t>1</a:t>
            </a:r>
            <a:endParaRPr lang="en-GB" sz="1600" dirty="0">
              <a:solidFill>
                <a:srgbClr val="0000FF"/>
              </a:solidFill>
            </a:endParaRPr>
          </a:p>
        </p:txBody>
      </p:sp>
      <p:sp>
        <p:nvSpPr>
          <p:cNvPr id="21" name="TextBox 20"/>
          <p:cNvSpPr txBox="1"/>
          <p:nvPr/>
        </p:nvSpPr>
        <p:spPr>
          <a:xfrm>
            <a:off x="4684553" y="4494210"/>
            <a:ext cx="288862" cy="338554"/>
          </a:xfrm>
          <a:prstGeom prst="rect">
            <a:avLst/>
          </a:prstGeom>
          <a:noFill/>
        </p:spPr>
        <p:txBody>
          <a:bodyPr wrap="none" rtlCol="0">
            <a:spAutoFit/>
          </a:bodyPr>
          <a:lstStyle/>
          <a:p>
            <a:r>
              <a:rPr lang="en-GB" sz="1600" dirty="0">
                <a:solidFill>
                  <a:srgbClr val="0000FF"/>
                </a:solidFill>
              </a:rPr>
              <a:t>2</a:t>
            </a:r>
          </a:p>
        </p:txBody>
      </p:sp>
      <p:sp>
        <p:nvSpPr>
          <p:cNvPr id="22" name="TextBox 21"/>
          <p:cNvSpPr txBox="1"/>
          <p:nvPr/>
        </p:nvSpPr>
        <p:spPr>
          <a:xfrm>
            <a:off x="3434873" y="4778690"/>
            <a:ext cx="288862" cy="338554"/>
          </a:xfrm>
          <a:prstGeom prst="rect">
            <a:avLst/>
          </a:prstGeom>
          <a:noFill/>
        </p:spPr>
        <p:txBody>
          <a:bodyPr wrap="none" rtlCol="0">
            <a:spAutoFit/>
          </a:bodyPr>
          <a:lstStyle/>
          <a:p>
            <a:r>
              <a:rPr lang="en-GB" sz="1600" dirty="0">
                <a:solidFill>
                  <a:srgbClr val="0000FF"/>
                </a:solidFill>
              </a:rPr>
              <a:t>3</a:t>
            </a:r>
          </a:p>
        </p:txBody>
      </p:sp>
      <p:sp>
        <p:nvSpPr>
          <p:cNvPr id="23" name="TextBox 22"/>
          <p:cNvSpPr txBox="1"/>
          <p:nvPr/>
        </p:nvSpPr>
        <p:spPr>
          <a:xfrm>
            <a:off x="3475513" y="5388290"/>
            <a:ext cx="288862" cy="338554"/>
          </a:xfrm>
          <a:prstGeom prst="rect">
            <a:avLst/>
          </a:prstGeom>
          <a:noFill/>
        </p:spPr>
        <p:txBody>
          <a:bodyPr wrap="none" rtlCol="0">
            <a:spAutoFit/>
          </a:bodyPr>
          <a:lstStyle/>
          <a:p>
            <a:r>
              <a:rPr lang="en-GB" sz="1600" dirty="0">
                <a:solidFill>
                  <a:srgbClr val="0000FF"/>
                </a:solidFill>
              </a:rPr>
              <a:t>4</a:t>
            </a:r>
          </a:p>
        </p:txBody>
      </p:sp>
      <p:sp>
        <p:nvSpPr>
          <p:cNvPr id="24" name="TextBox 23"/>
          <p:cNvSpPr txBox="1"/>
          <p:nvPr/>
        </p:nvSpPr>
        <p:spPr>
          <a:xfrm>
            <a:off x="4735353" y="5723570"/>
            <a:ext cx="288862" cy="338554"/>
          </a:xfrm>
          <a:prstGeom prst="rect">
            <a:avLst/>
          </a:prstGeom>
          <a:noFill/>
        </p:spPr>
        <p:txBody>
          <a:bodyPr wrap="none" rtlCol="0">
            <a:spAutoFit/>
          </a:bodyPr>
          <a:lstStyle/>
          <a:p>
            <a:r>
              <a:rPr lang="en-GB" sz="1600" dirty="0">
                <a:solidFill>
                  <a:srgbClr val="0000FF"/>
                </a:solidFill>
              </a:rPr>
              <a:t>5</a:t>
            </a:r>
          </a:p>
        </p:txBody>
      </p:sp>
      <p:sp>
        <p:nvSpPr>
          <p:cNvPr id="25" name="TextBox 24"/>
          <p:cNvSpPr txBox="1"/>
          <p:nvPr/>
        </p:nvSpPr>
        <p:spPr>
          <a:xfrm>
            <a:off x="3485673" y="6008050"/>
            <a:ext cx="288862" cy="338554"/>
          </a:xfrm>
          <a:prstGeom prst="rect">
            <a:avLst/>
          </a:prstGeom>
          <a:noFill/>
        </p:spPr>
        <p:txBody>
          <a:bodyPr wrap="none" rtlCol="0">
            <a:spAutoFit/>
          </a:bodyPr>
          <a:lstStyle/>
          <a:p>
            <a:r>
              <a:rPr lang="en-GB" sz="1600" dirty="0">
                <a:solidFill>
                  <a:srgbClr val="0000FF"/>
                </a:solidFill>
              </a:rPr>
              <a:t>6</a:t>
            </a:r>
          </a:p>
        </p:txBody>
      </p:sp>
    </p:spTree>
    <p:extLst>
      <p:ext uri="{BB962C8B-B14F-4D97-AF65-F5344CB8AC3E}">
        <p14:creationId xmlns:p14="http://schemas.microsoft.com/office/powerpoint/2010/main" val="1707745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a:t>
            </a:fld>
            <a:endParaRPr lang="en-GB"/>
          </a:p>
        </p:txBody>
      </p:sp>
      <p:sp>
        <p:nvSpPr>
          <p:cNvPr id="2" name="Title 1"/>
          <p:cNvSpPr>
            <a:spLocks noGrp="1"/>
          </p:cNvSpPr>
          <p:nvPr>
            <p:ph type="title"/>
          </p:nvPr>
        </p:nvSpPr>
        <p:spPr/>
        <p:txBody>
          <a:bodyPr/>
          <a:lstStyle/>
          <a:p>
            <a:r>
              <a:rPr lang="en-GB" sz="3200" dirty="0" smtClean="0"/>
              <a:t>Design requirements</a:t>
            </a:r>
            <a:endParaRPr lang="en-GB" sz="3200" dirty="0"/>
          </a:p>
        </p:txBody>
      </p:sp>
      <p:sp>
        <p:nvSpPr>
          <p:cNvPr id="3" name="Content Placeholder 2"/>
          <p:cNvSpPr>
            <a:spLocks noGrp="1"/>
          </p:cNvSpPr>
          <p:nvPr>
            <p:ph sz="quarter" idx="13"/>
          </p:nvPr>
        </p:nvSpPr>
        <p:spPr/>
        <p:txBody>
          <a:bodyPr>
            <a:noAutofit/>
          </a:bodyPr>
          <a:lstStyle/>
          <a:p>
            <a:r>
              <a:rPr lang="en-GB" sz="1800" dirty="0" smtClean="0">
                <a:solidFill>
                  <a:srgbClr val="FF0000"/>
                </a:solidFill>
              </a:rPr>
              <a:t>Low </a:t>
            </a:r>
            <a:r>
              <a:rPr lang="en-GB" sz="1800" dirty="0">
                <a:solidFill>
                  <a:srgbClr val="FF0000"/>
                </a:solidFill>
              </a:rPr>
              <a:t>m</a:t>
            </a:r>
            <a:r>
              <a:rPr lang="en-GB" sz="1800" dirty="0" smtClean="0">
                <a:solidFill>
                  <a:srgbClr val="FF0000"/>
                </a:solidFill>
              </a:rPr>
              <a:t>aterial budget</a:t>
            </a:r>
          </a:p>
          <a:p>
            <a:pPr marL="0" indent="0">
              <a:buNone/>
            </a:pPr>
            <a:r>
              <a:rPr lang="en-GB" sz="1800" dirty="0"/>
              <a:t>The choice of the material to be used for the metal layers of the FPC is dictated by the need to minimise the material budget, thus Al has been preferred to the standard Cu (the respective radiation lengths being 8.9 cm and 1.44 cm). </a:t>
            </a:r>
          </a:p>
          <a:p>
            <a:endParaRPr lang="en-GB" sz="1800" dirty="0" smtClean="0"/>
          </a:p>
          <a:p>
            <a:r>
              <a:rPr lang="en-GB" sz="1800" dirty="0" smtClean="0">
                <a:solidFill>
                  <a:srgbClr val="FF0000"/>
                </a:solidFill>
              </a:rPr>
              <a:t>Small losses and minimum impedance for homogenous power supply along the detector modules (9 pixel sensors row) and </a:t>
            </a:r>
            <a:r>
              <a:rPr lang="en-GB" sz="1800" dirty="0">
                <a:solidFill>
                  <a:srgbClr val="FF0000"/>
                </a:solidFill>
              </a:rPr>
              <a:t>h</a:t>
            </a:r>
            <a:r>
              <a:rPr lang="en-GB" sz="1800" dirty="0" smtClean="0">
                <a:solidFill>
                  <a:srgbClr val="FF0000"/>
                </a:solidFill>
              </a:rPr>
              <a:t>igh quality of control and readout signals</a:t>
            </a:r>
          </a:p>
          <a:p>
            <a:pPr marL="0" indent="0">
              <a:buNone/>
            </a:pPr>
            <a:r>
              <a:rPr lang="en-GB" sz="1800" dirty="0"/>
              <a:t>The thickness of each Al layer is 25 </a:t>
            </a:r>
            <a:r>
              <a:rPr lang="en-GB" sz="1800" dirty="0" err="1"/>
              <a:t>μm</a:t>
            </a:r>
            <a:r>
              <a:rPr lang="en-GB" sz="1800" dirty="0"/>
              <a:t>, a value which </a:t>
            </a:r>
            <a:r>
              <a:rPr lang="en-GB" sz="1800" dirty="0" smtClean="0"/>
              <a:t>allows keeping</a:t>
            </a:r>
            <a:r>
              <a:rPr lang="en-GB" sz="1800" dirty="0"/>
              <a:t> at the required value the voltage drop </a:t>
            </a:r>
            <a:r>
              <a:rPr lang="en-GB" sz="1800" dirty="0" smtClean="0"/>
              <a:t>along </a:t>
            </a:r>
            <a:r>
              <a:rPr lang="en-GB" sz="1800" dirty="0"/>
              <a:t>the power supply </a:t>
            </a:r>
            <a:r>
              <a:rPr lang="en-GB" sz="1800" dirty="0" smtClean="0"/>
              <a:t>lines; in addition</a:t>
            </a:r>
            <a:r>
              <a:rPr lang="en-GB" sz="1800" dirty="0"/>
              <a:t>, with </a:t>
            </a:r>
            <a:r>
              <a:rPr lang="en-GB" sz="1800" dirty="0" smtClean="0"/>
              <a:t>a </a:t>
            </a:r>
            <a:r>
              <a:rPr lang="en-GB" sz="1800" dirty="0"/>
              <a:t>thickness of 75 </a:t>
            </a:r>
            <a:r>
              <a:rPr lang="en-GB" sz="1800" dirty="0" err="1"/>
              <a:t>μm</a:t>
            </a:r>
            <a:r>
              <a:rPr lang="en-GB" sz="1800" dirty="0"/>
              <a:t> </a:t>
            </a:r>
            <a:r>
              <a:rPr lang="en-GB" sz="1800" dirty="0" smtClean="0"/>
              <a:t>for </a:t>
            </a:r>
            <a:r>
              <a:rPr lang="en-GB" sz="1800" dirty="0"/>
              <a:t>the polyimide </a:t>
            </a:r>
            <a:r>
              <a:rPr lang="en-GB" sz="1800" dirty="0" smtClean="0"/>
              <a:t>substrate (Upilex-75S), </a:t>
            </a:r>
            <a:r>
              <a:rPr lang="en-GB" sz="1800" dirty="0"/>
              <a:t>a differential impedance of 100 </a:t>
            </a:r>
            <a:r>
              <a:rPr lang="en-GB" sz="1800" dirty="0" smtClean="0">
                <a:latin typeface="GreekC" panose="00000400000000000000" pitchFamily="2" charset="0"/>
              </a:rPr>
              <a:t>Ω</a:t>
            </a:r>
            <a:r>
              <a:rPr lang="en-GB" sz="1800" dirty="0" smtClean="0"/>
              <a:t> </a:t>
            </a:r>
            <a:r>
              <a:rPr lang="en-GB" sz="1800" dirty="0"/>
              <a:t>in the signal </a:t>
            </a:r>
            <a:r>
              <a:rPr lang="en-GB" sz="1800" dirty="0" smtClean="0"/>
              <a:t>lines is obtained.</a:t>
            </a:r>
            <a:endParaRPr lang="en-GB" sz="1800" dirty="0"/>
          </a:p>
          <a:p>
            <a:pPr marL="0" indent="0">
              <a:buNone/>
            </a:pPr>
            <a:endParaRPr lang="en-GB" sz="1800" dirty="0" smtClean="0"/>
          </a:p>
          <a:p>
            <a:r>
              <a:rPr lang="en-US" sz="1800" dirty="0" smtClean="0">
                <a:solidFill>
                  <a:srgbClr val="FF0000"/>
                </a:solidFill>
              </a:rPr>
              <a:t>Dimensional specifications</a:t>
            </a:r>
            <a:endParaRPr lang="en-GB" sz="1800" dirty="0">
              <a:solidFill>
                <a:srgbClr val="FF0000"/>
              </a:solidFill>
            </a:endParaRPr>
          </a:p>
          <a:p>
            <a:pPr marL="0" indent="0">
              <a:buNone/>
            </a:pPr>
            <a:r>
              <a:rPr lang="en-US" sz="1800" dirty="0" smtClean="0"/>
              <a:t>The geometry of </a:t>
            </a:r>
            <a:r>
              <a:rPr lang="en-US" sz="1800" dirty="0" err="1" smtClean="0"/>
              <a:t>vias</a:t>
            </a:r>
            <a:r>
              <a:rPr lang="en-US" sz="1800" dirty="0" smtClean="0"/>
              <a:t> and interconnection pads has been optimized </a:t>
            </a:r>
            <a:r>
              <a:rPr lang="en-US" sz="1800" dirty="0" err="1" smtClean="0"/>
              <a:t>wrt</a:t>
            </a:r>
            <a:r>
              <a:rPr lang="en-US" sz="1800" dirty="0" smtClean="0"/>
              <a:t> the preliminary layout presented at the EDR, in order to allow reliable wire bonding using 3 wires per connection.</a:t>
            </a:r>
          </a:p>
          <a:p>
            <a:pPr marL="0" indent="0">
              <a:buNone/>
            </a:pPr>
            <a:r>
              <a:rPr lang="en-US" sz="1800" dirty="0" smtClean="0"/>
              <a:t>Position </a:t>
            </a:r>
            <a:r>
              <a:rPr lang="en-US" sz="1800" dirty="0"/>
              <a:t>tolerance of ± 40 </a:t>
            </a:r>
            <a:r>
              <a:rPr lang="en-US" sz="1800" dirty="0" smtClean="0">
                <a:latin typeface="Symbol" panose="05050102010706020507" pitchFamily="18" charset="2"/>
              </a:rPr>
              <a:t>m</a:t>
            </a:r>
            <a:r>
              <a:rPr lang="en-US" sz="1800" dirty="0" smtClean="0"/>
              <a:t>m </a:t>
            </a:r>
            <a:r>
              <a:rPr lang="en-US" sz="1800" dirty="0"/>
              <a:t>is required to align </a:t>
            </a:r>
            <a:r>
              <a:rPr lang="en-US" sz="1800" dirty="0" err="1"/>
              <a:t>vias</a:t>
            </a:r>
            <a:r>
              <a:rPr lang="en-US" sz="1800" dirty="0"/>
              <a:t> on sensor interconnection pads by overlapping the FPC on the pixel chips using nominal positions provided by alignment </a:t>
            </a:r>
            <a:r>
              <a:rPr lang="en-US" sz="1800" dirty="0" smtClean="0"/>
              <a:t>pin-holes. </a:t>
            </a:r>
            <a:endParaRPr lang="en-US" sz="1800" dirty="0">
              <a:solidFill>
                <a:srgbClr val="FF0000"/>
              </a:solidFill>
            </a:endParaRPr>
          </a:p>
        </p:txBody>
      </p:sp>
    </p:spTree>
    <p:extLst>
      <p:ext uri="{BB962C8B-B14F-4D97-AF65-F5344CB8AC3E}">
        <p14:creationId xmlns:p14="http://schemas.microsoft.com/office/powerpoint/2010/main" val="17166910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20</a:t>
            </a:fld>
            <a:endParaRPr lang="en-GB"/>
          </a:p>
        </p:txBody>
      </p:sp>
      <p:sp>
        <p:nvSpPr>
          <p:cNvPr id="2" name="Title 1"/>
          <p:cNvSpPr>
            <a:spLocks noGrp="1"/>
          </p:cNvSpPr>
          <p:nvPr>
            <p:ph type="title"/>
          </p:nvPr>
        </p:nvSpPr>
        <p:spPr/>
        <p:txBody>
          <a:bodyPr/>
          <a:lstStyle/>
          <a:p>
            <a:r>
              <a:rPr lang="en-GB" dirty="0" smtClean="0"/>
              <a:t>FPC metrology results</a:t>
            </a:r>
            <a:endParaRPr lang="en-GB" dirty="0"/>
          </a:p>
        </p:txBody>
      </p:sp>
      <p:sp>
        <p:nvSpPr>
          <p:cNvPr id="3" name="Content Placeholder 2"/>
          <p:cNvSpPr>
            <a:spLocks noGrp="1"/>
          </p:cNvSpPr>
          <p:nvPr>
            <p:ph sz="quarter" idx="13"/>
          </p:nvPr>
        </p:nvSpPr>
        <p:spPr>
          <a:xfrm>
            <a:off x="266700" y="744309"/>
            <a:ext cx="10826680" cy="4340155"/>
          </a:xfrm>
        </p:spPr>
        <p:txBody>
          <a:bodyPr>
            <a:normAutofit/>
          </a:bodyPr>
          <a:lstStyle/>
          <a:p>
            <a:r>
              <a:rPr lang="en-GB" sz="2400" dirty="0" smtClean="0"/>
              <a:t>The holes pattern has been designed to compensate the residual shrinking observed after </a:t>
            </a:r>
            <a:r>
              <a:rPr lang="en-GB" sz="2400" dirty="0"/>
              <a:t>Al </a:t>
            </a:r>
            <a:r>
              <a:rPr lang="en-GB" sz="2400" dirty="0" smtClean="0"/>
              <a:t>coating (~ 0.14 %) induced by cooling down of deposited Al layers</a:t>
            </a:r>
          </a:p>
          <a:p>
            <a:r>
              <a:rPr lang="en-GB" sz="2400" dirty="0" smtClean="0"/>
              <a:t>Reference values:</a:t>
            </a:r>
          </a:p>
          <a:p>
            <a:pPr lvl="1"/>
            <a:r>
              <a:rPr lang="en-GB" sz="2200" dirty="0" smtClean="0"/>
              <a:t>Distance (D12) between first and last via of central row in each FPC</a:t>
            </a:r>
          </a:p>
          <a:p>
            <a:pPr lvl="1"/>
            <a:r>
              <a:rPr lang="en-GB" sz="2200" dirty="0" smtClean="0"/>
              <a:t>Position  (XT0, YT0) of reference hole used for alignment </a:t>
            </a:r>
            <a:r>
              <a:rPr lang="en-GB" sz="2200" dirty="0" err="1" smtClean="0"/>
              <a:t>wrt</a:t>
            </a:r>
            <a:r>
              <a:rPr lang="en-GB" sz="2200" dirty="0" smtClean="0"/>
              <a:t> to first via</a:t>
            </a:r>
            <a:endParaRPr lang="en-GB" sz="22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r="6183"/>
          <a:stretch/>
        </p:blipFill>
        <p:spPr>
          <a:xfrm>
            <a:off x="1398247" y="2603156"/>
            <a:ext cx="8942199" cy="2957388"/>
          </a:xfrm>
          <a:prstGeom prst="rect">
            <a:avLst/>
          </a:prstGeom>
        </p:spPr>
      </p:pic>
      <p:sp>
        <p:nvSpPr>
          <p:cNvPr id="9" name="Rectangle 8"/>
          <p:cNvSpPr/>
          <p:nvPr/>
        </p:nvSpPr>
        <p:spPr>
          <a:xfrm>
            <a:off x="4886366" y="3173441"/>
            <a:ext cx="131826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056286" y="3173441"/>
            <a:ext cx="131826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75000"/>
                  </a:schemeClr>
                </a:solidFill>
                <a:latin typeface="Arial Narrow" panose="020B0606020202030204" pitchFamily="34" charset="0"/>
              </a:rPr>
              <a:t>XT0   133.645</a:t>
            </a:r>
          </a:p>
        </p:txBody>
      </p:sp>
      <p:sp>
        <p:nvSpPr>
          <p:cNvPr id="12" name="Rectangle 11"/>
          <p:cNvSpPr/>
          <p:nvPr/>
        </p:nvSpPr>
        <p:spPr>
          <a:xfrm>
            <a:off x="5428132" y="2859599"/>
            <a:ext cx="1332754" cy="123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75000"/>
                  </a:schemeClr>
                </a:solidFill>
                <a:latin typeface="Arial Narrow" panose="020B0606020202030204" pitchFamily="34" charset="0"/>
              </a:rPr>
              <a:t>D12    266.99</a:t>
            </a:r>
          </a:p>
        </p:txBody>
      </p:sp>
      <p:sp>
        <p:nvSpPr>
          <p:cNvPr id="13" name="Rectangle 12"/>
          <p:cNvSpPr/>
          <p:nvPr/>
        </p:nvSpPr>
        <p:spPr>
          <a:xfrm>
            <a:off x="6357026" y="3714042"/>
            <a:ext cx="807720" cy="113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75000"/>
                  </a:schemeClr>
                </a:solidFill>
                <a:latin typeface="Arial Narrow" panose="020B0606020202030204" pitchFamily="34" charset="0"/>
              </a:rPr>
              <a:t>YT0  17.66</a:t>
            </a:r>
          </a:p>
        </p:txBody>
      </p:sp>
      <p:sp>
        <p:nvSpPr>
          <p:cNvPr id="14" name="Rectangle 13"/>
          <p:cNvSpPr/>
          <p:nvPr/>
        </p:nvSpPr>
        <p:spPr>
          <a:xfrm>
            <a:off x="5488346" y="3516342"/>
            <a:ext cx="518160" cy="395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5480726" y="4445982"/>
            <a:ext cx="518160" cy="395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731686" y="4841383"/>
            <a:ext cx="8608759" cy="389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le 7"/>
          <p:cNvGraphicFramePr>
            <a:graphicFrameLocks noGrp="1"/>
          </p:cNvGraphicFramePr>
          <p:nvPr>
            <p:extLst>
              <p:ext uri="{D42A27DB-BD31-4B8C-83A1-F6EECF244321}">
                <p14:modId xmlns:p14="http://schemas.microsoft.com/office/powerpoint/2010/main" val="2944990697"/>
              </p:ext>
            </p:extLst>
          </p:nvPr>
        </p:nvGraphicFramePr>
        <p:xfrm>
          <a:off x="3241040" y="4936790"/>
          <a:ext cx="5791200" cy="1344435"/>
        </p:xfrm>
        <a:graphic>
          <a:graphicData uri="http://schemas.openxmlformats.org/drawingml/2006/table">
            <a:tbl>
              <a:tblPr firstRow="1" bandRow="1">
                <a:tableStyleId>{5C22544A-7EE6-4342-B048-85BDC9FD1C3A}</a:tableStyleId>
              </a:tblPr>
              <a:tblGrid>
                <a:gridCol w="1371600"/>
                <a:gridCol w="2021840"/>
                <a:gridCol w="2397760"/>
              </a:tblGrid>
              <a:tr h="338595">
                <a:tc>
                  <a:txBody>
                    <a:bodyPr/>
                    <a:lstStyle/>
                    <a:p>
                      <a:pPr algn="ctr"/>
                      <a:r>
                        <a:rPr lang="en-GB" sz="1600" dirty="0" smtClean="0"/>
                        <a:t>QUOTE</a:t>
                      </a:r>
                      <a:endParaRPr lang="en-GB" sz="1600" dirty="0"/>
                    </a:p>
                  </a:txBody>
                  <a:tcPr/>
                </a:tc>
                <a:tc>
                  <a:txBody>
                    <a:bodyPr/>
                    <a:lstStyle/>
                    <a:p>
                      <a:r>
                        <a:rPr lang="en-GB" sz="1600" dirty="0" smtClean="0"/>
                        <a:t>nominal value [mm]</a:t>
                      </a:r>
                      <a:endParaRPr lang="en-GB" sz="1600" dirty="0"/>
                    </a:p>
                  </a:txBody>
                  <a:tcPr/>
                </a:tc>
                <a:tc>
                  <a:txBody>
                    <a:bodyPr/>
                    <a:lstStyle/>
                    <a:p>
                      <a:r>
                        <a:rPr lang="en-GB" sz="1600" dirty="0" smtClean="0"/>
                        <a:t>Compensated value [mm]</a:t>
                      </a:r>
                      <a:endParaRPr lang="en-GB" sz="1600" dirty="0"/>
                    </a:p>
                  </a:txBody>
                  <a:tcPr/>
                </a:tc>
              </a:tr>
              <a:tr h="299818">
                <a:tc>
                  <a:txBody>
                    <a:bodyPr/>
                    <a:lstStyle/>
                    <a:p>
                      <a:pPr algn="ctr"/>
                      <a:r>
                        <a:rPr lang="en-GB" sz="1600" dirty="0" smtClean="0"/>
                        <a:t>D12</a:t>
                      </a:r>
                      <a:endParaRPr lang="en-GB" sz="1600" dirty="0"/>
                    </a:p>
                  </a:txBody>
                  <a:tcPr/>
                </a:tc>
                <a:tc>
                  <a:txBody>
                    <a:bodyPr/>
                    <a:lstStyle/>
                    <a:p>
                      <a:pPr algn="ctr"/>
                      <a:r>
                        <a:rPr lang="en-GB" sz="1600" dirty="0" smtClean="0"/>
                        <a:t>266.990</a:t>
                      </a:r>
                      <a:endParaRPr lang="en-GB" sz="1600" dirty="0"/>
                    </a:p>
                  </a:txBody>
                  <a:tcPr/>
                </a:tc>
                <a:tc>
                  <a:txBody>
                    <a:bodyPr/>
                    <a:lstStyle/>
                    <a:p>
                      <a:pPr algn="ctr"/>
                      <a:r>
                        <a:rPr lang="en-US" sz="1600" dirty="0" smtClean="0"/>
                        <a:t>267.364</a:t>
                      </a:r>
                      <a:endParaRPr lang="en-GB" sz="1600" dirty="0"/>
                    </a:p>
                  </a:txBody>
                  <a:tcPr/>
                </a:tc>
              </a:tr>
              <a:tr h="299818">
                <a:tc>
                  <a:txBody>
                    <a:bodyPr/>
                    <a:lstStyle/>
                    <a:p>
                      <a:pPr algn="ctr"/>
                      <a:r>
                        <a:rPr lang="en-GB" sz="1600" dirty="0" smtClean="0"/>
                        <a:t>XT0</a:t>
                      </a:r>
                      <a:endParaRPr lang="en-GB" sz="1600" dirty="0"/>
                    </a:p>
                  </a:txBody>
                  <a:tcPr/>
                </a:tc>
                <a:tc>
                  <a:txBody>
                    <a:bodyPr/>
                    <a:lstStyle/>
                    <a:p>
                      <a:pPr algn="ctr"/>
                      <a:r>
                        <a:rPr lang="en-GB" sz="1600" dirty="0" smtClean="0"/>
                        <a:t>133.645</a:t>
                      </a:r>
                      <a:endParaRPr lang="en-GB" sz="1600" dirty="0"/>
                    </a:p>
                  </a:txBody>
                  <a:tcPr/>
                </a:tc>
                <a:tc>
                  <a:txBody>
                    <a:bodyPr/>
                    <a:lstStyle/>
                    <a:p>
                      <a:pPr algn="ctr"/>
                      <a:r>
                        <a:rPr lang="en-US" sz="1600" dirty="0" smtClean="0"/>
                        <a:t>133.830</a:t>
                      </a:r>
                      <a:endParaRPr lang="en-GB" sz="1600" dirty="0"/>
                    </a:p>
                  </a:txBody>
                  <a:tcPr/>
                </a:tc>
              </a:tr>
              <a:tr h="299818">
                <a:tc>
                  <a:txBody>
                    <a:bodyPr/>
                    <a:lstStyle/>
                    <a:p>
                      <a:pPr algn="ctr"/>
                      <a:r>
                        <a:rPr lang="en-GB" sz="1600" dirty="0" smtClean="0"/>
                        <a:t>YT0</a:t>
                      </a:r>
                      <a:endParaRPr lang="en-GB" sz="1600" dirty="0"/>
                    </a:p>
                  </a:txBody>
                  <a:tcPr/>
                </a:tc>
                <a:tc>
                  <a:txBody>
                    <a:bodyPr/>
                    <a:lstStyle/>
                    <a:p>
                      <a:pPr algn="ctr"/>
                      <a:r>
                        <a:rPr lang="en-GB" sz="1600" dirty="0" smtClean="0"/>
                        <a:t>17.660</a:t>
                      </a:r>
                      <a:endParaRPr lang="en-GB" sz="1600" dirty="0"/>
                    </a:p>
                  </a:txBody>
                  <a:tcPr/>
                </a:tc>
                <a:tc>
                  <a:txBody>
                    <a:bodyPr/>
                    <a:lstStyle/>
                    <a:p>
                      <a:pPr algn="ctr"/>
                      <a:r>
                        <a:rPr lang="en-GB" sz="1600" dirty="0" smtClean="0"/>
                        <a:t>17.684</a:t>
                      </a:r>
                      <a:endParaRPr lang="en-GB" sz="1600" dirty="0"/>
                    </a:p>
                  </a:txBody>
                  <a:tcPr/>
                </a:tc>
              </a:tr>
            </a:tbl>
          </a:graphicData>
        </a:graphic>
      </p:graphicFrame>
      <p:sp>
        <p:nvSpPr>
          <p:cNvPr id="17" name="Rectangle 16"/>
          <p:cNvSpPr/>
          <p:nvPr/>
        </p:nvSpPr>
        <p:spPr>
          <a:xfrm>
            <a:off x="6341786" y="4443169"/>
            <a:ext cx="518160" cy="395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p:nvCxnSpPr>
        <p:spPr>
          <a:xfrm>
            <a:off x="2089826" y="2921269"/>
            <a:ext cx="15240" cy="127325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260671" y="2882383"/>
            <a:ext cx="15240" cy="127325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6151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586813" y="738293"/>
            <a:ext cx="8376479" cy="5733627"/>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20"/>
          <p:cNvPicPr>
            <a:picLocks noChangeAspect="1"/>
          </p:cNvPicPr>
          <p:nvPr/>
        </p:nvPicPr>
        <p:blipFill>
          <a:blip r:embed="rId2"/>
          <a:stretch>
            <a:fillRect/>
          </a:stretch>
        </p:blipFill>
        <p:spPr>
          <a:xfrm>
            <a:off x="7960253" y="1045278"/>
            <a:ext cx="3966388" cy="2595804"/>
          </a:xfrm>
          <a:prstGeom prst="rect">
            <a:avLst/>
          </a:prstGeom>
        </p:spPr>
      </p:pic>
      <p:pic>
        <p:nvPicPr>
          <p:cNvPr id="19" name="Picture 18"/>
          <p:cNvPicPr>
            <a:picLocks noChangeAspect="1"/>
          </p:cNvPicPr>
          <p:nvPr/>
        </p:nvPicPr>
        <p:blipFill>
          <a:blip r:embed="rId3"/>
          <a:stretch>
            <a:fillRect/>
          </a:stretch>
        </p:blipFill>
        <p:spPr>
          <a:xfrm>
            <a:off x="3963907" y="1005840"/>
            <a:ext cx="4042173" cy="2645402"/>
          </a:xfrm>
          <a:prstGeom prst="rect">
            <a:avLst/>
          </a:prstGeom>
        </p:spPr>
      </p:pic>
      <p:sp>
        <p:nvSpPr>
          <p:cNvPr id="4" name="Date Placeholder 3"/>
          <p:cNvSpPr>
            <a:spLocks noGrp="1"/>
          </p:cNvSpPr>
          <p:nvPr>
            <p:ph type="dt" sz="half" idx="10"/>
          </p:nvPr>
        </p:nvSpPr>
        <p:spPr/>
        <p:txBody>
          <a:bodyPr/>
          <a:lstStyle/>
          <a:p>
            <a:r>
              <a:rPr lang="en-US" dirty="0" smtClean="0"/>
              <a:t>27/04/17</a:t>
            </a:r>
            <a:endParaRPr lang="en-GB" dirty="0"/>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21</a:t>
            </a:fld>
            <a:endParaRPr lang="en-GB"/>
          </a:p>
        </p:txBody>
      </p:sp>
      <p:sp>
        <p:nvSpPr>
          <p:cNvPr id="2" name="Title 1"/>
          <p:cNvSpPr>
            <a:spLocks noGrp="1"/>
          </p:cNvSpPr>
          <p:nvPr>
            <p:ph type="title"/>
          </p:nvPr>
        </p:nvSpPr>
        <p:spPr/>
        <p:txBody>
          <a:bodyPr/>
          <a:lstStyle/>
          <a:p>
            <a:r>
              <a:rPr lang="en-GB" dirty="0"/>
              <a:t>FPC metrology results</a:t>
            </a:r>
          </a:p>
        </p:txBody>
      </p:sp>
      <p:pic>
        <p:nvPicPr>
          <p:cNvPr id="7" name="Content Placeholder 6"/>
          <p:cNvPicPr>
            <a:picLocks noGrp="1" noChangeAspect="1"/>
          </p:cNvPicPr>
          <p:nvPr>
            <p:ph sz="quarter" idx="13"/>
          </p:nvPr>
        </p:nvPicPr>
        <p:blipFill rotWithShape="1">
          <a:blip r:embed="rId4" cstate="print">
            <a:extLst>
              <a:ext uri="{28A0092B-C50C-407E-A947-70E740481C1C}">
                <a14:useLocalDpi xmlns:a14="http://schemas.microsoft.com/office/drawing/2010/main"/>
              </a:ext>
            </a:extLst>
          </a:blip>
          <a:srcRect r="7107"/>
          <a:stretch/>
        </p:blipFill>
        <p:spPr>
          <a:xfrm rot="5400000">
            <a:off x="-274983" y="1565696"/>
            <a:ext cx="4094490" cy="2480325"/>
          </a:xfrm>
        </p:spPr>
      </p:pic>
      <p:sp>
        <p:nvSpPr>
          <p:cNvPr id="12" name="TextBox 11"/>
          <p:cNvSpPr txBox="1"/>
          <p:nvPr/>
        </p:nvSpPr>
        <p:spPr>
          <a:xfrm>
            <a:off x="4927600" y="788908"/>
            <a:ext cx="1624355" cy="338554"/>
          </a:xfrm>
          <a:prstGeom prst="rect">
            <a:avLst/>
          </a:prstGeom>
          <a:noFill/>
        </p:spPr>
        <p:txBody>
          <a:bodyPr wrap="none" rtlCol="0">
            <a:spAutoFit/>
          </a:bodyPr>
          <a:lstStyle/>
          <a:p>
            <a:r>
              <a:rPr lang="en-GB" sz="1600" dirty="0">
                <a:latin typeface="+mj-lt"/>
              </a:rPr>
              <a:t>a</a:t>
            </a:r>
            <a:r>
              <a:rPr lang="en-GB" sz="1600" dirty="0" smtClean="0">
                <a:latin typeface="+mj-lt"/>
              </a:rPr>
              <a:t>fter laser drilling</a:t>
            </a:r>
            <a:endParaRPr lang="en-GB" sz="1600" dirty="0">
              <a:latin typeface="+mj-lt"/>
            </a:endParaRPr>
          </a:p>
        </p:txBody>
      </p:sp>
      <p:cxnSp>
        <p:nvCxnSpPr>
          <p:cNvPr id="15" name="Straight Connector 14"/>
          <p:cNvCxnSpPr/>
          <p:nvPr/>
        </p:nvCxnSpPr>
        <p:spPr>
          <a:xfrm>
            <a:off x="4826000" y="2032000"/>
            <a:ext cx="3149600" cy="1016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809037" y="2931160"/>
            <a:ext cx="3051979" cy="1524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2" name="Table 21"/>
          <p:cNvGraphicFramePr>
            <a:graphicFrameLocks noGrp="1"/>
          </p:cNvGraphicFramePr>
          <p:nvPr>
            <p:extLst>
              <p:ext uri="{D42A27DB-BD31-4B8C-83A1-F6EECF244321}">
                <p14:modId xmlns:p14="http://schemas.microsoft.com/office/powerpoint/2010/main" val="960198568"/>
              </p:ext>
            </p:extLst>
          </p:nvPr>
        </p:nvGraphicFramePr>
        <p:xfrm>
          <a:off x="3799839" y="3691995"/>
          <a:ext cx="8097520" cy="1778000"/>
        </p:xfrm>
        <a:graphic>
          <a:graphicData uri="http://schemas.openxmlformats.org/drawingml/2006/table">
            <a:tbl>
              <a:tblPr firstRow="1" bandRow="1">
                <a:tableStyleId>{5C22544A-7EE6-4342-B048-85BDC9FD1C3A}</a:tableStyleId>
              </a:tblPr>
              <a:tblGrid>
                <a:gridCol w="1145673"/>
                <a:gridCol w="1089528"/>
                <a:gridCol w="1097280"/>
                <a:gridCol w="1209040"/>
                <a:gridCol w="1107440"/>
                <a:gridCol w="1308062"/>
                <a:gridCol w="1140497"/>
              </a:tblGrid>
              <a:tr h="370840">
                <a:tc>
                  <a:txBody>
                    <a:bodyPr/>
                    <a:lstStyle/>
                    <a:p>
                      <a:r>
                        <a:rPr lang="en-GB" sz="1600" dirty="0" err="1" smtClean="0">
                          <a:solidFill>
                            <a:srgbClr val="FFFF00"/>
                          </a:solidFill>
                          <a:latin typeface="+mj-lt"/>
                        </a:rPr>
                        <a:t>Avg</a:t>
                      </a:r>
                      <a:r>
                        <a:rPr lang="en-GB" sz="1600" dirty="0" smtClean="0">
                          <a:solidFill>
                            <a:srgbClr val="FFFF00"/>
                          </a:solidFill>
                          <a:latin typeface="+mj-lt"/>
                        </a:rPr>
                        <a:t>/</a:t>
                      </a:r>
                      <a:r>
                        <a:rPr lang="en-GB" sz="1600" dirty="0" err="1" smtClean="0">
                          <a:solidFill>
                            <a:srgbClr val="FFFF00"/>
                          </a:solidFill>
                          <a:latin typeface="+mj-lt"/>
                        </a:rPr>
                        <a:t>stdev</a:t>
                      </a:r>
                      <a:endParaRPr lang="en-GB" sz="1600" dirty="0">
                        <a:solidFill>
                          <a:srgbClr val="FFFF00"/>
                        </a:solidFill>
                        <a:latin typeface="+mj-lt"/>
                      </a:endParaRPr>
                    </a:p>
                  </a:txBody>
                  <a:tcPr/>
                </a:tc>
                <a:tc>
                  <a:txBody>
                    <a:bodyPr/>
                    <a:lstStyle/>
                    <a:p>
                      <a:r>
                        <a:rPr lang="en-GB" sz="1400" dirty="0" smtClean="0">
                          <a:latin typeface="+mj-lt"/>
                        </a:rPr>
                        <a:t>I+K (1,3,4,6)</a:t>
                      </a:r>
                      <a:endParaRPr lang="en-GB" sz="1400" dirty="0">
                        <a:latin typeface="+mj-lt"/>
                      </a:endParaRPr>
                    </a:p>
                  </a:txBody>
                  <a:tcPr/>
                </a:tc>
                <a:tc>
                  <a:txBody>
                    <a:bodyPr/>
                    <a:lstStyle/>
                    <a:p>
                      <a:r>
                        <a:rPr lang="en-GB" sz="1400" dirty="0" smtClean="0">
                          <a:latin typeface="+mj-lt"/>
                        </a:rPr>
                        <a:t>I+K (2,5)</a:t>
                      </a:r>
                      <a:endParaRPr lang="en-GB" sz="1400" dirty="0">
                        <a:latin typeface="+mj-lt"/>
                      </a:endParaRPr>
                    </a:p>
                  </a:txBody>
                  <a:tcPr/>
                </a:tc>
                <a:tc>
                  <a:txBody>
                    <a:bodyPr/>
                    <a:lstStyle/>
                    <a:p>
                      <a:pPr marL="0" marR="0" lvl="0" indent="0" algn="l" defTabSz="904524" rtl="0" eaLnBrk="1" fontAlgn="auto" latinLnBrk="0" hangingPunct="1">
                        <a:lnSpc>
                          <a:spcPct val="100000"/>
                        </a:lnSpc>
                        <a:spcBef>
                          <a:spcPts val="0"/>
                        </a:spcBef>
                        <a:spcAft>
                          <a:spcPts val="0"/>
                        </a:spcAft>
                        <a:buClrTx/>
                        <a:buSzTx/>
                        <a:buFontTx/>
                        <a:buNone/>
                        <a:tabLst/>
                        <a:defRPr/>
                      </a:pPr>
                      <a:r>
                        <a:rPr lang="en-GB" sz="1400" dirty="0" smtClean="0">
                          <a:latin typeface="+mj-lt"/>
                        </a:rPr>
                        <a:t>G+H </a:t>
                      </a:r>
                      <a:r>
                        <a:rPr lang="en-GB" sz="1400" b="1" kern="1200" dirty="0" smtClean="0">
                          <a:solidFill>
                            <a:schemeClr val="lt1"/>
                          </a:solidFill>
                          <a:latin typeface="+mj-lt"/>
                          <a:ea typeface="+mn-ea"/>
                          <a:cs typeface="+mn-cs"/>
                        </a:rPr>
                        <a:t>(1,3,4,6)</a:t>
                      </a:r>
                    </a:p>
                  </a:txBody>
                  <a:tcPr/>
                </a:tc>
                <a:tc>
                  <a:txBody>
                    <a:bodyPr/>
                    <a:lstStyle/>
                    <a:p>
                      <a:r>
                        <a:rPr lang="en-GB" sz="1400" dirty="0" smtClean="0">
                          <a:latin typeface="+mj-lt"/>
                        </a:rPr>
                        <a:t>G+H (2,5)</a:t>
                      </a:r>
                      <a:endParaRPr lang="en-GB" sz="1400" dirty="0">
                        <a:latin typeface="+mj-lt"/>
                      </a:endParaRPr>
                    </a:p>
                  </a:txBody>
                  <a:tcPr/>
                </a:tc>
                <a:tc>
                  <a:txBody>
                    <a:bodyPr/>
                    <a:lstStyle/>
                    <a:p>
                      <a:pPr marL="0" marR="0" lvl="0" indent="0" algn="l" defTabSz="904524" rtl="0" eaLnBrk="1" fontAlgn="auto" latinLnBrk="0" hangingPunct="1">
                        <a:lnSpc>
                          <a:spcPct val="100000"/>
                        </a:lnSpc>
                        <a:spcBef>
                          <a:spcPts val="0"/>
                        </a:spcBef>
                        <a:spcAft>
                          <a:spcPts val="0"/>
                        </a:spcAft>
                        <a:buClrTx/>
                        <a:buSzTx/>
                        <a:buFontTx/>
                        <a:buNone/>
                        <a:tabLst/>
                        <a:defRPr/>
                      </a:pPr>
                      <a:r>
                        <a:rPr lang="en-GB" sz="1400" dirty="0" smtClean="0">
                          <a:latin typeface="+mj-lt"/>
                        </a:rPr>
                        <a:t>PZ+PX </a:t>
                      </a:r>
                      <a:r>
                        <a:rPr lang="en-GB" sz="1400" b="1" kern="1200" dirty="0" smtClean="0">
                          <a:solidFill>
                            <a:schemeClr val="lt1"/>
                          </a:solidFill>
                          <a:latin typeface="+mj-lt"/>
                          <a:ea typeface="+mn-ea"/>
                          <a:cs typeface="+mn-cs"/>
                        </a:rPr>
                        <a:t>(1,3,4,6)</a:t>
                      </a:r>
                    </a:p>
                  </a:txBody>
                  <a:tcPr/>
                </a:tc>
                <a:tc>
                  <a:txBody>
                    <a:bodyPr/>
                    <a:lstStyle/>
                    <a:p>
                      <a:r>
                        <a:rPr lang="en-GB" sz="1400" dirty="0" smtClean="0">
                          <a:latin typeface="+mj-lt"/>
                        </a:rPr>
                        <a:t>PZ+PX</a:t>
                      </a:r>
                      <a:r>
                        <a:rPr lang="en-GB" sz="1400" baseline="0" dirty="0" smtClean="0">
                          <a:latin typeface="+mj-lt"/>
                        </a:rPr>
                        <a:t> (2,5)</a:t>
                      </a:r>
                      <a:endParaRPr lang="en-GB" sz="1400" dirty="0">
                        <a:latin typeface="+mj-lt"/>
                      </a:endParaRPr>
                    </a:p>
                  </a:txBody>
                  <a:tcPr/>
                </a:tc>
              </a:tr>
              <a:tr h="370840">
                <a:tc>
                  <a:txBody>
                    <a:bodyPr/>
                    <a:lstStyle/>
                    <a:p>
                      <a:r>
                        <a:rPr lang="en-GB" sz="1400" b="1" dirty="0" smtClean="0">
                          <a:solidFill>
                            <a:schemeClr val="bg1"/>
                          </a:solidFill>
                          <a:latin typeface="+mj-lt"/>
                        </a:rPr>
                        <a:t>After laser drilling</a:t>
                      </a:r>
                      <a:endParaRPr lang="en-GB" sz="1400" b="1" dirty="0">
                        <a:solidFill>
                          <a:schemeClr val="bg1"/>
                        </a:solidFill>
                        <a:latin typeface="+mj-lt"/>
                      </a:endParaRPr>
                    </a:p>
                  </a:txBody>
                  <a:tcPr>
                    <a:solidFill>
                      <a:schemeClr val="accent1"/>
                    </a:solidFill>
                  </a:tcPr>
                </a:tc>
                <a:tc>
                  <a:txBody>
                    <a:bodyPr/>
                    <a:lstStyle/>
                    <a:p>
                      <a:r>
                        <a:rPr lang="en-GB" sz="1300" dirty="0" smtClean="0"/>
                        <a:t>267.35/0.006</a:t>
                      </a:r>
                      <a:endParaRPr lang="en-GB" sz="1300" dirty="0"/>
                    </a:p>
                  </a:txBody>
                  <a:tcPr anchor="ctr"/>
                </a:tc>
                <a:tc>
                  <a:txBody>
                    <a:bodyPr/>
                    <a:lstStyle/>
                    <a:p>
                      <a:r>
                        <a:rPr lang="en-GB" sz="1300" dirty="0" smtClean="0"/>
                        <a:t>267.39/0.01</a:t>
                      </a:r>
                      <a:endParaRPr lang="en-GB" sz="1300" dirty="0"/>
                    </a:p>
                  </a:txBody>
                  <a:tcPr anchor="ctr"/>
                </a:tc>
                <a:tc>
                  <a:txBody>
                    <a:bodyPr/>
                    <a:lstStyle/>
                    <a:p>
                      <a:endParaRPr lang="en-GB" sz="1300" dirty="0"/>
                    </a:p>
                  </a:txBody>
                  <a:tcPr anchor="ctr"/>
                </a:tc>
                <a:tc>
                  <a:txBody>
                    <a:bodyPr/>
                    <a:lstStyle/>
                    <a:p>
                      <a:endParaRPr lang="en-GB" sz="1300"/>
                    </a:p>
                  </a:txBody>
                  <a:tcPr anchor="ctr"/>
                </a:tc>
                <a:tc>
                  <a:txBody>
                    <a:bodyPr/>
                    <a:lstStyle/>
                    <a:p>
                      <a:r>
                        <a:rPr lang="en-GB" sz="1300" dirty="0" smtClean="0"/>
                        <a:t>267.35/0.01</a:t>
                      </a:r>
                      <a:endParaRPr lang="en-GB" sz="1300" dirty="0"/>
                    </a:p>
                  </a:txBody>
                  <a:tcPr anchor="ctr"/>
                </a:tc>
                <a:tc>
                  <a:txBody>
                    <a:bodyPr/>
                    <a:lstStyle/>
                    <a:p>
                      <a:r>
                        <a:rPr lang="en-GB" sz="1300" dirty="0" smtClean="0"/>
                        <a:t>267.40/0.01</a:t>
                      </a:r>
                      <a:endParaRPr lang="en-GB" sz="1300" dirty="0"/>
                    </a:p>
                  </a:txBody>
                  <a:tcPr anchor="ctr"/>
                </a:tc>
              </a:tr>
              <a:tr h="370840">
                <a:tc>
                  <a:txBody>
                    <a:bodyPr/>
                    <a:lstStyle/>
                    <a:p>
                      <a:r>
                        <a:rPr lang="en-GB" sz="1400" b="1" dirty="0" smtClean="0">
                          <a:solidFill>
                            <a:schemeClr val="bg1"/>
                          </a:solidFill>
                          <a:latin typeface="+mj-lt"/>
                        </a:rPr>
                        <a:t>After Al coating</a:t>
                      </a:r>
                      <a:endParaRPr lang="en-GB" sz="1400" b="1" dirty="0">
                        <a:solidFill>
                          <a:schemeClr val="bg1"/>
                        </a:solidFill>
                        <a:latin typeface="+mj-lt"/>
                      </a:endParaRPr>
                    </a:p>
                  </a:txBody>
                  <a:tcPr>
                    <a:solidFill>
                      <a:schemeClr val="accent1"/>
                    </a:solidFill>
                  </a:tcPr>
                </a:tc>
                <a:tc>
                  <a:txBody>
                    <a:bodyPr/>
                    <a:lstStyle/>
                    <a:p>
                      <a:r>
                        <a:rPr lang="en-GB" sz="1300" dirty="0" smtClean="0"/>
                        <a:t>267.06/0.003</a:t>
                      </a:r>
                      <a:endParaRPr lang="en-GB" sz="1300" dirty="0"/>
                    </a:p>
                  </a:txBody>
                  <a:tcPr anchor="ctr"/>
                </a:tc>
                <a:tc>
                  <a:txBody>
                    <a:bodyPr/>
                    <a:lstStyle/>
                    <a:p>
                      <a:r>
                        <a:rPr lang="en-GB" sz="1300" dirty="0" smtClean="0"/>
                        <a:t>267.12/0.007</a:t>
                      </a:r>
                      <a:endParaRPr lang="en-GB" sz="1300" dirty="0"/>
                    </a:p>
                  </a:txBody>
                  <a:tcPr anchor="ctr"/>
                </a:tc>
                <a:tc>
                  <a:txBody>
                    <a:bodyPr/>
                    <a:lstStyle/>
                    <a:p>
                      <a:r>
                        <a:rPr lang="en-GB" sz="1300" dirty="0" smtClean="0"/>
                        <a:t>267.07/0.003</a:t>
                      </a:r>
                      <a:endParaRPr lang="en-GB" sz="1300" dirty="0"/>
                    </a:p>
                  </a:txBody>
                  <a:tcPr anchor="ctr"/>
                </a:tc>
                <a:tc>
                  <a:txBody>
                    <a:bodyPr/>
                    <a:lstStyle/>
                    <a:p>
                      <a:r>
                        <a:rPr lang="en-GB" sz="1300" dirty="0" smtClean="0"/>
                        <a:t>267.13/0.012</a:t>
                      </a:r>
                      <a:endParaRPr lang="en-GB" sz="1300" dirty="0"/>
                    </a:p>
                  </a:txBody>
                  <a:tcPr anchor="ctr"/>
                </a:tc>
                <a:tc>
                  <a:txBody>
                    <a:bodyPr/>
                    <a:lstStyle/>
                    <a:p>
                      <a:r>
                        <a:rPr lang="en-GB" sz="1300" dirty="0" smtClean="0"/>
                        <a:t>267.02/0.003</a:t>
                      </a:r>
                      <a:endParaRPr lang="en-GB" sz="1300" dirty="0"/>
                    </a:p>
                  </a:txBody>
                  <a:tcPr anchor="ctr"/>
                </a:tc>
                <a:tc>
                  <a:txBody>
                    <a:bodyPr/>
                    <a:lstStyle/>
                    <a:p>
                      <a:r>
                        <a:rPr lang="en-GB" sz="1300" dirty="0" smtClean="0"/>
                        <a:t>267.087/0.01</a:t>
                      </a:r>
                      <a:endParaRPr lang="en-GB" sz="1300" dirty="0"/>
                    </a:p>
                  </a:txBody>
                  <a:tcPr anchor="ctr"/>
                </a:tc>
              </a:tr>
              <a:tr h="370840">
                <a:tc>
                  <a:txBody>
                    <a:bodyPr/>
                    <a:lstStyle/>
                    <a:p>
                      <a:r>
                        <a:rPr lang="en-GB" sz="1400" b="1" dirty="0" smtClean="0">
                          <a:solidFill>
                            <a:schemeClr val="bg1"/>
                          </a:solidFill>
                          <a:latin typeface="+mj-lt"/>
                        </a:rPr>
                        <a:t>Finished FPC</a:t>
                      </a:r>
                      <a:endParaRPr lang="en-GB" sz="1400" b="1" dirty="0">
                        <a:solidFill>
                          <a:schemeClr val="bg1"/>
                        </a:solidFill>
                        <a:latin typeface="+mj-lt"/>
                      </a:endParaRPr>
                    </a:p>
                  </a:txBody>
                  <a:tcPr>
                    <a:solidFill>
                      <a:schemeClr val="accent1"/>
                    </a:solidFill>
                  </a:tcPr>
                </a:tc>
                <a:tc>
                  <a:txBody>
                    <a:bodyPr/>
                    <a:lstStyle/>
                    <a:p>
                      <a:endParaRPr lang="en-GB" sz="1300" dirty="0"/>
                    </a:p>
                  </a:txBody>
                  <a:tcPr anchor="ctr"/>
                </a:tc>
                <a:tc>
                  <a:txBody>
                    <a:bodyPr/>
                    <a:lstStyle/>
                    <a:p>
                      <a:endParaRPr lang="en-GB" sz="1300" dirty="0"/>
                    </a:p>
                  </a:txBody>
                  <a:tcPr anchor="ctr"/>
                </a:tc>
                <a:tc>
                  <a:txBody>
                    <a:bodyPr/>
                    <a:lstStyle/>
                    <a:p>
                      <a:endParaRPr lang="en-GB" sz="1300" dirty="0"/>
                    </a:p>
                  </a:txBody>
                  <a:tcPr anchor="ctr"/>
                </a:tc>
                <a:tc>
                  <a:txBody>
                    <a:bodyPr/>
                    <a:lstStyle/>
                    <a:p>
                      <a:endParaRPr lang="en-GB" sz="1300" dirty="0"/>
                    </a:p>
                  </a:txBody>
                  <a:tcPr anchor="ctr"/>
                </a:tc>
                <a:tc>
                  <a:txBody>
                    <a:bodyPr/>
                    <a:lstStyle/>
                    <a:p>
                      <a:r>
                        <a:rPr lang="en-GB" sz="1300" dirty="0" smtClean="0"/>
                        <a:t>267.08/0.015</a:t>
                      </a:r>
                      <a:endParaRPr lang="en-GB" sz="1300" dirty="0"/>
                    </a:p>
                  </a:txBody>
                  <a:tcPr anchor="ctr"/>
                </a:tc>
                <a:tc>
                  <a:txBody>
                    <a:bodyPr/>
                    <a:lstStyle/>
                    <a:p>
                      <a:r>
                        <a:rPr lang="en-GB" sz="1300" dirty="0" smtClean="0"/>
                        <a:t>267.16/0.013</a:t>
                      </a:r>
                      <a:endParaRPr lang="en-GB" sz="1300" dirty="0"/>
                    </a:p>
                  </a:txBody>
                  <a:tcPr anchor="ctr"/>
                </a:tc>
              </a:tr>
            </a:tbl>
          </a:graphicData>
        </a:graphic>
      </p:graphicFrame>
      <p:sp>
        <p:nvSpPr>
          <p:cNvPr id="23" name="TextBox 22"/>
          <p:cNvSpPr txBox="1"/>
          <p:nvPr/>
        </p:nvSpPr>
        <p:spPr>
          <a:xfrm>
            <a:off x="3724880" y="5510748"/>
            <a:ext cx="6090450" cy="923330"/>
          </a:xfrm>
          <a:prstGeom prst="rect">
            <a:avLst/>
          </a:prstGeom>
          <a:noFill/>
        </p:spPr>
        <p:txBody>
          <a:bodyPr wrap="none" rtlCol="0">
            <a:spAutoFit/>
          </a:bodyPr>
          <a:lstStyle/>
          <a:p>
            <a:pPr marL="285750" indent="-285750">
              <a:buFont typeface="Arial" panose="020B0604020202020204" pitchFamily="34" charset="0"/>
              <a:buChar char="•"/>
            </a:pPr>
            <a:r>
              <a:rPr lang="en-GB" dirty="0" smtClean="0">
                <a:solidFill>
                  <a:srgbClr val="FF0000"/>
                </a:solidFill>
              </a:rPr>
              <a:t>FPC (2, 5) longer than FPC (1, 3, 4, 6)  by ~ 60-80 um</a:t>
            </a:r>
            <a:endParaRPr lang="en-GB" dirty="0">
              <a:solidFill>
                <a:srgbClr val="FF0000"/>
              </a:solidFill>
            </a:endParaRPr>
          </a:p>
          <a:p>
            <a:pPr marL="285750" indent="-285750">
              <a:buFont typeface="Arial" panose="020B0604020202020204" pitchFamily="34" charset="0"/>
              <a:buChar char="•"/>
            </a:pPr>
            <a:r>
              <a:rPr lang="en-GB" dirty="0" smtClean="0">
                <a:solidFill>
                  <a:srgbClr val="FF0000"/>
                </a:solidFill>
              </a:rPr>
              <a:t>Finished FPCs (1, 3, 4, 6) are longer than nominal by ~60 um</a:t>
            </a:r>
          </a:p>
          <a:p>
            <a:pPr marL="285750" indent="-285750">
              <a:buFont typeface="Arial" panose="020B0604020202020204" pitchFamily="34" charset="0"/>
              <a:buChar char="•"/>
            </a:pPr>
            <a:r>
              <a:rPr lang="en-GB" dirty="0" smtClean="0">
                <a:solidFill>
                  <a:srgbClr val="00CC00"/>
                </a:solidFill>
                <a:effectLst>
                  <a:outerShdw blurRad="38100" dist="38100" dir="2700000" algn="tl">
                    <a:srgbClr val="000000">
                      <a:alpha val="43137"/>
                    </a:srgbClr>
                  </a:outerShdw>
                </a:effectLst>
              </a:rPr>
              <a:t>St. dev. ~ 15 um </a:t>
            </a:r>
            <a:endParaRPr lang="en-GB" dirty="0">
              <a:solidFill>
                <a:srgbClr val="00CC00"/>
              </a:solidFill>
              <a:effectLst>
                <a:outerShdw blurRad="38100" dist="38100" dir="2700000" algn="tl">
                  <a:srgbClr val="000000">
                    <a:alpha val="43137"/>
                  </a:srgbClr>
                </a:outerShdw>
              </a:effectLst>
            </a:endParaRPr>
          </a:p>
        </p:txBody>
      </p:sp>
      <p:sp>
        <p:nvSpPr>
          <p:cNvPr id="24" name="Rectangle 23"/>
          <p:cNvSpPr/>
          <p:nvPr/>
        </p:nvSpPr>
        <p:spPr>
          <a:xfrm>
            <a:off x="3810000" y="5090160"/>
            <a:ext cx="8097520" cy="37983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Arrow 24"/>
          <p:cNvSpPr/>
          <p:nvPr/>
        </p:nvSpPr>
        <p:spPr>
          <a:xfrm>
            <a:off x="9702800" y="5740400"/>
            <a:ext cx="311767" cy="1828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10194777" y="5504028"/>
            <a:ext cx="1666239" cy="923330"/>
          </a:xfrm>
          <a:prstGeom prst="rect">
            <a:avLst/>
          </a:prstGeom>
          <a:noFill/>
          <a:ln>
            <a:solidFill>
              <a:srgbClr val="FF0000"/>
            </a:solidFill>
          </a:ln>
        </p:spPr>
        <p:txBody>
          <a:bodyPr wrap="square" rtlCol="0">
            <a:spAutoFit/>
          </a:bodyPr>
          <a:lstStyle/>
          <a:p>
            <a:r>
              <a:rPr lang="en-GB" b="1" dirty="0" smtClean="0">
                <a:solidFill>
                  <a:srgbClr val="FF0000"/>
                </a:solidFill>
                <a:effectLst>
                  <a:outerShdw blurRad="38100" dist="38100" dir="2700000" algn="tl">
                    <a:srgbClr val="000000">
                      <a:alpha val="43137"/>
                    </a:srgbClr>
                  </a:outerShdw>
                </a:effectLst>
                <a:latin typeface="+mj-lt"/>
              </a:rPr>
              <a:t>Fine tune shrink factor for the two groups</a:t>
            </a:r>
            <a:endParaRPr lang="en-GB" b="1" dirty="0">
              <a:solidFill>
                <a:srgbClr val="FF0000"/>
              </a:solidFill>
              <a:effectLst>
                <a:outerShdw blurRad="38100" dist="38100" dir="2700000" algn="tl">
                  <a:srgbClr val="000000">
                    <a:alpha val="43137"/>
                  </a:srgbClr>
                </a:outerShdw>
              </a:effectLst>
              <a:latin typeface="+mj-lt"/>
            </a:endParaRPr>
          </a:p>
        </p:txBody>
      </p:sp>
      <p:sp>
        <p:nvSpPr>
          <p:cNvPr id="28" name="TextBox 27"/>
          <p:cNvSpPr txBox="1"/>
          <p:nvPr/>
        </p:nvSpPr>
        <p:spPr>
          <a:xfrm>
            <a:off x="3613781" y="785409"/>
            <a:ext cx="601447" cy="400110"/>
          </a:xfrm>
          <a:prstGeom prst="rect">
            <a:avLst/>
          </a:prstGeom>
          <a:noFill/>
          <a:ln>
            <a:solidFill>
              <a:srgbClr val="0000FF"/>
            </a:solidFill>
          </a:ln>
          <a:effectLst>
            <a:outerShdw blurRad="50800" dist="38100" dir="18900000" algn="bl" rotWithShape="0">
              <a:prstClr val="black">
                <a:alpha val="40000"/>
              </a:prstClr>
            </a:outerShdw>
          </a:effectLst>
        </p:spPr>
        <p:txBody>
          <a:bodyPr wrap="none" rtlCol="0">
            <a:spAutoFit/>
          </a:bodyPr>
          <a:lstStyle/>
          <a:p>
            <a:r>
              <a:rPr lang="en-GB" sz="2000" dirty="0" smtClean="0">
                <a:solidFill>
                  <a:srgbClr val="0000FF"/>
                </a:solidFill>
                <a:effectLst>
                  <a:outerShdw blurRad="38100" dist="38100" dir="2700000" algn="tl">
                    <a:srgbClr val="000000">
                      <a:alpha val="43137"/>
                    </a:srgbClr>
                  </a:outerShdw>
                </a:effectLst>
              </a:rPr>
              <a:t>D12</a:t>
            </a:r>
            <a:endParaRPr lang="en-GB" sz="2000" dirty="0">
              <a:solidFill>
                <a:srgbClr val="0000FF"/>
              </a:solidFill>
              <a:effectLst>
                <a:outerShdw blurRad="38100" dist="38100" dir="2700000" algn="tl">
                  <a:srgbClr val="000000">
                    <a:alpha val="43137"/>
                  </a:srgbClr>
                </a:outerShdw>
              </a:effectLst>
            </a:endParaRPr>
          </a:p>
        </p:txBody>
      </p:sp>
      <p:sp>
        <p:nvSpPr>
          <p:cNvPr id="13" name="TextBox 12"/>
          <p:cNvSpPr txBox="1"/>
          <p:nvPr/>
        </p:nvSpPr>
        <p:spPr>
          <a:xfrm>
            <a:off x="8957562" y="809413"/>
            <a:ext cx="1821332" cy="338554"/>
          </a:xfrm>
          <a:prstGeom prst="rect">
            <a:avLst/>
          </a:prstGeom>
          <a:noFill/>
        </p:spPr>
        <p:txBody>
          <a:bodyPr wrap="none" rtlCol="0">
            <a:spAutoFit/>
          </a:bodyPr>
          <a:lstStyle/>
          <a:p>
            <a:r>
              <a:rPr lang="en-GB" sz="1600" dirty="0">
                <a:latin typeface="+mj-lt"/>
              </a:rPr>
              <a:t>a</a:t>
            </a:r>
            <a:r>
              <a:rPr lang="en-GB" sz="1600" dirty="0" smtClean="0">
                <a:latin typeface="+mj-lt"/>
              </a:rPr>
              <a:t>fter Al PVD coating</a:t>
            </a:r>
            <a:endParaRPr lang="en-GB" sz="1600" dirty="0">
              <a:latin typeface="+mj-lt"/>
            </a:endParaRPr>
          </a:p>
        </p:txBody>
      </p:sp>
      <p:sp>
        <p:nvSpPr>
          <p:cNvPr id="30" name="TextBox 29"/>
          <p:cNvSpPr txBox="1"/>
          <p:nvPr/>
        </p:nvSpPr>
        <p:spPr>
          <a:xfrm>
            <a:off x="193919" y="4970450"/>
            <a:ext cx="1601721" cy="400110"/>
          </a:xfrm>
          <a:prstGeom prst="rect">
            <a:avLst/>
          </a:prstGeom>
          <a:noFill/>
          <a:ln>
            <a:solidFill>
              <a:srgbClr val="006600"/>
            </a:solidFill>
          </a:ln>
          <a:effectLst>
            <a:outerShdw blurRad="50800" dist="38100" dir="18900000" algn="bl" rotWithShape="0">
              <a:prstClr val="black">
                <a:alpha val="40000"/>
              </a:prstClr>
            </a:outerShdw>
          </a:effectLst>
        </p:spPr>
        <p:txBody>
          <a:bodyPr wrap="none" rtlCol="0">
            <a:spAutoFit/>
          </a:bodyPr>
          <a:lstStyle/>
          <a:p>
            <a:r>
              <a:rPr lang="en-GB" sz="2000" dirty="0" smtClean="0">
                <a:solidFill>
                  <a:srgbClr val="006600"/>
                </a:solidFill>
                <a:effectLst>
                  <a:outerShdw blurRad="38100" dist="38100" dir="2700000" algn="tl">
                    <a:srgbClr val="000000">
                      <a:alpha val="43137"/>
                    </a:srgbClr>
                  </a:outerShdw>
                </a:effectLst>
              </a:rPr>
              <a:t>FPC thickness</a:t>
            </a:r>
            <a:endParaRPr lang="en-GB" sz="2000" dirty="0">
              <a:solidFill>
                <a:srgbClr val="006600"/>
              </a:solidFill>
              <a:effectLst>
                <a:outerShdw blurRad="38100" dist="38100" dir="2700000" algn="tl">
                  <a:srgbClr val="000000">
                    <a:alpha val="43137"/>
                  </a:srgbClr>
                </a:outerShdw>
              </a:effectLst>
            </a:endParaRPr>
          </a:p>
        </p:txBody>
      </p:sp>
      <p:sp>
        <p:nvSpPr>
          <p:cNvPr id="31" name="TextBox 30"/>
          <p:cNvSpPr txBox="1"/>
          <p:nvPr/>
        </p:nvSpPr>
        <p:spPr>
          <a:xfrm>
            <a:off x="12838" y="5420061"/>
            <a:ext cx="3555012" cy="923330"/>
          </a:xfrm>
          <a:prstGeom prst="rect">
            <a:avLst/>
          </a:prstGeom>
          <a:noFill/>
        </p:spPr>
        <p:txBody>
          <a:bodyPr wrap="none" rtlCol="0">
            <a:spAutoFit/>
          </a:bodyPr>
          <a:lstStyle/>
          <a:p>
            <a:pPr marL="285750" indent="-285750">
              <a:buFont typeface="Arial" panose="020B0604020202020204" pitchFamily="34" charset="0"/>
              <a:buChar char="•"/>
            </a:pPr>
            <a:r>
              <a:rPr lang="en-GB" dirty="0" smtClean="0"/>
              <a:t>Typical </a:t>
            </a:r>
            <a:r>
              <a:rPr lang="en-GB" dirty="0" err="1" smtClean="0"/>
              <a:t>st.</a:t>
            </a:r>
            <a:r>
              <a:rPr lang="en-GB" dirty="0" smtClean="0"/>
              <a:t> dev in one FPC ~ 4 um</a:t>
            </a:r>
          </a:p>
          <a:p>
            <a:pPr marL="285750" indent="-285750">
              <a:buFont typeface="Arial" panose="020B0604020202020204" pitchFamily="34" charset="0"/>
              <a:buChar char="•"/>
            </a:pPr>
            <a:r>
              <a:rPr lang="en-GB" dirty="0" smtClean="0"/>
              <a:t>On a sample of 12 pieces:</a:t>
            </a:r>
          </a:p>
          <a:p>
            <a:r>
              <a:rPr lang="en-GB" dirty="0" smtClean="0"/>
              <a:t>    </a:t>
            </a:r>
            <a:r>
              <a:rPr lang="en-GB" dirty="0" err="1" smtClean="0"/>
              <a:t>avg</a:t>
            </a:r>
            <a:r>
              <a:rPr lang="en-GB" dirty="0" smtClean="0"/>
              <a:t>: 167.7 um, </a:t>
            </a:r>
            <a:r>
              <a:rPr lang="en-GB" dirty="0" err="1" smtClean="0"/>
              <a:t>st.</a:t>
            </a:r>
            <a:r>
              <a:rPr lang="en-GB" dirty="0" smtClean="0"/>
              <a:t> dev. 2.8 um</a:t>
            </a:r>
            <a:endParaRPr lang="en-GB" dirty="0"/>
          </a:p>
        </p:txBody>
      </p:sp>
      <p:sp>
        <p:nvSpPr>
          <p:cNvPr id="32" name="Rectangle 31"/>
          <p:cNvSpPr/>
          <p:nvPr/>
        </p:nvSpPr>
        <p:spPr>
          <a:xfrm>
            <a:off x="12838" y="4866064"/>
            <a:ext cx="3508042" cy="1605856"/>
          </a:xfrm>
          <a:prstGeom prst="rect">
            <a:avLst/>
          </a:prstGeom>
          <a:noFill/>
          <a:ln w="285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0405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22</a:t>
            </a:fld>
            <a:endParaRPr lang="en-GB"/>
          </a:p>
        </p:txBody>
      </p:sp>
      <p:sp>
        <p:nvSpPr>
          <p:cNvPr id="2" name="Title 1"/>
          <p:cNvSpPr>
            <a:spLocks noGrp="1"/>
          </p:cNvSpPr>
          <p:nvPr>
            <p:ph type="title"/>
          </p:nvPr>
        </p:nvSpPr>
        <p:spPr/>
        <p:txBody>
          <a:bodyPr/>
          <a:lstStyle/>
          <a:p>
            <a:r>
              <a:rPr lang="en-GB" dirty="0" smtClean="0"/>
              <a:t>Sand blasting</a:t>
            </a:r>
            <a:endParaRPr lang="en-GB" dirty="0"/>
          </a:p>
        </p:txBody>
      </p:sp>
      <p:pic>
        <p:nvPicPr>
          <p:cNvPr id="8" name="Content Placeholder 7"/>
          <p:cNvPicPr>
            <a:picLocks noGrp="1" noChangeAspect="1"/>
          </p:cNvPicPr>
          <p:nvPr>
            <p:ph sz="quarter" idx="13"/>
          </p:nvPr>
        </p:nvPicPr>
        <p:blipFill>
          <a:blip r:embed="rId2" cstate="print">
            <a:extLst>
              <a:ext uri="{28A0092B-C50C-407E-A947-70E740481C1C}">
                <a14:useLocalDpi xmlns:a14="http://schemas.microsoft.com/office/drawing/2010/main"/>
              </a:ext>
            </a:extLst>
          </a:blip>
          <a:stretch>
            <a:fillRect/>
          </a:stretch>
        </p:blipFill>
        <p:spPr>
          <a:xfrm>
            <a:off x="448601" y="1217207"/>
            <a:ext cx="3909032" cy="2196553"/>
          </a:xfr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1037" y="3488855"/>
            <a:ext cx="3986595" cy="224246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r="7926"/>
          <a:stretch/>
        </p:blipFill>
        <p:spPr>
          <a:xfrm>
            <a:off x="5087936" y="2564489"/>
            <a:ext cx="5526881" cy="3923145"/>
          </a:xfrm>
          <a:prstGeom prst="rect">
            <a:avLst/>
          </a:prstGeom>
        </p:spPr>
      </p:pic>
      <p:sp>
        <p:nvSpPr>
          <p:cNvPr id="11" name="Oval 10"/>
          <p:cNvSpPr/>
          <p:nvPr/>
        </p:nvSpPr>
        <p:spPr>
          <a:xfrm>
            <a:off x="5899329" y="3032208"/>
            <a:ext cx="338522" cy="3217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784413" y="2648505"/>
            <a:ext cx="1017737" cy="400110"/>
          </a:xfrm>
          <a:prstGeom prst="rect">
            <a:avLst/>
          </a:prstGeom>
          <a:noFill/>
        </p:spPr>
        <p:txBody>
          <a:bodyPr wrap="square" rtlCol="0">
            <a:spAutoFit/>
          </a:bodyPr>
          <a:lstStyle/>
          <a:p>
            <a:pPr algn="ctr"/>
            <a:r>
              <a:rPr lang="en-GB" sz="1000" dirty="0">
                <a:solidFill>
                  <a:srgbClr val="FF0000"/>
                </a:solidFill>
              </a:rPr>
              <a:t>manual </a:t>
            </a:r>
          </a:p>
          <a:p>
            <a:pPr algn="ctr"/>
            <a:r>
              <a:rPr lang="en-GB" sz="1000" dirty="0">
                <a:solidFill>
                  <a:srgbClr val="FF0000"/>
                </a:solidFill>
              </a:rPr>
              <a:t>sand blasting</a:t>
            </a:r>
          </a:p>
        </p:txBody>
      </p:sp>
      <p:sp>
        <p:nvSpPr>
          <p:cNvPr id="13" name="Rectangle 12"/>
          <p:cNvSpPr/>
          <p:nvPr/>
        </p:nvSpPr>
        <p:spPr>
          <a:xfrm>
            <a:off x="8397557" y="3620299"/>
            <a:ext cx="1871750" cy="1703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087936" y="1018271"/>
            <a:ext cx="4968240" cy="1477328"/>
          </a:xfrm>
          <a:prstGeom prst="rect">
            <a:avLst/>
          </a:prstGeom>
          <a:noFill/>
        </p:spPr>
        <p:txBody>
          <a:bodyPr wrap="square" rtlCol="0">
            <a:spAutoFit/>
          </a:bodyPr>
          <a:lstStyle/>
          <a:p>
            <a:r>
              <a:rPr lang="en-GB" dirty="0"/>
              <a:t>Usage of automated sand blasting required various tests to fine tune process parameters (pumice powder size, speed, pressure) in order to achieve same Ra (~ 300 nm) as with the lengthy manual treatment.  </a:t>
            </a:r>
          </a:p>
        </p:txBody>
      </p:sp>
    </p:spTree>
    <p:extLst>
      <p:ext uri="{BB962C8B-B14F-4D97-AF65-F5344CB8AC3E}">
        <p14:creationId xmlns:p14="http://schemas.microsoft.com/office/powerpoint/2010/main" val="3446992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23</a:t>
            </a:fld>
            <a:endParaRPr lang="en-GB"/>
          </a:p>
        </p:txBody>
      </p:sp>
      <p:sp>
        <p:nvSpPr>
          <p:cNvPr id="2" name="Title 1"/>
          <p:cNvSpPr>
            <a:spLocks noGrp="1"/>
          </p:cNvSpPr>
          <p:nvPr>
            <p:ph type="title"/>
          </p:nvPr>
        </p:nvSpPr>
        <p:spPr/>
        <p:txBody>
          <a:bodyPr/>
          <a:lstStyle/>
          <a:p>
            <a:r>
              <a:rPr lang="en-GB" dirty="0" smtClean="0"/>
              <a:t>Al PVD coating</a:t>
            </a:r>
            <a:endParaRPr lang="en-GB" dirty="0"/>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a:ext>
            </a:extLst>
          </a:blip>
          <a:stretch>
            <a:fillRect/>
          </a:stretch>
        </p:blipFill>
        <p:spPr>
          <a:xfrm>
            <a:off x="206803" y="1143317"/>
            <a:ext cx="3335892" cy="441364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054046495"/>
              </p:ext>
            </p:extLst>
          </p:nvPr>
        </p:nvGraphicFramePr>
        <p:xfrm>
          <a:off x="3870293" y="2496698"/>
          <a:ext cx="7863838" cy="1706880"/>
        </p:xfrm>
        <a:graphic>
          <a:graphicData uri="http://schemas.openxmlformats.org/drawingml/2006/table">
            <a:tbl>
              <a:tblPr firstRow="1" firstCol="1" bandRow="1">
                <a:tableStyleId>{5C22544A-7EE6-4342-B048-85BDC9FD1C3A}</a:tableStyleId>
              </a:tblPr>
              <a:tblGrid>
                <a:gridCol w="1156791"/>
                <a:gridCol w="1062218"/>
                <a:gridCol w="964642"/>
                <a:gridCol w="1165609"/>
                <a:gridCol w="1788606"/>
                <a:gridCol w="1725972"/>
              </a:tblGrid>
              <a:tr h="641942">
                <a:tc>
                  <a:txBody>
                    <a:bodyPr/>
                    <a:lstStyle/>
                    <a:p>
                      <a:pPr>
                        <a:spcAft>
                          <a:spcPts val="0"/>
                        </a:spcAft>
                      </a:pPr>
                      <a:r>
                        <a:rPr lang="en-GB" sz="1600" dirty="0" smtClean="0">
                          <a:effectLst/>
                          <a:latin typeface="+mj-lt"/>
                        </a:rPr>
                        <a:t>acceptance criteria</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smtClean="0">
                          <a:effectLst/>
                          <a:latin typeface="+mj-lt"/>
                        </a:rPr>
                        <a:t>Visual inspection</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P </a:t>
                      </a:r>
                      <a:r>
                        <a:rPr lang="en-GB" sz="1600" dirty="0" err="1">
                          <a:effectLst/>
                          <a:latin typeface="+mj-lt"/>
                        </a:rPr>
                        <a:t>lim</a:t>
                      </a:r>
                      <a:r>
                        <a:rPr lang="en-GB" sz="1600" dirty="0">
                          <a:effectLst/>
                          <a:latin typeface="+mj-lt"/>
                        </a:rPr>
                        <a:t> </a:t>
                      </a:r>
                      <a:r>
                        <a:rPr lang="en-GB" sz="1600" dirty="0" smtClean="0">
                          <a:effectLst/>
                          <a:latin typeface="+mj-lt"/>
                        </a:rPr>
                        <a:t>[mbar]</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smtClean="0">
                          <a:effectLst/>
                          <a:latin typeface="+mj-lt"/>
                        </a:rPr>
                        <a:t>Adherence</a:t>
                      </a:r>
                    </a:p>
                    <a:p>
                      <a:pPr>
                        <a:spcAft>
                          <a:spcPts val="0"/>
                        </a:spcAft>
                      </a:pPr>
                      <a:r>
                        <a:rPr lang="en-GB" sz="1600" dirty="0" smtClean="0">
                          <a:effectLst/>
                          <a:latin typeface="+mj-lt"/>
                          <a:ea typeface="Calibri" panose="020F0502020204030204" pitchFamily="34" charset="0"/>
                        </a:rPr>
                        <a:t>(NF 2409)</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smtClean="0">
                          <a:effectLst/>
                          <a:latin typeface="+mj-lt"/>
                        </a:rPr>
                        <a:t>Al</a:t>
                      </a:r>
                      <a:r>
                        <a:rPr lang="en-GB" sz="1600" baseline="0" dirty="0" smtClean="0">
                          <a:effectLst/>
                          <a:latin typeface="+mj-lt"/>
                        </a:rPr>
                        <a:t> thickness &gt;</a:t>
                      </a:r>
                      <a:r>
                        <a:rPr lang="en-GB" sz="1600" dirty="0" smtClean="0">
                          <a:effectLst/>
                          <a:latin typeface="+mj-lt"/>
                        </a:rPr>
                        <a:t> 25 </a:t>
                      </a:r>
                      <a:r>
                        <a:rPr lang="en-GB" sz="1600" dirty="0">
                          <a:effectLst/>
                          <a:latin typeface="+mj-lt"/>
                        </a:rPr>
                        <a:t>µm</a:t>
                      </a:r>
                    </a:p>
                    <a:p>
                      <a:pPr>
                        <a:spcAft>
                          <a:spcPts val="0"/>
                        </a:spcAft>
                      </a:pPr>
                      <a:r>
                        <a:rPr lang="en-GB" sz="1600" dirty="0" smtClean="0">
                          <a:effectLst/>
                          <a:latin typeface="+mj-lt"/>
                        </a:rPr>
                        <a:t>TOP/BOTTOM</a:t>
                      </a:r>
                      <a:r>
                        <a:rPr lang="en-GB" sz="1600" baseline="0" dirty="0" smtClean="0">
                          <a:effectLst/>
                          <a:latin typeface="+mj-lt"/>
                        </a:rPr>
                        <a:t> samples</a:t>
                      </a:r>
                      <a:endParaRPr lang="en-GB" sz="1600" dirty="0">
                        <a:effectLst/>
                        <a:latin typeface="+mj-lt"/>
                      </a:endParaRPr>
                    </a:p>
                  </a:txBody>
                  <a:tcPr marL="68580" marR="68580" marT="0" marB="0"/>
                </a:tc>
                <a:tc>
                  <a:txBody>
                    <a:bodyPr/>
                    <a:lstStyle/>
                    <a:p>
                      <a:pPr>
                        <a:spcAft>
                          <a:spcPts val="0"/>
                        </a:spcAft>
                      </a:pPr>
                      <a:r>
                        <a:rPr lang="en-GB" sz="1600" dirty="0" smtClean="0">
                          <a:effectLst/>
                          <a:latin typeface="+mj-lt"/>
                        </a:rPr>
                        <a:t>R2 [m</a:t>
                      </a:r>
                      <a:r>
                        <a:rPr lang="el-GR" sz="1600" dirty="0" smtClean="0">
                          <a:effectLst/>
                          <a:latin typeface="+mj-lt"/>
                        </a:rPr>
                        <a:t>Ω</a:t>
                      </a:r>
                      <a:r>
                        <a:rPr lang="en-GB" sz="1600" dirty="0" smtClean="0">
                          <a:effectLst/>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effectLst/>
                          <a:latin typeface="+mj-lt"/>
                        </a:rPr>
                        <a:t>TOP/BOTTOM</a:t>
                      </a:r>
                      <a:r>
                        <a:rPr lang="en-GB" sz="1600" baseline="0" dirty="0" smtClean="0">
                          <a:effectLst/>
                          <a:latin typeface="+mj-lt"/>
                        </a:rPr>
                        <a:t> samples</a:t>
                      </a:r>
                      <a:endParaRPr lang="en-GB" sz="1600" dirty="0" smtClean="0">
                        <a:effectLst/>
                        <a:latin typeface="+mj-lt"/>
                      </a:endParaRPr>
                    </a:p>
                  </a:txBody>
                  <a:tcPr marL="68580" marR="68580" marT="0" marB="0"/>
                </a:tc>
              </a:tr>
              <a:tr h="0">
                <a:tc>
                  <a:txBody>
                    <a:bodyPr/>
                    <a:lstStyle/>
                    <a:p>
                      <a:pPr>
                        <a:spcAft>
                          <a:spcPts val="0"/>
                        </a:spcAft>
                      </a:pPr>
                      <a:r>
                        <a:rPr lang="en-GB" sz="1600" dirty="0" smtClean="0">
                          <a:effectLst/>
                          <a:latin typeface="+mj-lt"/>
                        </a:rPr>
                        <a:t>Average</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smtClean="0">
                          <a:effectLst/>
                          <a:latin typeface="+mj-lt"/>
                        </a:rPr>
                        <a:t>Aspect</a:t>
                      </a:r>
                      <a:r>
                        <a:rPr lang="en-GB" sz="1600" baseline="0" dirty="0" smtClean="0">
                          <a:effectLst/>
                          <a:latin typeface="+mj-lt"/>
                        </a:rPr>
                        <a:t> u</a:t>
                      </a:r>
                      <a:r>
                        <a:rPr lang="en-GB" sz="1600" dirty="0" smtClean="0">
                          <a:effectLst/>
                          <a:latin typeface="+mj-lt"/>
                        </a:rPr>
                        <a:t>niformity</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8,4 .</a:t>
                      </a:r>
                      <a:r>
                        <a:rPr lang="en-GB" sz="1600" dirty="0" smtClean="0">
                          <a:effectLst/>
                          <a:latin typeface="+mj-lt"/>
                        </a:rPr>
                        <a:t>10-7 </a:t>
                      </a:r>
                      <a:endParaRPr lang="en-GB" sz="1600" dirty="0">
                        <a:effectLst/>
                        <a:latin typeface="+mj-lt"/>
                        <a:ea typeface="Calibri" panose="020F0502020204030204" pitchFamily="34" charset="0"/>
                      </a:endParaRPr>
                    </a:p>
                  </a:txBody>
                  <a:tcPr marL="68580" marR="68580" marT="0" marB="0"/>
                </a:tc>
                <a:tc>
                  <a:txBody>
                    <a:bodyPr/>
                    <a:lstStyle/>
                    <a:p>
                      <a:r>
                        <a:rPr lang="en-GB" sz="1600" dirty="0" err="1" smtClean="0">
                          <a:latin typeface="+mj-lt"/>
                        </a:rPr>
                        <a:t>Classe</a:t>
                      </a:r>
                      <a:r>
                        <a:rPr lang="en-GB" sz="1600" dirty="0" smtClean="0">
                          <a:latin typeface="+mj-lt"/>
                        </a:rPr>
                        <a:t> ≤ 1</a:t>
                      </a:r>
                    </a:p>
                  </a:txBody>
                  <a:tcPr marL="68580" marR="68580" marT="0" marB="0"/>
                </a:tc>
                <a:tc>
                  <a:txBody>
                    <a:bodyPr/>
                    <a:lstStyle/>
                    <a:p>
                      <a:pPr>
                        <a:spcAft>
                          <a:spcPts val="0"/>
                        </a:spcAft>
                      </a:pPr>
                      <a:r>
                        <a:rPr lang="en-GB" sz="1600">
                          <a:effectLst/>
                          <a:latin typeface="+mj-lt"/>
                        </a:rPr>
                        <a:t>25,9/26,3</a:t>
                      </a:r>
                      <a:endParaRPr lang="en-GB" sz="160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11,13/11,13</a:t>
                      </a:r>
                      <a:endParaRPr lang="en-GB" sz="1600" dirty="0">
                        <a:effectLst/>
                        <a:latin typeface="+mj-lt"/>
                        <a:ea typeface="Calibri" panose="020F0502020204030204" pitchFamily="34" charset="0"/>
                      </a:endParaRPr>
                    </a:p>
                  </a:txBody>
                  <a:tcPr marL="68580" marR="68580" marT="0" marB="0"/>
                </a:tc>
              </a:tr>
              <a:tr h="0">
                <a:tc>
                  <a:txBody>
                    <a:bodyPr/>
                    <a:lstStyle/>
                    <a:p>
                      <a:pPr>
                        <a:spcAft>
                          <a:spcPts val="0"/>
                        </a:spcAft>
                      </a:pPr>
                      <a:r>
                        <a:rPr lang="en-GB" sz="1600" dirty="0" smtClean="0">
                          <a:effectLst/>
                          <a:latin typeface="+mj-lt"/>
                          <a:ea typeface="+mn-ea"/>
                        </a:rPr>
                        <a:t>MIN</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 </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a:effectLst/>
                          <a:latin typeface="+mj-lt"/>
                        </a:rPr>
                        <a:t>7,2 .10-7</a:t>
                      </a:r>
                      <a:endParaRPr lang="en-GB" sz="1600">
                        <a:effectLst/>
                        <a:latin typeface="+mj-lt"/>
                        <a:ea typeface="Calibri" panose="020F0502020204030204" pitchFamily="34" charset="0"/>
                      </a:endParaRPr>
                    </a:p>
                  </a:txBody>
                  <a:tcPr marL="68580" marR="68580" marT="0" marB="0"/>
                </a:tc>
                <a:tc>
                  <a:txBody>
                    <a:bodyPr/>
                    <a:lstStyle/>
                    <a:p>
                      <a:endParaRPr lang="en-GB" sz="1600">
                        <a:latin typeface="+mj-lt"/>
                      </a:endParaRPr>
                    </a:p>
                  </a:txBody>
                  <a:tcPr marL="68580" marR="68580" marT="0" marB="0"/>
                </a:tc>
                <a:tc>
                  <a:txBody>
                    <a:bodyPr/>
                    <a:lstStyle/>
                    <a:p>
                      <a:pPr>
                        <a:spcAft>
                          <a:spcPts val="0"/>
                        </a:spcAft>
                      </a:pPr>
                      <a:r>
                        <a:rPr lang="en-GB" sz="1600">
                          <a:effectLst/>
                          <a:latin typeface="+mj-lt"/>
                        </a:rPr>
                        <a:t>25,3/25,2</a:t>
                      </a:r>
                      <a:endParaRPr lang="en-GB" sz="1600">
                        <a:effectLst/>
                        <a:latin typeface="+mj-lt"/>
                        <a:ea typeface="Calibri" panose="020F0502020204030204" pitchFamily="34" charset="0"/>
                      </a:endParaRPr>
                    </a:p>
                  </a:txBody>
                  <a:tcPr marL="68580" marR="68580" marT="0" marB="0"/>
                </a:tc>
                <a:tc>
                  <a:txBody>
                    <a:bodyPr/>
                    <a:lstStyle/>
                    <a:p>
                      <a:pPr>
                        <a:spcAft>
                          <a:spcPts val="0"/>
                        </a:spcAft>
                      </a:pPr>
                      <a:r>
                        <a:rPr lang="en-GB" sz="1600">
                          <a:effectLst/>
                          <a:latin typeface="+mj-lt"/>
                        </a:rPr>
                        <a:t>10,8 /10,8</a:t>
                      </a:r>
                      <a:endParaRPr lang="en-GB" sz="1600">
                        <a:effectLst/>
                        <a:latin typeface="+mj-lt"/>
                        <a:ea typeface="Calibri" panose="020F0502020204030204" pitchFamily="34" charset="0"/>
                      </a:endParaRPr>
                    </a:p>
                  </a:txBody>
                  <a:tcPr marL="68580" marR="68580" marT="0" marB="0"/>
                </a:tc>
              </a:tr>
              <a:tr h="0">
                <a:tc>
                  <a:txBody>
                    <a:bodyPr/>
                    <a:lstStyle/>
                    <a:p>
                      <a:pPr>
                        <a:spcAft>
                          <a:spcPts val="0"/>
                        </a:spcAft>
                      </a:pPr>
                      <a:r>
                        <a:rPr lang="en-GB" sz="1600" dirty="0" smtClean="0">
                          <a:effectLst/>
                          <a:latin typeface="+mj-lt"/>
                        </a:rPr>
                        <a:t>MAX </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1,1.10-6</a:t>
                      </a:r>
                      <a:endParaRPr lang="en-GB" sz="1600" dirty="0">
                        <a:effectLst/>
                        <a:latin typeface="+mj-lt"/>
                        <a:ea typeface="Calibri" panose="020F0502020204030204" pitchFamily="34" charset="0"/>
                      </a:endParaRPr>
                    </a:p>
                  </a:txBody>
                  <a:tcPr marL="68580" marR="68580" marT="0" marB="0"/>
                </a:tc>
                <a:tc>
                  <a:txBody>
                    <a:bodyPr/>
                    <a:lstStyle/>
                    <a:p>
                      <a:endParaRPr lang="en-GB" sz="1600" dirty="0">
                        <a:latin typeface="+mj-lt"/>
                      </a:endParaRPr>
                    </a:p>
                  </a:txBody>
                  <a:tcPr marL="68580" marR="68580" marT="0" marB="0"/>
                </a:tc>
                <a:tc>
                  <a:txBody>
                    <a:bodyPr/>
                    <a:lstStyle/>
                    <a:p>
                      <a:pPr>
                        <a:spcAft>
                          <a:spcPts val="0"/>
                        </a:spcAft>
                      </a:pPr>
                      <a:r>
                        <a:rPr lang="en-GB" sz="1600">
                          <a:effectLst/>
                          <a:latin typeface="+mj-lt"/>
                        </a:rPr>
                        <a:t>26,9/27,1</a:t>
                      </a:r>
                      <a:endParaRPr lang="en-GB" sz="160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11,3/11,3</a:t>
                      </a:r>
                      <a:endParaRPr lang="en-GB" sz="1600" dirty="0">
                        <a:effectLst/>
                        <a:latin typeface="+mj-lt"/>
                        <a:ea typeface="Calibri" panose="020F0502020204030204" pitchFamily="34" charset="0"/>
                      </a:endParaRPr>
                    </a:p>
                  </a:txBody>
                  <a:tcPr marL="68580" marR="68580" marT="0" marB="0"/>
                </a:tc>
              </a:tr>
            </a:tbl>
          </a:graphicData>
        </a:graphic>
      </p:graphicFrame>
      <p:sp>
        <p:nvSpPr>
          <p:cNvPr id="8" name="TextBox 7"/>
          <p:cNvSpPr txBox="1"/>
          <p:nvPr/>
        </p:nvSpPr>
        <p:spPr>
          <a:xfrm>
            <a:off x="3870293" y="1341586"/>
            <a:ext cx="7782002" cy="1015663"/>
          </a:xfrm>
          <a:prstGeom prst="rect">
            <a:avLst/>
          </a:prstGeom>
          <a:noFill/>
        </p:spPr>
        <p:txBody>
          <a:bodyPr wrap="none" rtlCol="0">
            <a:spAutoFit/>
          </a:bodyPr>
          <a:lstStyle/>
          <a:p>
            <a:r>
              <a:rPr lang="en-GB" sz="2000" dirty="0" smtClean="0">
                <a:latin typeface="+mj-lt"/>
              </a:rPr>
              <a:t>Monitoring of main process parameters (some not available to customers)</a:t>
            </a:r>
          </a:p>
          <a:p>
            <a:endParaRPr lang="en-GB" sz="2000" dirty="0">
              <a:latin typeface="+mj-lt"/>
            </a:endParaRPr>
          </a:p>
          <a:p>
            <a:r>
              <a:rPr lang="en-GB" sz="2000" dirty="0" smtClean="0">
                <a:latin typeface="+mj-lt"/>
              </a:rPr>
              <a:t>Observed values during pre-series production</a:t>
            </a:r>
            <a:endParaRPr lang="en-GB" sz="2000" dirty="0">
              <a:latin typeface="+mj-lt"/>
            </a:endParaRPr>
          </a:p>
        </p:txBody>
      </p:sp>
    </p:spTree>
    <p:extLst>
      <p:ext uri="{BB962C8B-B14F-4D97-AF65-F5344CB8AC3E}">
        <p14:creationId xmlns:p14="http://schemas.microsoft.com/office/powerpoint/2010/main" val="13992534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24</a:t>
            </a:fld>
            <a:endParaRPr lang="en-GB"/>
          </a:p>
        </p:txBody>
      </p:sp>
      <p:sp>
        <p:nvSpPr>
          <p:cNvPr id="2" name="Title 1"/>
          <p:cNvSpPr>
            <a:spLocks noGrp="1"/>
          </p:cNvSpPr>
          <p:nvPr>
            <p:ph type="title"/>
          </p:nvPr>
        </p:nvSpPr>
        <p:spPr/>
        <p:txBody>
          <a:bodyPr/>
          <a:lstStyle/>
          <a:p>
            <a:r>
              <a:rPr lang="en-GB" dirty="0" smtClean="0"/>
              <a:t>Metal layers thickness</a:t>
            </a:r>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095" y="3591022"/>
            <a:ext cx="2178633" cy="2138804"/>
          </a:xfrm>
          <a:prstGeom prst="rect">
            <a:avLst/>
          </a:prstGeom>
        </p:spPr>
      </p:pic>
      <p:sp>
        <p:nvSpPr>
          <p:cNvPr id="9" name="TextBox 8"/>
          <p:cNvSpPr txBox="1"/>
          <p:nvPr/>
        </p:nvSpPr>
        <p:spPr>
          <a:xfrm>
            <a:off x="7134330" y="1345586"/>
            <a:ext cx="4233886" cy="1631216"/>
          </a:xfrm>
          <a:prstGeom prst="rect">
            <a:avLst/>
          </a:prstGeom>
          <a:noFill/>
        </p:spPr>
        <p:txBody>
          <a:bodyPr wrap="square" rtlCol="0">
            <a:spAutoFit/>
          </a:bodyPr>
          <a:lstStyle/>
          <a:p>
            <a:r>
              <a:rPr lang="en-GB" sz="2000" dirty="0" smtClean="0">
                <a:latin typeface="+mj-lt"/>
              </a:rPr>
              <a:t>FPC samples cut from not used area (the numbered rectangles) are </a:t>
            </a:r>
            <a:r>
              <a:rPr lang="en-GB" sz="2000" dirty="0">
                <a:latin typeface="+mj-lt"/>
              </a:rPr>
              <a:t>embedded in resin and </a:t>
            </a:r>
            <a:r>
              <a:rPr lang="en-GB" sz="2000" dirty="0" err="1" smtClean="0">
                <a:latin typeface="+mj-lt"/>
              </a:rPr>
              <a:t>microsection</a:t>
            </a:r>
            <a:r>
              <a:rPr lang="en-GB" sz="2000" dirty="0" smtClean="0">
                <a:latin typeface="+mj-lt"/>
              </a:rPr>
              <a:t> </a:t>
            </a:r>
            <a:r>
              <a:rPr lang="en-GB" sz="2000" dirty="0">
                <a:latin typeface="+mj-lt"/>
              </a:rPr>
              <a:t>photos are </a:t>
            </a:r>
            <a:r>
              <a:rPr lang="en-GB" sz="2000" dirty="0" smtClean="0">
                <a:latin typeface="+mj-lt"/>
              </a:rPr>
              <a:t>used to measure the thickness</a:t>
            </a:r>
            <a:endParaRPr lang="en-GB" sz="2000" dirty="0">
              <a:latin typeface="+mj-lt"/>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r="31851"/>
          <a:stretch/>
        </p:blipFill>
        <p:spPr>
          <a:xfrm>
            <a:off x="2464342" y="3389021"/>
            <a:ext cx="2831139" cy="3026727"/>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527" t="19284" r="-147" b="18722"/>
          <a:stretch/>
        </p:blipFill>
        <p:spPr>
          <a:xfrm>
            <a:off x="79095" y="884256"/>
            <a:ext cx="6626193" cy="2391507"/>
          </a:xfrm>
          <a:prstGeom prst="rect">
            <a:avLst/>
          </a:prstGeom>
        </p:spPr>
      </p:pic>
      <p:graphicFrame>
        <p:nvGraphicFramePr>
          <p:cNvPr id="12" name="Chart 11"/>
          <p:cNvGraphicFramePr>
            <a:graphicFrameLocks/>
          </p:cNvGraphicFramePr>
          <p:nvPr>
            <p:extLst>
              <p:ext uri="{D42A27DB-BD31-4B8C-83A1-F6EECF244321}">
                <p14:modId xmlns:p14="http://schemas.microsoft.com/office/powerpoint/2010/main" val="3481836375"/>
              </p:ext>
            </p:extLst>
          </p:nvPr>
        </p:nvGraphicFramePr>
        <p:xfrm>
          <a:off x="5295481" y="3303996"/>
          <a:ext cx="6519863" cy="31117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793531623"/>
              </p:ext>
            </p:extLst>
          </p:nvPr>
        </p:nvGraphicFramePr>
        <p:xfrm>
          <a:off x="6885703" y="5619698"/>
          <a:ext cx="5174535" cy="796050"/>
        </p:xfrm>
        <a:graphic>
          <a:graphicData uri="http://schemas.openxmlformats.org/drawingml/2006/table">
            <a:tbl>
              <a:tblPr/>
              <a:tblGrid>
                <a:gridCol w="344969"/>
                <a:gridCol w="344969"/>
                <a:gridCol w="344969"/>
                <a:gridCol w="344969"/>
                <a:gridCol w="344969"/>
                <a:gridCol w="344969"/>
                <a:gridCol w="344969"/>
                <a:gridCol w="344969"/>
                <a:gridCol w="344969"/>
                <a:gridCol w="344969"/>
                <a:gridCol w="344969"/>
                <a:gridCol w="344969"/>
                <a:gridCol w="344969"/>
                <a:gridCol w="344969"/>
                <a:gridCol w="344969"/>
              </a:tblGrid>
              <a:tr h="107868">
                <a:tc>
                  <a:txBody>
                    <a:bodyPr/>
                    <a:lstStyle/>
                    <a:p>
                      <a:pPr algn="ctr" fontAlgn="ctr"/>
                      <a:r>
                        <a:rPr lang="en-US" sz="900" b="0" i="0" u="none" strike="noStrike" dirty="0">
                          <a:solidFill>
                            <a:srgbClr val="000000"/>
                          </a:solidFill>
                          <a:effectLst/>
                          <a:latin typeface="Arial" panose="020B0604020202020204" pitchFamily="34" charset="0"/>
                        </a:rPr>
                        <a:t> </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FFFFFF"/>
                          </a:solidFill>
                          <a:effectLst/>
                          <a:latin typeface="Arial" panose="020B0604020202020204" pitchFamily="34" charset="0"/>
                        </a:rPr>
                        <a:t>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7</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8</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9</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10</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14</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1</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20.5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2</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27</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24.3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18</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3</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23.66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23.6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23.6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24.275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24.2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18</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4</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20</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16.5</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5</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23.8</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21</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4920523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25</a:t>
            </a:fld>
            <a:endParaRPr lang="en-GB"/>
          </a:p>
        </p:txBody>
      </p:sp>
      <p:sp>
        <p:nvSpPr>
          <p:cNvPr id="2" name="Title 1"/>
          <p:cNvSpPr>
            <a:spLocks noGrp="1"/>
          </p:cNvSpPr>
          <p:nvPr>
            <p:ph type="title"/>
          </p:nvPr>
        </p:nvSpPr>
        <p:spPr/>
        <p:txBody>
          <a:bodyPr/>
          <a:lstStyle/>
          <a:p>
            <a:r>
              <a:rPr lang="en-GB" sz="3200" dirty="0" smtClean="0"/>
              <a:t>Resistance and impedance measurements</a:t>
            </a:r>
            <a:endParaRPr lang="en-GB" sz="3200" dirty="0"/>
          </a:p>
        </p:txBody>
      </p:sp>
      <p:graphicFrame>
        <p:nvGraphicFramePr>
          <p:cNvPr id="10" name="Table 9"/>
          <p:cNvGraphicFramePr>
            <a:graphicFrameLocks noGrp="1"/>
          </p:cNvGraphicFramePr>
          <p:nvPr>
            <p:extLst>
              <p:ext uri="{D42A27DB-BD31-4B8C-83A1-F6EECF244321}">
                <p14:modId xmlns:p14="http://schemas.microsoft.com/office/powerpoint/2010/main" val="4095304795"/>
              </p:ext>
            </p:extLst>
          </p:nvPr>
        </p:nvGraphicFramePr>
        <p:xfrm>
          <a:off x="266433" y="1419278"/>
          <a:ext cx="4759670" cy="3286967"/>
        </p:xfrm>
        <a:graphic>
          <a:graphicData uri="http://schemas.openxmlformats.org/drawingml/2006/table">
            <a:tbl>
              <a:tblPr/>
              <a:tblGrid>
                <a:gridCol w="681440"/>
                <a:gridCol w="564936"/>
                <a:gridCol w="564936"/>
                <a:gridCol w="564936"/>
                <a:gridCol w="564936"/>
                <a:gridCol w="564936"/>
                <a:gridCol w="564936"/>
                <a:gridCol w="688614"/>
              </a:tblGrid>
              <a:tr h="149407">
                <a:tc>
                  <a:txBody>
                    <a:bodyPr/>
                    <a:lstStyle/>
                    <a:p>
                      <a:pPr algn="l" fontAlgn="b"/>
                      <a:endParaRPr lang="en-GB" sz="800" b="0" i="0" u="none" strike="noStrike" dirty="0">
                        <a:solidFill>
                          <a:srgbClr val="000000"/>
                        </a:solidFill>
                        <a:effectLst/>
                        <a:latin typeface="Arial" panose="020B0604020202020204" pitchFamily="34" charset="0"/>
                      </a:endParaRPr>
                    </a:p>
                  </a:txBody>
                  <a:tcPr marL="9418" marR="9418" marT="9418"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PX-001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PX-002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PX-003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PX-004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PX-005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PX-006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Length (cm) </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dirty="0">
                          <a:solidFill>
                            <a:srgbClr val="000000"/>
                          </a:solidFill>
                          <a:effectLst/>
                          <a:latin typeface="Arial" panose="020B0604020202020204" pitchFamily="34" charset="0"/>
                        </a:rPr>
                        <a:t>DCLK_N</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6.624</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6.826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6.331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6.757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6.707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6.634</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51.27247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dirty="0">
                          <a:solidFill>
                            <a:srgbClr val="000000"/>
                          </a:solidFill>
                          <a:effectLst/>
                          <a:latin typeface="Arial" panose="020B0604020202020204" pitchFamily="34" charset="0"/>
                        </a:rPr>
                        <a:t>DCLK_P</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6.6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6.783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6.255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6.69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6.661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6.589</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51.23493</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DCTRL_N</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6.762</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6.917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6.423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6.818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6.78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6.71</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51.4434</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DCTRL_P</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6.91</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7.084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6.61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7.034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6.981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8.313</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51.19231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3.496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3.274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3.065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3.493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200</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800" b="0" i="0" u="none" strike="noStrike">
                          <a:solidFill>
                            <a:srgbClr val="000000"/>
                          </a:solidFill>
                          <a:effectLst/>
                          <a:latin typeface="Arial" panose="020B0604020202020204" pitchFamily="34" charset="0"/>
                        </a:rPr>
                        <a:t>3.343</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26.41708</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HSDATA_N2</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3.827</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3.633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3.418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3.853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3.607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3.684</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29.21161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HSDATA_N3</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4.16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3.997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3.849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4.206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3.989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4.043</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32.03476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HSDATA_N4</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4.315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4.248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4.185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4.384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4.21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4.254</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33.92726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HSDATA_N5</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4.66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4.657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4.767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4.596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4.632</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36.95352</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5.059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4.952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5.137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4.98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5.006</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40.00215</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HSDATA_N7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5.353</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5.481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5.368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5.501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5.373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5.379</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43.06259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HSDATA_N8</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5.717</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5.922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5.72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5.89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5.767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5.754</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46.13386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HSDATA_N9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6.073</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6.425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6.144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6.276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6.197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6.106</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49.20237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3.505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3.268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3.066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3.51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3.268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3.352</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26.44469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HSDATA_P2</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3.841</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3.626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3.431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3.862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200</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800" b="0" i="0" u="none" strike="noStrike" dirty="0">
                          <a:solidFill>
                            <a:srgbClr val="000000"/>
                          </a:solidFill>
                          <a:effectLst/>
                          <a:latin typeface="Arial" panose="020B0604020202020204" pitchFamily="34" charset="0"/>
                        </a:rPr>
                        <a:t>3.692</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29.23948</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HSDATA_P3</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4.155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3.99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3.855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4.194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3.607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4.036</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32.06206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HSDATA_P4</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4.323</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4.237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4.187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4.389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4.216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4.261</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33.8915</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HSDATA_P5</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4.663</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4.648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4.77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4.601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4.631</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36.91777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5.01</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5.06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4.942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5.142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4.983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5.008</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39.9664</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5.36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5.486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5.37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5.516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5.369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5.388</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43.02763</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HSDATA_P8</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5.717</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5.923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5.715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5.897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5.775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5.761</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46.09889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9407">
                <a:tc>
                  <a:txBody>
                    <a:bodyPr/>
                    <a:lstStyle/>
                    <a:p>
                      <a:pPr algn="ctr" fontAlgn="b"/>
                      <a:r>
                        <a:rPr lang="en-GB" sz="800" b="1" i="0" u="none" strike="noStrike">
                          <a:solidFill>
                            <a:srgbClr val="000000"/>
                          </a:solidFill>
                          <a:effectLst/>
                          <a:latin typeface="Arial" panose="020B0604020202020204" pitchFamily="34" charset="0"/>
                        </a:rPr>
                        <a:t>HSDATA_P9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6.065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6.416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6.139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6.275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6.192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6.099</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49.16661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4" name="TextBox 13"/>
          <p:cNvSpPr txBox="1"/>
          <p:nvPr/>
        </p:nvSpPr>
        <p:spPr>
          <a:xfrm>
            <a:off x="118202" y="888405"/>
            <a:ext cx="4572906" cy="338554"/>
          </a:xfrm>
          <a:prstGeom prst="rect">
            <a:avLst/>
          </a:prstGeom>
          <a:noFill/>
        </p:spPr>
        <p:txBody>
          <a:bodyPr wrap="square" rtlCol="0">
            <a:spAutoFit/>
          </a:bodyPr>
          <a:lstStyle/>
          <a:p>
            <a:r>
              <a:rPr lang="en-US" sz="1600" b="1" dirty="0">
                <a:latin typeface="+mj-lt"/>
                <a:cs typeface="Arial" panose="020B0604020202020204" pitchFamily="34" charset="0"/>
              </a:rPr>
              <a:t>M</a:t>
            </a:r>
            <a:r>
              <a:rPr lang="en-US" sz="1600" b="1" dirty="0" smtClean="0">
                <a:latin typeface="+mj-lt"/>
                <a:cs typeface="Arial" panose="020B0604020202020204" pitchFamily="34" charset="0"/>
              </a:rPr>
              <a:t>easured </a:t>
            </a:r>
            <a:r>
              <a:rPr lang="en-US" sz="1600" b="1" dirty="0">
                <a:latin typeface="+mj-lt"/>
                <a:cs typeface="Arial" panose="020B0604020202020204" pitchFamily="34" charset="0"/>
              </a:rPr>
              <a:t>resistance </a:t>
            </a:r>
            <a:r>
              <a:rPr lang="en-US" sz="1600" b="1" dirty="0" smtClean="0">
                <a:latin typeface="+mj-lt"/>
                <a:cs typeface="Arial" panose="020B0604020202020204" pitchFamily="34" charset="0"/>
              </a:rPr>
              <a:t>HS lines on FPC PX-001 to PX-006</a:t>
            </a:r>
            <a:endParaRPr lang="en-GB" sz="1600" b="1" dirty="0">
              <a:latin typeface="+mj-lt"/>
              <a:cs typeface="Arial" panose="020B0604020202020204" pitchFamily="34" charset="0"/>
            </a:endParaRPr>
          </a:p>
        </p:txBody>
      </p:sp>
      <p:graphicFrame>
        <p:nvGraphicFramePr>
          <p:cNvPr id="12" name="Chart 11"/>
          <p:cNvGraphicFramePr>
            <a:graphicFrameLocks/>
          </p:cNvGraphicFramePr>
          <p:nvPr>
            <p:extLst>
              <p:ext uri="{D42A27DB-BD31-4B8C-83A1-F6EECF244321}">
                <p14:modId xmlns:p14="http://schemas.microsoft.com/office/powerpoint/2010/main" val="4100003685"/>
              </p:ext>
            </p:extLst>
          </p:nvPr>
        </p:nvGraphicFramePr>
        <p:xfrm>
          <a:off x="5690126" y="1486202"/>
          <a:ext cx="5654834" cy="3786892"/>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p:cNvCxnSpPr/>
          <p:nvPr/>
        </p:nvCxnSpPr>
        <p:spPr>
          <a:xfrm flipH="1">
            <a:off x="5912742" y="2304263"/>
            <a:ext cx="5266706" cy="14666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934019" y="3171162"/>
            <a:ext cx="837210" cy="902556"/>
          </a:xfrm>
          <a:prstGeom prst="ellipse">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
          <p:cNvSpPr txBox="1"/>
          <p:nvPr/>
        </p:nvSpPr>
        <p:spPr>
          <a:xfrm>
            <a:off x="7915961" y="2484571"/>
            <a:ext cx="1787237" cy="360616"/>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latin typeface="Arial" panose="020B0604020202020204" pitchFamily="34" charset="0"/>
                <a:cs typeface="Arial" panose="020B0604020202020204" pitchFamily="34" charset="0"/>
              </a:rPr>
              <a:t>The curve slope is dues to the resistive loss</a:t>
            </a:r>
            <a:endParaRPr lang="en-GB" sz="1000" dirty="0">
              <a:latin typeface="Arial" panose="020B0604020202020204" pitchFamily="34" charset="0"/>
              <a:cs typeface="Arial" panose="020B0604020202020204" pitchFamily="34" charset="0"/>
            </a:endParaRPr>
          </a:p>
        </p:txBody>
      </p:sp>
      <p:sp>
        <p:nvSpPr>
          <p:cNvPr id="19" name="TextBox 1"/>
          <p:cNvSpPr txBox="1"/>
          <p:nvPr/>
        </p:nvSpPr>
        <p:spPr>
          <a:xfrm>
            <a:off x="6376128" y="4212845"/>
            <a:ext cx="1787237" cy="2277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b="1" dirty="0">
                <a:solidFill>
                  <a:srgbClr val="FFC000"/>
                </a:solidFill>
                <a:latin typeface="Arial" panose="020B0604020202020204" pitchFamily="34" charset="0"/>
                <a:cs typeface="Arial" panose="020B0604020202020204" pitchFamily="34" charset="0"/>
              </a:rPr>
              <a:t>Probe and FPC interconnection</a:t>
            </a:r>
            <a:endParaRPr lang="en-GB" sz="800" b="1" dirty="0">
              <a:solidFill>
                <a:srgbClr val="FFC000"/>
              </a:solidFill>
              <a:latin typeface="Arial" panose="020B0604020202020204" pitchFamily="34" charset="0"/>
              <a:cs typeface="Arial" panose="020B0604020202020204" pitchFamily="34" charset="0"/>
            </a:endParaRPr>
          </a:p>
        </p:txBody>
      </p:sp>
      <p:sp>
        <p:nvSpPr>
          <p:cNvPr id="20" name="TextBox 19"/>
          <p:cNvSpPr txBox="1"/>
          <p:nvPr/>
        </p:nvSpPr>
        <p:spPr>
          <a:xfrm>
            <a:off x="6245765" y="974260"/>
            <a:ext cx="4292930" cy="338554"/>
          </a:xfrm>
          <a:prstGeom prst="rect">
            <a:avLst/>
          </a:prstGeom>
          <a:noFill/>
        </p:spPr>
        <p:txBody>
          <a:bodyPr wrap="square" rtlCol="0">
            <a:spAutoFit/>
          </a:bodyPr>
          <a:lstStyle/>
          <a:p>
            <a:r>
              <a:rPr lang="en-US" sz="1600" b="1" dirty="0">
                <a:latin typeface="+mj-lt"/>
                <a:cs typeface="Arial" panose="020B0604020202020204" pitchFamily="34" charset="0"/>
              </a:rPr>
              <a:t>PX-003 HSDATA_P9 and HSDATA_N9 impedance</a:t>
            </a:r>
            <a:endParaRPr lang="en-GB" sz="1600" b="1" dirty="0">
              <a:latin typeface="+mj-lt"/>
              <a:cs typeface="Arial" panose="020B0604020202020204" pitchFamily="34" charset="0"/>
            </a:endParaRPr>
          </a:p>
        </p:txBody>
      </p:sp>
    </p:spTree>
    <p:extLst>
      <p:ext uri="{BB962C8B-B14F-4D97-AF65-F5344CB8AC3E}">
        <p14:creationId xmlns:p14="http://schemas.microsoft.com/office/powerpoint/2010/main" val="39904452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26</a:t>
            </a:fld>
            <a:endParaRPr lang="en-GB"/>
          </a:p>
        </p:txBody>
      </p:sp>
      <p:sp>
        <p:nvSpPr>
          <p:cNvPr id="2" name="Title 1"/>
          <p:cNvSpPr>
            <a:spLocks noGrp="1"/>
          </p:cNvSpPr>
          <p:nvPr>
            <p:ph type="title"/>
          </p:nvPr>
        </p:nvSpPr>
        <p:spPr/>
        <p:txBody>
          <a:bodyPr/>
          <a:lstStyle/>
          <a:p>
            <a:r>
              <a:rPr lang="en-GB" sz="3200" dirty="0" smtClean="0"/>
              <a:t>Prototypes production</a:t>
            </a:r>
            <a:endParaRPr lang="en-GB" sz="3200" dirty="0"/>
          </a:p>
        </p:txBody>
      </p:sp>
      <p:sp>
        <p:nvSpPr>
          <p:cNvPr id="3" name="Content Placeholder 2"/>
          <p:cNvSpPr>
            <a:spLocks noGrp="1"/>
          </p:cNvSpPr>
          <p:nvPr>
            <p:ph sz="quarter" idx="13"/>
          </p:nvPr>
        </p:nvSpPr>
        <p:spPr>
          <a:xfrm>
            <a:off x="477715" y="864890"/>
            <a:ext cx="10826680" cy="4340155"/>
          </a:xfrm>
        </p:spPr>
        <p:txBody>
          <a:bodyPr>
            <a:noAutofit/>
          </a:bodyPr>
          <a:lstStyle/>
          <a:p>
            <a:r>
              <a:rPr lang="en-GB" sz="1800" dirty="0"/>
              <a:t>Layout and processing have been optimized during all 2016 ( more than 40 prototypes produced)</a:t>
            </a:r>
          </a:p>
          <a:p>
            <a:r>
              <a:rPr lang="en-GB" sz="1800" dirty="0"/>
              <a:t>In 2017 we procured 24 prototypes, yield ~ 80 %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762" y="1580708"/>
            <a:ext cx="11924714" cy="142940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27939" y="3516923"/>
            <a:ext cx="6736952" cy="2937217"/>
          </a:xfrm>
          <a:prstGeom prst="rect">
            <a:avLst/>
          </a:prstGeom>
          <a:ln w="19050">
            <a:solidFill>
              <a:srgbClr val="FF0000"/>
            </a:solidFill>
          </a:ln>
        </p:spPr>
      </p:pic>
      <p:sp>
        <p:nvSpPr>
          <p:cNvPr id="10" name="Rectangle 9"/>
          <p:cNvSpPr/>
          <p:nvPr/>
        </p:nvSpPr>
        <p:spPr>
          <a:xfrm>
            <a:off x="9686611" y="1679179"/>
            <a:ext cx="2235526" cy="10941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flipH="1">
            <a:off x="10583396" y="2773345"/>
            <a:ext cx="1338741" cy="73939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762" y="3246353"/>
            <a:ext cx="3132678" cy="2349509"/>
          </a:xfrm>
          <a:prstGeom prst="rect">
            <a:avLst/>
          </a:prstGeom>
        </p:spPr>
      </p:pic>
      <p:sp>
        <p:nvSpPr>
          <p:cNvPr id="7" name="TextBox 6"/>
          <p:cNvSpPr txBox="1"/>
          <p:nvPr/>
        </p:nvSpPr>
        <p:spPr>
          <a:xfrm>
            <a:off x="477715" y="5595862"/>
            <a:ext cx="1330988" cy="584775"/>
          </a:xfrm>
          <a:prstGeom prst="rect">
            <a:avLst/>
          </a:prstGeom>
          <a:noFill/>
        </p:spPr>
        <p:txBody>
          <a:bodyPr wrap="square" rtlCol="0">
            <a:spAutoFit/>
          </a:bodyPr>
          <a:lstStyle/>
          <a:p>
            <a:r>
              <a:rPr lang="en-GB" sz="1600" dirty="0">
                <a:solidFill>
                  <a:srgbClr val="FF0000"/>
                </a:solidFill>
              </a:rPr>
              <a:t>Al top layer after etching</a:t>
            </a:r>
          </a:p>
        </p:txBody>
      </p:sp>
      <p:cxnSp>
        <p:nvCxnSpPr>
          <p:cNvPr id="15" name="Straight Connector 14"/>
          <p:cNvCxnSpPr/>
          <p:nvPr/>
        </p:nvCxnSpPr>
        <p:spPr>
          <a:xfrm flipH="1">
            <a:off x="3827940" y="2773345"/>
            <a:ext cx="5858671" cy="73939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1497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27</a:t>
            </a:fld>
            <a:endParaRPr lang="en-GB"/>
          </a:p>
        </p:txBody>
      </p:sp>
      <p:sp>
        <p:nvSpPr>
          <p:cNvPr id="2" name="Title 1"/>
          <p:cNvSpPr>
            <a:spLocks noGrp="1"/>
          </p:cNvSpPr>
          <p:nvPr>
            <p:ph type="title"/>
          </p:nvPr>
        </p:nvSpPr>
        <p:spPr/>
        <p:txBody>
          <a:bodyPr/>
          <a:lstStyle/>
          <a:p>
            <a:r>
              <a:rPr lang="en-US" dirty="0" smtClean="0"/>
              <a:t>Production schedule</a:t>
            </a:r>
            <a:endParaRPr lang="en-GB" dirty="0"/>
          </a:p>
        </p:txBody>
      </p:sp>
      <p:sp>
        <p:nvSpPr>
          <p:cNvPr id="3" name="Content Placeholder 2"/>
          <p:cNvSpPr>
            <a:spLocks noGrp="1"/>
          </p:cNvSpPr>
          <p:nvPr>
            <p:ph sz="quarter" idx="13"/>
          </p:nvPr>
        </p:nvSpPr>
        <p:spPr/>
        <p:txBody>
          <a:bodyPr>
            <a:normAutofit fontScale="92500" lnSpcReduction="10000"/>
          </a:bodyPr>
          <a:lstStyle/>
          <a:p>
            <a:r>
              <a:rPr lang="en-US" dirty="0" smtClean="0"/>
              <a:t>Amount to be produced: two full IB (96) + 20%  → 116 FPC</a:t>
            </a:r>
          </a:p>
          <a:p>
            <a:endParaRPr lang="en-US" dirty="0" smtClean="0"/>
          </a:p>
          <a:p>
            <a:r>
              <a:rPr lang="en-US" dirty="0" smtClean="0"/>
              <a:t>Including a yield of 80% for FPC production and of 90% for HIC modules production a </a:t>
            </a:r>
            <a:r>
              <a:rPr lang="en-US" dirty="0"/>
              <a:t>total number of </a:t>
            </a:r>
            <a:r>
              <a:rPr lang="en-US" dirty="0" smtClean="0"/>
              <a:t>160 FPC is required</a:t>
            </a:r>
          </a:p>
          <a:p>
            <a:endParaRPr lang="en-US" dirty="0" smtClean="0"/>
          </a:p>
          <a:p>
            <a:r>
              <a:rPr lang="en-US" dirty="0" smtClean="0"/>
              <a:t>Each sheet contains </a:t>
            </a:r>
            <a:r>
              <a:rPr lang="en-US" dirty="0"/>
              <a:t>6</a:t>
            </a:r>
            <a:r>
              <a:rPr lang="en-US" dirty="0" smtClean="0"/>
              <a:t> FPC (possibility to include a 7</a:t>
            </a:r>
            <a:r>
              <a:rPr lang="en-US" baseline="30000" dirty="0" smtClean="0"/>
              <a:t>th</a:t>
            </a:r>
            <a:r>
              <a:rPr lang="en-US" dirty="0" smtClean="0"/>
              <a:t> under investigation), a total of 24 sheets need to be processed</a:t>
            </a:r>
          </a:p>
          <a:p>
            <a:endParaRPr lang="en-US" dirty="0" smtClean="0"/>
          </a:p>
          <a:p>
            <a:r>
              <a:rPr lang="en-US" dirty="0" smtClean="0"/>
              <a:t>The estimated time for full production (started in March) is 9 months, completion of 48 FPC (for IB-1) expected for mid August</a:t>
            </a:r>
          </a:p>
        </p:txBody>
      </p:sp>
    </p:spTree>
    <p:extLst>
      <p:ext uri="{BB962C8B-B14F-4D97-AF65-F5344CB8AC3E}">
        <p14:creationId xmlns:p14="http://schemas.microsoft.com/office/powerpoint/2010/main" val="34534029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28</a:t>
            </a:fld>
            <a:endParaRPr lang="en-GB"/>
          </a:p>
        </p:txBody>
      </p:sp>
      <p:sp>
        <p:nvSpPr>
          <p:cNvPr id="8" name="Title 1"/>
          <p:cNvSpPr>
            <a:spLocks noGrp="1"/>
          </p:cNvSpPr>
          <p:nvPr>
            <p:ph type="title"/>
          </p:nvPr>
        </p:nvSpPr>
        <p:spPr/>
        <p:txBody>
          <a:bodyPr/>
          <a:lstStyle/>
          <a:p>
            <a:r>
              <a:rPr lang="en-US" sz="3200" dirty="0" smtClean="0"/>
              <a:t>Production schedule</a:t>
            </a:r>
            <a:endParaRPr lang="en-GB" sz="3200" dirty="0"/>
          </a:p>
        </p:txBody>
      </p:sp>
      <p:pic>
        <p:nvPicPr>
          <p:cNvPr id="7" name="Content Placeholder 6"/>
          <p:cNvPicPr>
            <a:picLocks noGrp="1" noChangeAspect="1"/>
          </p:cNvPicPr>
          <p:nvPr>
            <p:ph sz="quarter" idx="13"/>
          </p:nvPr>
        </p:nvPicPr>
        <p:blipFill rotWithShape="1">
          <a:blip r:embed="rId2" cstate="print">
            <a:extLst>
              <a:ext uri="{28A0092B-C50C-407E-A947-70E740481C1C}">
                <a14:useLocalDpi xmlns:a14="http://schemas.microsoft.com/office/drawing/2010/main"/>
              </a:ext>
            </a:extLst>
          </a:blip>
          <a:srcRect l="1681" t="19430" r="10244" b="14819"/>
          <a:stretch/>
        </p:blipFill>
        <p:spPr>
          <a:xfrm>
            <a:off x="569794" y="781797"/>
            <a:ext cx="10098594" cy="5654163"/>
          </a:xfrm>
          <a:prstGeom prst="rect">
            <a:avLst/>
          </a:prstGeom>
        </p:spPr>
      </p:pic>
    </p:spTree>
    <p:extLst>
      <p:ext uri="{BB962C8B-B14F-4D97-AF65-F5344CB8AC3E}">
        <p14:creationId xmlns:p14="http://schemas.microsoft.com/office/powerpoint/2010/main" val="645837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724173" y="1296088"/>
            <a:ext cx="8502727" cy="808444"/>
          </a:xfrm>
          <a:prstGeom prst="rect">
            <a:avLst/>
          </a:prstGeom>
        </p:spPr>
      </p:pic>
      <p:pic>
        <p:nvPicPr>
          <p:cNvPr id="80" name="Picture 7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8120" y="3920679"/>
            <a:ext cx="8934449" cy="2863850"/>
          </a:xfrm>
          <a:prstGeom prst="rect">
            <a:avLst/>
          </a:prstGeom>
        </p:spPr>
      </p:pic>
      <p:cxnSp>
        <p:nvCxnSpPr>
          <p:cNvPr id="7" name="Straight Arrow Connector 6"/>
          <p:cNvCxnSpPr/>
          <p:nvPr/>
        </p:nvCxnSpPr>
        <p:spPr>
          <a:xfrm>
            <a:off x="10206832" y="1319523"/>
            <a:ext cx="0" cy="77152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674813" y="1567173"/>
            <a:ext cx="0" cy="290513"/>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742223" y="1150453"/>
            <a:ext cx="8397934" cy="2382"/>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0147300" y="1086160"/>
            <a:ext cx="0" cy="23336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147301" y="1319522"/>
            <a:ext cx="123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0140158" y="2091047"/>
            <a:ext cx="123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639095" y="1561156"/>
            <a:ext cx="123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636713" y="1857685"/>
            <a:ext cx="123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742223" y="1108044"/>
            <a:ext cx="0" cy="46739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280511" y="816103"/>
            <a:ext cx="1321358" cy="33855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506.2 mm</a:t>
            </a:r>
            <a:endParaRPr lang="en-US" sz="1600" dirty="0">
              <a:latin typeface="Arial" panose="020B0604020202020204" pitchFamily="34" charset="0"/>
              <a:cs typeface="Arial" panose="020B0604020202020204" pitchFamily="34" charset="0"/>
            </a:endParaRPr>
          </a:p>
        </p:txBody>
      </p:sp>
      <p:sp>
        <p:nvSpPr>
          <p:cNvPr id="33" name="TextBox 32"/>
          <p:cNvSpPr txBox="1"/>
          <p:nvPr/>
        </p:nvSpPr>
        <p:spPr>
          <a:xfrm rot="16200000">
            <a:off x="1109081" y="1589318"/>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16 mm</a:t>
            </a:r>
            <a:endParaRPr lang="en-US" sz="1000" dirty="0">
              <a:latin typeface="Arial" panose="020B0604020202020204" pitchFamily="34" charset="0"/>
              <a:cs typeface="Arial" panose="020B0604020202020204" pitchFamily="34" charset="0"/>
            </a:endParaRPr>
          </a:p>
        </p:txBody>
      </p:sp>
      <p:sp>
        <p:nvSpPr>
          <p:cNvPr id="34" name="TextBox 33"/>
          <p:cNvSpPr txBox="1"/>
          <p:nvPr/>
        </p:nvSpPr>
        <p:spPr>
          <a:xfrm rot="16200000">
            <a:off x="9931717" y="1576133"/>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41.9 mm</a:t>
            </a:r>
            <a:endParaRPr lang="en-US" sz="1000" dirty="0">
              <a:latin typeface="Arial" panose="020B0604020202020204" pitchFamily="34" charset="0"/>
              <a:cs typeface="Arial" panose="020B0604020202020204" pitchFamily="34" charset="0"/>
            </a:endParaRPr>
          </a:p>
        </p:txBody>
      </p:sp>
      <p:cxnSp>
        <p:nvCxnSpPr>
          <p:cNvPr id="35" name="Straight Arrow Connector 34"/>
          <p:cNvCxnSpPr/>
          <p:nvPr/>
        </p:nvCxnSpPr>
        <p:spPr>
          <a:xfrm>
            <a:off x="5282840" y="1561157"/>
            <a:ext cx="0" cy="290513"/>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6200000">
            <a:off x="4990455" y="1576562"/>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16.15 mm</a:t>
            </a:r>
            <a:endParaRPr lang="en-US" sz="1000" dirty="0">
              <a:latin typeface="Arial" panose="020B0604020202020204" pitchFamily="34" charset="0"/>
              <a:cs typeface="Arial" panose="020B0604020202020204" pitchFamily="34" charset="0"/>
            </a:endParaRPr>
          </a:p>
        </p:txBody>
      </p:sp>
      <p:cxnSp>
        <p:nvCxnSpPr>
          <p:cNvPr id="37" name="Straight Connector 36"/>
          <p:cNvCxnSpPr/>
          <p:nvPr/>
        </p:nvCxnSpPr>
        <p:spPr>
          <a:xfrm>
            <a:off x="4372769" y="1451557"/>
            <a:ext cx="0" cy="5315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257465" y="1235265"/>
            <a:ext cx="230609"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A</a:t>
            </a:r>
            <a:endParaRPr lang="en-US" sz="1000" dirty="0">
              <a:latin typeface="Arial" panose="020B0604020202020204" pitchFamily="34" charset="0"/>
              <a:cs typeface="Arial" panose="020B0604020202020204" pitchFamily="34" charset="0"/>
            </a:endParaRPr>
          </a:p>
        </p:txBody>
      </p:sp>
      <p:sp>
        <p:nvSpPr>
          <p:cNvPr id="42" name="TextBox 41"/>
          <p:cNvSpPr txBox="1"/>
          <p:nvPr/>
        </p:nvSpPr>
        <p:spPr>
          <a:xfrm>
            <a:off x="4257465" y="1966750"/>
            <a:ext cx="230609"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A</a:t>
            </a:r>
            <a:endParaRPr lang="en-US" sz="1000" dirty="0">
              <a:latin typeface="Arial" panose="020B0604020202020204" pitchFamily="34" charset="0"/>
              <a:cs typeface="Arial" panose="020B0604020202020204" pitchFamily="34" charset="0"/>
            </a:endParaRPr>
          </a:p>
        </p:txBody>
      </p:sp>
      <p:sp>
        <p:nvSpPr>
          <p:cNvPr id="81" name="TextBox 80"/>
          <p:cNvSpPr txBox="1"/>
          <p:nvPr/>
        </p:nvSpPr>
        <p:spPr>
          <a:xfrm>
            <a:off x="4646665" y="5259725"/>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1</a:t>
            </a:r>
            <a:endParaRPr lang="fr-FR" sz="1200" b="1" dirty="0">
              <a:latin typeface="Arial" pitchFamily="34" charset="0"/>
              <a:cs typeface="Arial" pitchFamily="34" charset="0"/>
            </a:endParaRPr>
          </a:p>
        </p:txBody>
      </p:sp>
      <p:sp>
        <p:nvSpPr>
          <p:cNvPr id="82" name="TextBox 81"/>
          <p:cNvSpPr txBox="1"/>
          <p:nvPr/>
        </p:nvSpPr>
        <p:spPr>
          <a:xfrm>
            <a:off x="5190710" y="5090471"/>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2</a:t>
            </a:r>
            <a:endParaRPr lang="fr-FR" sz="1200" b="1" dirty="0">
              <a:latin typeface="Arial" pitchFamily="34" charset="0"/>
              <a:cs typeface="Arial" pitchFamily="34" charset="0"/>
            </a:endParaRPr>
          </a:p>
        </p:txBody>
      </p:sp>
      <p:sp>
        <p:nvSpPr>
          <p:cNvPr id="83" name="TextBox 82"/>
          <p:cNvSpPr txBox="1"/>
          <p:nvPr/>
        </p:nvSpPr>
        <p:spPr>
          <a:xfrm>
            <a:off x="5721774" y="4937382"/>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3</a:t>
            </a:r>
            <a:endParaRPr lang="fr-FR" sz="1200" b="1" dirty="0">
              <a:latin typeface="Arial" pitchFamily="34" charset="0"/>
              <a:cs typeface="Arial" pitchFamily="34" charset="0"/>
            </a:endParaRPr>
          </a:p>
        </p:txBody>
      </p:sp>
      <p:sp>
        <p:nvSpPr>
          <p:cNvPr id="84" name="TextBox 83"/>
          <p:cNvSpPr txBox="1"/>
          <p:nvPr/>
        </p:nvSpPr>
        <p:spPr>
          <a:xfrm>
            <a:off x="6296577" y="4767391"/>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4</a:t>
            </a:r>
            <a:endParaRPr lang="fr-FR" sz="1200" b="1" dirty="0">
              <a:latin typeface="Arial" pitchFamily="34" charset="0"/>
              <a:cs typeface="Arial" pitchFamily="34" charset="0"/>
            </a:endParaRPr>
          </a:p>
        </p:txBody>
      </p:sp>
      <p:sp>
        <p:nvSpPr>
          <p:cNvPr id="85" name="TextBox 84"/>
          <p:cNvSpPr txBox="1"/>
          <p:nvPr/>
        </p:nvSpPr>
        <p:spPr>
          <a:xfrm>
            <a:off x="6851462" y="4601465"/>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5</a:t>
            </a:r>
            <a:endParaRPr lang="fr-FR" sz="1200" b="1" dirty="0">
              <a:latin typeface="Arial" pitchFamily="34" charset="0"/>
              <a:cs typeface="Arial" pitchFamily="34" charset="0"/>
            </a:endParaRPr>
          </a:p>
        </p:txBody>
      </p:sp>
      <p:sp>
        <p:nvSpPr>
          <p:cNvPr id="86" name="TextBox 85"/>
          <p:cNvSpPr txBox="1"/>
          <p:nvPr/>
        </p:nvSpPr>
        <p:spPr>
          <a:xfrm>
            <a:off x="7374458" y="4435248"/>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6</a:t>
            </a:r>
            <a:endParaRPr lang="fr-FR" sz="1200" b="1" dirty="0">
              <a:latin typeface="Arial" pitchFamily="34" charset="0"/>
              <a:cs typeface="Arial" pitchFamily="34" charset="0"/>
            </a:endParaRPr>
          </a:p>
        </p:txBody>
      </p:sp>
      <p:sp>
        <p:nvSpPr>
          <p:cNvPr id="87" name="TextBox 86"/>
          <p:cNvSpPr txBox="1"/>
          <p:nvPr/>
        </p:nvSpPr>
        <p:spPr>
          <a:xfrm>
            <a:off x="7939577" y="4265544"/>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7</a:t>
            </a:r>
            <a:endParaRPr lang="fr-FR" sz="1200" b="1" dirty="0">
              <a:latin typeface="Arial" pitchFamily="34" charset="0"/>
              <a:cs typeface="Arial" pitchFamily="34" charset="0"/>
            </a:endParaRPr>
          </a:p>
        </p:txBody>
      </p:sp>
      <p:sp>
        <p:nvSpPr>
          <p:cNvPr id="88" name="TextBox 87"/>
          <p:cNvSpPr txBox="1"/>
          <p:nvPr/>
        </p:nvSpPr>
        <p:spPr>
          <a:xfrm>
            <a:off x="8498547" y="4099327"/>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8</a:t>
            </a:r>
            <a:endParaRPr lang="fr-FR" sz="1200" b="1" dirty="0">
              <a:latin typeface="Arial" pitchFamily="34" charset="0"/>
              <a:cs typeface="Arial" pitchFamily="34" charset="0"/>
            </a:endParaRPr>
          </a:p>
        </p:txBody>
      </p:sp>
      <p:sp>
        <p:nvSpPr>
          <p:cNvPr id="89" name="TextBox 88"/>
          <p:cNvSpPr txBox="1"/>
          <p:nvPr/>
        </p:nvSpPr>
        <p:spPr>
          <a:xfrm>
            <a:off x="9057517" y="3938191"/>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9</a:t>
            </a:r>
            <a:endParaRPr lang="fr-FR" sz="1200" b="1" dirty="0">
              <a:latin typeface="Arial" pitchFamily="34" charset="0"/>
              <a:cs typeface="Arial" pitchFamily="34" charset="0"/>
            </a:endParaRPr>
          </a:p>
        </p:txBody>
      </p:sp>
      <p:sp>
        <p:nvSpPr>
          <p:cNvPr id="45" name="Rectangle 44"/>
          <p:cNvSpPr/>
          <p:nvPr/>
        </p:nvSpPr>
        <p:spPr>
          <a:xfrm>
            <a:off x="1691941" y="2547236"/>
            <a:ext cx="5492059" cy="325938"/>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p:cNvSpPr/>
          <p:nvPr/>
        </p:nvSpPr>
        <p:spPr>
          <a:xfrm>
            <a:off x="1737770" y="2693121"/>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1691940" y="2871826"/>
            <a:ext cx="5492060" cy="396044"/>
          </a:xfrm>
          <a:prstGeom prst="rect">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2129098" y="2691806"/>
            <a:ext cx="1440650" cy="180020"/>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Arial" pitchFamily="34" charset="0"/>
                <a:cs typeface="Arial" pitchFamily="34" charset="0"/>
              </a:rPr>
              <a:t>AVDD</a:t>
            </a:r>
            <a:endParaRPr lang="fr-FR" sz="800" b="1" dirty="0">
              <a:solidFill>
                <a:schemeClr val="tx1"/>
              </a:solidFill>
              <a:latin typeface="Arial" pitchFamily="34" charset="0"/>
              <a:cs typeface="Arial" pitchFamily="34" charset="0"/>
            </a:endParaRPr>
          </a:p>
        </p:txBody>
      </p:sp>
      <p:sp>
        <p:nvSpPr>
          <p:cNvPr id="49" name="Rectangle 48"/>
          <p:cNvSpPr/>
          <p:nvPr/>
        </p:nvSpPr>
        <p:spPr>
          <a:xfrm>
            <a:off x="3662423" y="2691806"/>
            <a:ext cx="1313086" cy="180020"/>
          </a:xfrm>
          <a:prstGeom prst="rect">
            <a:avLst/>
          </a:prstGeom>
          <a:solidFill>
            <a:srgbClr val="FA84D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Arial" pitchFamily="34" charset="0"/>
                <a:cs typeface="Arial" pitchFamily="34" charset="0"/>
              </a:rPr>
              <a:t>DVDD</a:t>
            </a:r>
            <a:endParaRPr lang="fr-FR" sz="800" b="1" dirty="0">
              <a:solidFill>
                <a:schemeClr val="tx1"/>
              </a:solidFill>
              <a:latin typeface="Arial" pitchFamily="34" charset="0"/>
              <a:cs typeface="Arial" pitchFamily="34" charset="0"/>
            </a:endParaRPr>
          </a:p>
        </p:txBody>
      </p:sp>
      <p:sp>
        <p:nvSpPr>
          <p:cNvPr id="50" name="Rectangle 49"/>
          <p:cNvSpPr/>
          <p:nvPr/>
        </p:nvSpPr>
        <p:spPr>
          <a:xfrm>
            <a:off x="5197884" y="2691806"/>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a:off x="5697687" y="2691806"/>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p:cNvSpPr/>
          <p:nvPr/>
        </p:nvSpPr>
        <p:spPr>
          <a:xfrm>
            <a:off x="6809618" y="2691806"/>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a:off x="6316166" y="2691806"/>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TextBox 53"/>
          <p:cNvSpPr txBox="1"/>
          <p:nvPr/>
        </p:nvSpPr>
        <p:spPr>
          <a:xfrm>
            <a:off x="7229886" y="2947098"/>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75 </a:t>
            </a:r>
            <a:r>
              <a:rPr lang="fr-FR" sz="1000" b="1" dirty="0">
                <a:latin typeface="Arial" pitchFamily="34" charset="0"/>
                <a:cs typeface="Arial" pitchFamily="34" charset="0"/>
              </a:rPr>
              <a:t>µ</a:t>
            </a:r>
            <a:r>
              <a:rPr lang="en-GB" sz="1000" b="1" dirty="0">
                <a:latin typeface="Arial" pitchFamily="34" charset="0"/>
                <a:cs typeface="Arial" pitchFamily="34" charset="0"/>
              </a:rPr>
              <a:t>m UPILEX</a:t>
            </a:r>
            <a:endParaRPr lang="fr-FR" sz="1000" b="1" dirty="0">
              <a:latin typeface="Arial" pitchFamily="34" charset="0"/>
              <a:cs typeface="Arial" pitchFamily="34" charset="0"/>
            </a:endParaRPr>
          </a:p>
        </p:txBody>
      </p:sp>
      <p:sp>
        <p:nvSpPr>
          <p:cNvPr id="55" name="TextBox 54"/>
          <p:cNvSpPr txBox="1"/>
          <p:nvPr/>
        </p:nvSpPr>
        <p:spPr>
          <a:xfrm>
            <a:off x="7237244" y="2669092"/>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25 </a:t>
            </a:r>
            <a:r>
              <a:rPr lang="fr-FR" sz="1000" b="1" dirty="0">
                <a:latin typeface="Arial" pitchFamily="34" charset="0"/>
                <a:cs typeface="Arial" pitchFamily="34" charset="0"/>
              </a:rPr>
              <a:t>µ</a:t>
            </a:r>
            <a:r>
              <a:rPr lang="en-GB" sz="1000" b="1" dirty="0">
                <a:latin typeface="Arial" pitchFamily="34" charset="0"/>
                <a:cs typeface="Arial" pitchFamily="34" charset="0"/>
              </a:rPr>
              <a:t>m ALUMINUM</a:t>
            </a:r>
            <a:endParaRPr lang="fr-FR" sz="1000" b="1" dirty="0">
              <a:latin typeface="Arial" pitchFamily="34" charset="0"/>
              <a:cs typeface="Arial" pitchFamily="34" charset="0"/>
            </a:endParaRPr>
          </a:p>
        </p:txBody>
      </p:sp>
      <p:sp>
        <p:nvSpPr>
          <p:cNvPr id="56" name="TextBox 55"/>
          <p:cNvSpPr txBox="1"/>
          <p:nvPr/>
        </p:nvSpPr>
        <p:spPr>
          <a:xfrm>
            <a:off x="7219736" y="3246798"/>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25 </a:t>
            </a:r>
            <a:r>
              <a:rPr lang="fr-FR" sz="1000" b="1" dirty="0">
                <a:latin typeface="Arial" pitchFamily="34" charset="0"/>
                <a:cs typeface="Arial" pitchFamily="34" charset="0"/>
              </a:rPr>
              <a:t>µ</a:t>
            </a:r>
            <a:r>
              <a:rPr lang="en-GB" sz="1000" b="1" dirty="0">
                <a:latin typeface="Arial" pitchFamily="34" charset="0"/>
                <a:cs typeface="Arial" pitchFamily="34" charset="0"/>
              </a:rPr>
              <a:t>m ALUMINUM</a:t>
            </a:r>
            <a:endParaRPr lang="fr-FR" sz="1000" b="1" dirty="0">
              <a:latin typeface="Arial" pitchFamily="34" charset="0"/>
              <a:cs typeface="Arial" pitchFamily="34" charset="0"/>
            </a:endParaRPr>
          </a:p>
        </p:txBody>
      </p:sp>
      <p:cxnSp>
        <p:nvCxnSpPr>
          <p:cNvPr id="59" name="Straight Connector 58"/>
          <p:cNvCxnSpPr/>
          <p:nvPr/>
        </p:nvCxnSpPr>
        <p:spPr>
          <a:xfrm flipH="1">
            <a:off x="2129096" y="2259758"/>
            <a:ext cx="4" cy="342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48" idx="3"/>
          </p:cNvCxnSpPr>
          <p:nvPr/>
        </p:nvCxnSpPr>
        <p:spPr>
          <a:xfrm>
            <a:off x="3569748" y="2259758"/>
            <a:ext cx="0" cy="522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49" idx="1"/>
          </p:cNvCxnSpPr>
          <p:nvPr/>
        </p:nvCxnSpPr>
        <p:spPr>
          <a:xfrm>
            <a:off x="3662423" y="2259758"/>
            <a:ext cx="0" cy="522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endCxn id="49" idx="3"/>
          </p:cNvCxnSpPr>
          <p:nvPr/>
        </p:nvCxnSpPr>
        <p:spPr>
          <a:xfrm>
            <a:off x="4975509" y="2259758"/>
            <a:ext cx="0" cy="522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34958" y="2394528"/>
            <a:ext cx="1440159" cy="0"/>
          </a:xfrm>
          <a:prstGeom prst="line">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668773" y="2394528"/>
            <a:ext cx="1313086" cy="0"/>
          </a:xfrm>
          <a:prstGeom prst="line">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2514708" y="2154089"/>
            <a:ext cx="684076" cy="246221"/>
          </a:xfrm>
          <a:prstGeom prst="rect">
            <a:avLst/>
          </a:prstGeom>
          <a:noFill/>
        </p:spPr>
        <p:txBody>
          <a:bodyPr wrap="square" lIns="36000" rIns="36000" rtlCol="0">
            <a:spAutoFit/>
          </a:bodyPr>
          <a:lstStyle/>
          <a:p>
            <a:pPr algn="ctr"/>
            <a:r>
              <a:rPr lang="en-GB" sz="1000" b="1" dirty="0">
                <a:latin typeface="Arial" pitchFamily="34" charset="0"/>
                <a:cs typeface="Arial" pitchFamily="34" charset="0"/>
              </a:rPr>
              <a:t>4.1 mm</a:t>
            </a:r>
            <a:endParaRPr lang="fr-FR" sz="1000" b="1" dirty="0">
              <a:latin typeface="Arial" pitchFamily="34" charset="0"/>
              <a:cs typeface="Arial" pitchFamily="34" charset="0"/>
            </a:endParaRPr>
          </a:p>
        </p:txBody>
      </p:sp>
      <p:sp>
        <p:nvSpPr>
          <p:cNvPr id="71" name="TextBox 70"/>
          <p:cNvSpPr txBox="1"/>
          <p:nvPr/>
        </p:nvSpPr>
        <p:spPr>
          <a:xfrm>
            <a:off x="3976928" y="2161837"/>
            <a:ext cx="684076" cy="246221"/>
          </a:xfrm>
          <a:prstGeom prst="rect">
            <a:avLst/>
          </a:prstGeom>
          <a:noFill/>
        </p:spPr>
        <p:txBody>
          <a:bodyPr wrap="square" lIns="36000" rIns="36000" rtlCol="0">
            <a:spAutoFit/>
          </a:bodyPr>
          <a:lstStyle/>
          <a:p>
            <a:pPr algn="ctr"/>
            <a:r>
              <a:rPr lang="en-GB" sz="1000" b="1" dirty="0">
                <a:latin typeface="Arial" pitchFamily="34" charset="0"/>
                <a:cs typeface="Arial" pitchFamily="34" charset="0"/>
              </a:rPr>
              <a:t>5.5 mm</a:t>
            </a:r>
            <a:endParaRPr lang="fr-FR" sz="1000" b="1" dirty="0">
              <a:latin typeface="Arial" pitchFamily="34" charset="0"/>
              <a:cs typeface="Arial" pitchFamily="34" charset="0"/>
            </a:endParaRPr>
          </a:p>
        </p:txBody>
      </p:sp>
      <p:sp>
        <p:nvSpPr>
          <p:cNvPr id="73" name="TextBox 72"/>
          <p:cNvSpPr txBox="1"/>
          <p:nvPr/>
        </p:nvSpPr>
        <p:spPr>
          <a:xfrm>
            <a:off x="7237244" y="2467335"/>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20 </a:t>
            </a:r>
            <a:r>
              <a:rPr lang="fr-FR" sz="1000" b="1" dirty="0">
                <a:latin typeface="Arial" pitchFamily="34" charset="0"/>
                <a:cs typeface="Arial" pitchFamily="34" charset="0"/>
              </a:rPr>
              <a:t>µ</a:t>
            </a:r>
            <a:r>
              <a:rPr lang="en-GB" sz="1000" b="1" dirty="0">
                <a:latin typeface="Arial" pitchFamily="34" charset="0"/>
                <a:cs typeface="Arial" pitchFamily="34" charset="0"/>
              </a:rPr>
              <a:t>m COVERLAY</a:t>
            </a:r>
            <a:endParaRPr lang="fr-FR" sz="1000" b="1" dirty="0">
              <a:latin typeface="Arial" pitchFamily="34" charset="0"/>
              <a:cs typeface="Arial" pitchFamily="34" charset="0"/>
            </a:endParaRPr>
          </a:p>
        </p:txBody>
      </p:sp>
      <p:sp>
        <p:nvSpPr>
          <p:cNvPr id="76" name="TextBox 75"/>
          <p:cNvSpPr txBox="1"/>
          <p:nvPr/>
        </p:nvSpPr>
        <p:spPr>
          <a:xfrm>
            <a:off x="7218210" y="3434348"/>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20 </a:t>
            </a:r>
            <a:r>
              <a:rPr lang="fr-FR" sz="1000" b="1" dirty="0">
                <a:latin typeface="Arial" pitchFamily="34" charset="0"/>
                <a:cs typeface="Arial" pitchFamily="34" charset="0"/>
              </a:rPr>
              <a:t>µ</a:t>
            </a:r>
            <a:r>
              <a:rPr lang="en-GB" sz="1000" b="1" dirty="0">
                <a:latin typeface="Arial" pitchFamily="34" charset="0"/>
                <a:cs typeface="Arial" pitchFamily="34" charset="0"/>
              </a:rPr>
              <a:t>m COVERLAY</a:t>
            </a:r>
            <a:endParaRPr lang="fr-FR" sz="1000" b="1" dirty="0">
              <a:latin typeface="Arial" pitchFamily="34" charset="0"/>
              <a:cs typeface="Arial" pitchFamily="34" charset="0"/>
            </a:endParaRPr>
          </a:p>
        </p:txBody>
      </p:sp>
      <p:sp>
        <p:nvSpPr>
          <p:cNvPr id="3" name="Rectangle 2"/>
          <p:cNvSpPr/>
          <p:nvPr/>
        </p:nvSpPr>
        <p:spPr>
          <a:xfrm>
            <a:off x="4558999" y="5966120"/>
            <a:ext cx="6755445" cy="830997"/>
          </a:xfrm>
          <a:prstGeom prst="rect">
            <a:avLst/>
          </a:prstGeom>
        </p:spPr>
        <p:txBody>
          <a:bodyPr wrap="square">
            <a:spAutoFit/>
          </a:bodyPr>
          <a:lstStyle/>
          <a:p>
            <a:r>
              <a:rPr lang="en-GB" sz="1600" dirty="0"/>
              <a:t>The 9 silicon chips are read out in parallel: each chip sends its data stream to the end of Stave by a dedicated differential pair, 100 </a:t>
            </a:r>
            <a:r>
              <a:rPr lang="en-GB" sz="1600" dirty="0">
                <a:latin typeface="Symbol" panose="05050102010706020507" pitchFamily="18" charset="2"/>
              </a:rPr>
              <a:t>m</a:t>
            </a:r>
            <a:r>
              <a:rPr lang="en-GB" sz="1600" dirty="0"/>
              <a:t>m wide. Two additional differential pairs distribute the clock and configuration signals. </a:t>
            </a:r>
          </a:p>
        </p:txBody>
      </p:sp>
      <p:sp>
        <p:nvSpPr>
          <p:cNvPr id="6" name="Rectangle 5"/>
          <p:cNvSpPr/>
          <p:nvPr/>
        </p:nvSpPr>
        <p:spPr>
          <a:xfrm>
            <a:off x="1034981" y="4802469"/>
            <a:ext cx="4337452" cy="584775"/>
          </a:xfrm>
          <a:prstGeom prst="rect">
            <a:avLst/>
          </a:prstGeom>
        </p:spPr>
        <p:txBody>
          <a:bodyPr wrap="square">
            <a:spAutoFit/>
          </a:bodyPr>
          <a:lstStyle/>
          <a:p>
            <a:r>
              <a:rPr lang="en-GB" sz="1600" dirty="0"/>
              <a:t>Large planes are used to distribute analogue and digital power and respective ground connections.</a:t>
            </a:r>
          </a:p>
        </p:txBody>
      </p:sp>
      <p:sp>
        <p:nvSpPr>
          <p:cNvPr id="11" name="Trapezoid 10"/>
          <p:cNvSpPr/>
          <p:nvPr/>
        </p:nvSpPr>
        <p:spPr>
          <a:xfrm rot="10800000">
            <a:off x="5485913" y="2545142"/>
            <a:ext cx="211773" cy="73818"/>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5"/>
          <a:stretch>
            <a:fillRect/>
          </a:stretch>
        </p:blipFill>
        <p:spPr>
          <a:xfrm>
            <a:off x="6601869" y="2546519"/>
            <a:ext cx="207282" cy="73158"/>
          </a:xfrm>
          <a:prstGeom prst="rect">
            <a:avLst/>
          </a:prstGeom>
        </p:spPr>
      </p:pic>
      <p:pic>
        <p:nvPicPr>
          <p:cNvPr id="14" name="Picture 13"/>
          <p:cNvPicPr>
            <a:picLocks noChangeAspect="1"/>
          </p:cNvPicPr>
          <p:nvPr/>
        </p:nvPicPr>
        <p:blipFill>
          <a:blip r:embed="rId6"/>
          <a:stretch>
            <a:fillRect/>
          </a:stretch>
        </p:blipFill>
        <p:spPr>
          <a:xfrm>
            <a:off x="5985717" y="2542567"/>
            <a:ext cx="330448" cy="73158"/>
          </a:xfrm>
          <a:prstGeom prst="rect">
            <a:avLst/>
          </a:prstGeom>
        </p:spPr>
      </p:pic>
      <p:pic>
        <p:nvPicPr>
          <p:cNvPr id="15" name="Picture 14"/>
          <p:cNvPicPr>
            <a:picLocks noChangeAspect="1"/>
          </p:cNvPicPr>
          <p:nvPr/>
        </p:nvPicPr>
        <p:blipFill>
          <a:blip r:embed="rId5"/>
          <a:stretch>
            <a:fillRect/>
          </a:stretch>
        </p:blipFill>
        <p:spPr>
          <a:xfrm>
            <a:off x="4975510" y="2544436"/>
            <a:ext cx="222370" cy="73158"/>
          </a:xfrm>
          <a:prstGeom prst="rect">
            <a:avLst/>
          </a:prstGeom>
        </p:spPr>
      </p:pic>
      <p:pic>
        <p:nvPicPr>
          <p:cNvPr id="16" name="Picture 15"/>
          <p:cNvPicPr>
            <a:picLocks noChangeAspect="1"/>
          </p:cNvPicPr>
          <p:nvPr/>
        </p:nvPicPr>
        <p:blipFill>
          <a:blip r:embed="rId7"/>
          <a:stretch>
            <a:fillRect/>
          </a:stretch>
        </p:blipFill>
        <p:spPr>
          <a:xfrm>
            <a:off x="3569257" y="2541597"/>
            <a:ext cx="93167" cy="73158"/>
          </a:xfrm>
          <a:prstGeom prst="rect">
            <a:avLst/>
          </a:prstGeom>
        </p:spPr>
      </p:pic>
      <p:pic>
        <p:nvPicPr>
          <p:cNvPr id="17" name="Picture 16"/>
          <p:cNvPicPr>
            <a:picLocks noChangeAspect="1"/>
          </p:cNvPicPr>
          <p:nvPr/>
        </p:nvPicPr>
        <p:blipFill>
          <a:blip r:embed="rId8"/>
          <a:stretch>
            <a:fillRect/>
          </a:stretch>
        </p:blipFill>
        <p:spPr>
          <a:xfrm>
            <a:off x="2020049" y="2544660"/>
            <a:ext cx="102698" cy="73158"/>
          </a:xfrm>
          <a:prstGeom prst="rect">
            <a:avLst/>
          </a:prstGeom>
        </p:spPr>
      </p:pic>
      <p:sp>
        <p:nvSpPr>
          <p:cNvPr id="79" name="Rectangle 78"/>
          <p:cNvSpPr/>
          <p:nvPr/>
        </p:nvSpPr>
        <p:spPr>
          <a:xfrm>
            <a:off x="1879693" y="3981953"/>
            <a:ext cx="5058889" cy="360000"/>
          </a:xfrm>
          <a:prstGeom prst="rect">
            <a:avLst/>
          </a:prstGeom>
          <a:solidFill>
            <a:schemeClr val="tx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1691941" y="3268455"/>
            <a:ext cx="5492059" cy="367597"/>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3663232" y="3264288"/>
            <a:ext cx="3473326" cy="180020"/>
          </a:xfrm>
          <a:prstGeom prst="rect">
            <a:avLst/>
          </a:prstGeom>
          <a:solidFill>
            <a:srgbClr val="C1F4F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Arial" pitchFamily="34" charset="0"/>
                <a:cs typeface="Arial" pitchFamily="34" charset="0"/>
              </a:rPr>
              <a:t>DGND</a:t>
            </a:r>
            <a:endParaRPr lang="fr-FR" sz="800" b="1" dirty="0">
              <a:solidFill>
                <a:schemeClr val="tx1"/>
              </a:solidFill>
              <a:latin typeface="Arial" pitchFamily="34" charset="0"/>
              <a:cs typeface="Arial" pitchFamily="34" charset="0"/>
            </a:endParaRPr>
          </a:p>
        </p:txBody>
      </p:sp>
      <p:cxnSp>
        <p:nvCxnSpPr>
          <p:cNvPr id="66" name="Straight Connector 65"/>
          <p:cNvCxnSpPr/>
          <p:nvPr/>
        </p:nvCxnSpPr>
        <p:spPr>
          <a:xfrm>
            <a:off x="3664759" y="3414670"/>
            <a:ext cx="3458291" cy="0"/>
          </a:xfrm>
          <a:prstGeom prst="line">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051865" y="3406717"/>
            <a:ext cx="684076" cy="246221"/>
          </a:xfrm>
          <a:prstGeom prst="rect">
            <a:avLst/>
          </a:prstGeom>
          <a:noFill/>
        </p:spPr>
        <p:txBody>
          <a:bodyPr wrap="square" lIns="36000" rIns="36000" rtlCol="0">
            <a:spAutoFit/>
          </a:bodyPr>
          <a:lstStyle/>
          <a:p>
            <a:pPr algn="ctr"/>
            <a:r>
              <a:rPr lang="en-GB" sz="1000" b="1" dirty="0">
                <a:latin typeface="Arial" pitchFamily="34" charset="0"/>
                <a:cs typeface="Arial" pitchFamily="34" charset="0"/>
              </a:rPr>
              <a:t>11.15 mm</a:t>
            </a:r>
            <a:endParaRPr lang="fr-FR" sz="1000" b="1" dirty="0">
              <a:latin typeface="Arial" pitchFamily="34" charset="0"/>
              <a:cs typeface="Arial" pitchFamily="34" charset="0"/>
            </a:endParaRPr>
          </a:p>
        </p:txBody>
      </p:sp>
      <p:sp>
        <p:nvSpPr>
          <p:cNvPr id="44" name="Rectangle 43"/>
          <p:cNvSpPr/>
          <p:nvPr/>
        </p:nvSpPr>
        <p:spPr>
          <a:xfrm>
            <a:off x="2128607" y="3267870"/>
            <a:ext cx="1440650"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Arial" pitchFamily="34" charset="0"/>
                <a:cs typeface="Arial" pitchFamily="34" charset="0"/>
              </a:rPr>
              <a:t>AGND</a:t>
            </a:r>
            <a:endParaRPr lang="fr-FR" sz="800" b="1" dirty="0">
              <a:solidFill>
                <a:schemeClr val="tx1"/>
              </a:solidFill>
              <a:latin typeface="Arial" pitchFamily="34" charset="0"/>
              <a:cs typeface="Arial" pitchFamily="34" charset="0"/>
            </a:endParaRPr>
          </a:p>
        </p:txBody>
      </p:sp>
      <p:sp>
        <p:nvSpPr>
          <p:cNvPr id="69" name="TextBox 68"/>
          <p:cNvSpPr txBox="1"/>
          <p:nvPr/>
        </p:nvSpPr>
        <p:spPr>
          <a:xfrm>
            <a:off x="2501761" y="3411593"/>
            <a:ext cx="684076" cy="246221"/>
          </a:xfrm>
          <a:prstGeom prst="rect">
            <a:avLst/>
          </a:prstGeom>
          <a:noFill/>
        </p:spPr>
        <p:txBody>
          <a:bodyPr wrap="square" lIns="36000" rIns="36000" rtlCol="0">
            <a:spAutoFit/>
          </a:bodyPr>
          <a:lstStyle/>
          <a:p>
            <a:pPr algn="ctr"/>
            <a:r>
              <a:rPr lang="en-GB" sz="1000" b="1" dirty="0">
                <a:latin typeface="Arial" pitchFamily="34" charset="0"/>
                <a:cs typeface="Arial" pitchFamily="34" charset="0"/>
              </a:rPr>
              <a:t>4.1 mm</a:t>
            </a:r>
            <a:endParaRPr lang="fr-FR" sz="1000" b="1" dirty="0">
              <a:latin typeface="Arial" pitchFamily="34" charset="0"/>
              <a:cs typeface="Arial" pitchFamily="34" charset="0"/>
            </a:endParaRPr>
          </a:p>
        </p:txBody>
      </p:sp>
      <p:cxnSp>
        <p:nvCxnSpPr>
          <p:cNvPr id="65" name="Straight Connector 64"/>
          <p:cNvCxnSpPr/>
          <p:nvPr/>
        </p:nvCxnSpPr>
        <p:spPr>
          <a:xfrm>
            <a:off x="2135037" y="3414670"/>
            <a:ext cx="1440159" cy="0"/>
          </a:xfrm>
          <a:prstGeom prst="line">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737898" y="3266070"/>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TextBox 73"/>
          <p:cNvSpPr txBox="1"/>
          <p:nvPr/>
        </p:nvSpPr>
        <p:spPr>
          <a:xfrm>
            <a:off x="1644698" y="4492580"/>
            <a:ext cx="4320480" cy="246221"/>
          </a:xfrm>
          <a:prstGeom prst="rect">
            <a:avLst/>
          </a:prstGeom>
          <a:solidFill>
            <a:schemeClr val="bg1"/>
          </a:solidFill>
        </p:spPr>
        <p:txBody>
          <a:bodyPr wrap="square" rtlCol="0">
            <a:spAutoFit/>
          </a:bodyPr>
          <a:lstStyle/>
          <a:p>
            <a:r>
              <a:rPr lang="en-GB" sz="1000" b="1" dirty="0">
                <a:latin typeface="Arial" pitchFamily="34" charset="0"/>
                <a:cs typeface="Arial" pitchFamily="34" charset="0"/>
              </a:rPr>
              <a:t>Fig 2: </a:t>
            </a:r>
            <a:r>
              <a:rPr lang="en-GB" sz="1000" dirty="0">
                <a:latin typeface="Arial" pitchFamily="34" charset="0"/>
                <a:cs typeface="Arial" pitchFamily="34" charset="0"/>
              </a:rPr>
              <a:t>IB FPC Layer stackup</a:t>
            </a:r>
            <a:endParaRPr lang="fr-FR" sz="1000" dirty="0">
              <a:latin typeface="Arial" pitchFamily="34" charset="0"/>
              <a:cs typeface="Arial" pitchFamily="34" charset="0"/>
            </a:endParaRPr>
          </a:p>
        </p:txBody>
      </p:sp>
      <p:sp>
        <p:nvSpPr>
          <p:cNvPr id="90" name="Rectangle 89"/>
          <p:cNvSpPr/>
          <p:nvPr/>
        </p:nvSpPr>
        <p:spPr>
          <a:xfrm>
            <a:off x="1999786" y="3642640"/>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p:cNvSpPr/>
          <p:nvPr/>
        </p:nvSpPr>
        <p:spPr>
          <a:xfrm>
            <a:off x="3045961" y="3640469"/>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p:cNvSpPr/>
          <p:nvPr/>
        </p:nvSpPr>
        <p:spPr>
          <a:xfrm>
            <a:off x="4083240" y="3638426"/>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p:cNvSpPr/>
          <p:nvPr/>
        </p:nvSpPr>
        <p:spPr>
          <a:xfrm>
            <a:off x="5129415" y="3638299"/>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p:cNvSpPr/>
          <p:nvPr/>
        </p:nvSpPr>
        <p:spPr>
          <a:xfrm>
            <a:off x="6131824" y="3633917"/>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TextBox 94"/>
          <p:cNvSpPr txBox="1"/>
          <p:nvPr/>
        </p:nvSpPr>
        <p:spPr>
          <a:xfrm>
            <a:off x="7216684" y="3667516"/>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90 </a:t>
            </a:r>
            <a:r>
              <a:rPr lang="fr-FR" sz="1000" b="1" dirty="0">
                <a:latin typeface="Arial" pitchFamily="34" charset="0"/>
                <a:cs typeface="Arial" pitchFamily="34" charset="0"/>
              </a:rPr>
              <a:t>µ</a:t>
            </a:r>
            <a:r>
              <a:rPr lang="en-GB" sz="1000" b="1" dirty="0">
                <a:latin typeface="Arial" pitchFamily="34" charset="0"/>
                <a:cs typeface="Arial" pitchFamily="34" charset="0"/>
              </a:rPr>
              <a:t>m Glue</a:t>
            </a:r>
            <a:endParaRPr lang="fr-FR" sz="1000" b="1" dirty="0">
              <a:latin typeface="Arial" pitchFamily="34" charset="0"/>
              <a:cs typeface="Arial" pitchFamily="34" charset="0"/>
            </a:endParaRPr>
          </a:p>
        </p:txBody>
      </p:sp>
      <p:sp>
        <p:nvSpPr>
          <p:cNvPr id="96" name="TextBox 95"/>
          <p:cNvSpPr txBox="1"/>
          <p:nvPr/>
        </p:nvSpPr>
        <p:spPr>
          <a:xfrm>
            <a:off x="7216684" y="4010202"/>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50 </a:t>
            </a:r>
            <a:r>
              <a:rPr lang="fr-FR" sz="1000" b="1" dirty="0">
                <a:latin typeface="Arial" pitchFamily="34" charset="0"/>
                <a:cs typeface="Arial" pitchFamily="34" charset="0"/>
              </a:rPr>
              <a:t>µ</a:t>
            </a:r>
            <a:r>
              <a:rPr lang="en-GB" sz="1000" b="1" dirty="0">
                <a:latin typeface="Arial" pitchFamily="34" charset="0"/>
                <a:cs typeface="Arial" pitchFamily="34" charset="0"/>
              </a:rPr>
              <a:t>m Silicon chip</a:t>
            </a:r>
            <a:endParaRPr lang="fr-FR" sz="1000" b="1" dirty="0">
              <a:latin typeface="Arial" pitchFamily="34" charset="0"/>
              <a:cs typeface="Arial" pitchFamily="34" charset="0"/>
            </a:endParaRPr>
          </a:p>
        </p:txBody>
      </p:sp>
      <p:sp>
        <p:nvSpPr>
          <p:cNvPr id="97" name="Trapezoid 96"/>
          <p:cNvSpPr/>
          <p:nvPr/>
        </p:nvSpPr>
        <p:spPr>
          <a:xfrm>
            <a:off x="3552562" y="3554949"/>
            <a:ext cx="109108" cy="79128"/>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rapezoid 97"/>
          <p:cNvSpPr/>
          <p:nvPr/>
        </p:nvSpPr>
        <p:spPr>
          <a:xfrm>
            <a:off x="2025638" y="3552985"/>
            <a:ext cx="109108" cy="79128"/>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9" name="Straight Connector 98"/>
          <p:cNvCxnSpPr/>
          <p:nvPr/>
        </p:nvCxnSpPr>
        <p:spPr>
          <a:xfrm>
            <a:off x="1691940" y="4010202"/>
            <a:ext cx="187752" cy="1"/>
          </a:xfrm>
          <a:prstGeom prst="line">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938581" y="4019610"/>
            <a:ext cx="245418" cy="0"/>
          </a:xfrm>
          <a:prstGeom prst="line">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rot="16200000">
            <a:off x="1495421" y="4145258"/>
            <a:ext cx="555819" cy="215444"/>
          </a:xfrm>
          <a:prstGeom prst="rect">
            <a:avLst/>
          </a:prstGeom>
          <a:noFill/>
        </p:spPr>
        <p:txBody>
          <a:bodyPr wrap="square" lIns="36000" rIns="36000" rtlCol="0">
            <a:spAutoFit/>
          </a:bodyPr>
          <a:lstStyle/>
          <a:p>
            <a:pPr algn="ctr"/>
            <a:r>
              <a:rPr lang="en-US" sz="800" dirty="0">
                <a:latin typeface="Arial" pitchFamily="34" charset="0"/>
                <a:cs typeface="Arial" pitchFamily="34" charset="0"/>
              </a:rPr>
              <a:t>300 µm</a:t>
            </a:r>
            <a:endParaRPr lang="fr-FR" sz="800" dirty="0">
              <a:latin typeface="Arial" pitchFamily="34" charset="0"/>
              <a:cs typeface="Arial" pitchFamily="34" charset="0"/>
            </a:endParaRPr>
          </a:p>
        </p:txBody>
      </p:sp>
      <p:sp>
        <p:nvSpPr>
          <p:cNvPr id="102" name="TextBox 101"/>
          <p:cNvSpPr txBox="1"/>
          <p:nvPr/>
        </p:nvSpPr>
        <p:spPr>
          <a:xfrm rot="16200000">
            <a:off x="6773964" y="4151228"/>
            <a:ext cx="555819" cy="215444"/>
          </a:xfrm>
          <a:prstGeom prst="rect">
            <a:avLst/>
          </a:prstGeom>
          <a:noFill/>
        </p:spPr>
        <p:txBody>
          <a:bodyPr wrap="square" lIns="36000" rIns="36000" rtlCol="0">
            <a:spAutoFit/>
          </a:bodyPr>
          <a:lstStyle/>
          <a:p>
            <a:pPr algn="ctr"/>
            <a:r>
              <a:rPr lang="en-US" sz="800" dirty="0">
                <a:latin typeface="Arial" pitchFamily="34" charset="0"/>
                <a:cs typeface="Arial" pitchFamily="34" charset="0"/>
              </a:rPr>
              <a:t>850 µm</a:t>
            </a:r>
            <a:endParaRPr lang="fr-FR" sz="800" dirty="0">
              <a:latin typeface="Arial" pitchFamily="34" charset="0"/>
              <a:cs typeface="Arial" pitchFamily="34" charset="0"/>
            </a:endParaRPr>
          </a:p>
        </p:txBody>
      </p:sp>
      <p:sp>
        <p:nvSpPr>
          <p:cNvPr id="103" name="TextBox 102"/>
          <p:cNvSpPr txBox="1"/>
          <p:nvPr/>
        </p:nvSpPr>
        <p:spPr>
          <a:xfrm>
            <a:off x="1756394" y="2663643"/>
            <a:ext cx="251992" cy="246221"/>
          </a:xfrm>
          <a:prstGeom prst="rect">
            <a:avLst/>
          </a:prstGeom>
          <a:noFill/>
        </p:spPr>
        <p:txBody>
          <a:bodyPr wrap="none" rtlCol="0">
            <a:spAutoFit/>
          </a:bodyPr>
          <a:lstStyle/>
          <a:p>
            <a:r>
              <a:rPr lang="en-GB" sz="1000" dirty="0"/>
              <a:t>p</a:t>
            </a:r>
          </a:p>
        </p:txBody>
      </p:sp>
      <p:sp>
        <p:nvSpPr>
          <p:cNvPr id="104" name="TextBox 103"/>
          <p:cNvSpPr txBox="1"/>
          <p:nvPr/>
        </p:nvSpPr>
        <p:spPr>
          <a:xfrm>
            <a:off x="1688778" y="3250267"/>
            <a:ext cx="418704" cy="246221"/>
          </a:xfrm>
          <a:prstGeom prst="rect">
            <a:avLst/>
          </a:prstGeom>
          <a:noFill/>
        </p:spPr>
        <p:txBody>
          <a:bodyPr wrap="none" rtlCol="0">
            <a:spAutoFit/>
          </a:bodyPr>
          <a:lstStyle/>
          <a:p>
            <a:r>
              <a:rPr lang="en-GB" sz="1000" dirty="0"/>
              <a:t>subs</a:t>
            </a:r>
          </a:p>
        </p:txBody>
      </p:sp>
      <p:sp>
        <p:nvSpPr>
          <p:cNvPr id="2" name="Title 1"/>
          <p:cNvSpPr>
            <a:spLocks noGrp="1"/>
          </p:cNvSpPr>
          <p:nvPr>
            <p:ph type="title"/>
          </p:nvPr>
        </p:nvSpPr>
        <p:spPr/>
        <p:txBody>
          <a:bodyPr/>
          <a:lstStyle/>
          <a:p>
            <a:r>
              <a:rPr lang="en-GB" sz="3200" dirty="0" smtClean="0"/>
              <a:t>IB FPC layout</a:t>
            </a:r>
            <a:endParaRPr lang="en-GB" sz="3200" dirty="0"/>
          </a:p>
        </p:txBody>
      </p:sp>
      <p:sp>
        <p:nvSpPr>
          <p:cNvPr id="4" name="Date Placeholder 3"/>
          <p:cNvSpPr>
            <a:spLocks noGrp="1"/>
          </p:cNvSpPr>
          <p:nvPr>
            <p:ph type="dt" sz="half" idx="10"/>
          </p:nvPr>
        </p:nvSpPr>
        <p:spPr/>
        <p:txBody>
          <a:bodyPr/>
          <a:lstStyle/>
          <a:p>
            <a:r>
              <a:rPr lang="en-US" smtClean="0"/>
              <a:t>27/04/17</a:t>
            </a:r>
            <a:endParaRPr lang="en-US"/>
          </a:p>
        </p:txBody>
      </p:sp>
      <p:sp>
        <p:nvSpPr>
          <p:cNvPr id="5" name="Footer Placeholder 4"/>
          <p:cNvSpPr>
            <a:spLocks noGrp="1"/>
          </p:cNvSpPr>
          <p:nvPr>
            <p:ph type="ftr" sz="quarter" idx="11"/>
          </p:nvPr>
        </p:nvSpPr>
        <p:spPr/>
        <p:txBody>
          <a:bodyPr/>
          <a:lstStyle/>
          <a:p>
            <a:r>
              <a:rPr lang="en-US" smtClean="0"/>
              <a:t>IB FPC</a:t>
            </a:r>
            <a:endParaRPr lang="en-US" dirty="0"/>
          </a:p>
        </p:txBody>
      </p:sp>
      <p:sp>
        <p:nvSpPr>
          <p:cNvPr id="8" name="Slide Number Placeholder 7"/>
          <p:cNvSpPr>
            <a:spLocks noGrp="1"/>
          </p:cNvSpPr>
          <p:nvPr>
            <p:ph type="sldNum" sz="quarter" idx="12"/>
          </p:nvPr>
        </p:nvSpPr>
        <p:spPr/>
        <p:txBody>
          <a:bodyPr/>
          <a:lstStyle/>
          <a:p>
            <a:fld id="{B7F62631-D247-0E44-B808-5D23CBBA66F7}" type="slidenum">
              <a:rPr lang="en-US" smtClean="0"/>
              <a:pPr/>
              <a:t>3</a:t>
            </a:fld>
            <a:endParaRPr lang="en-US"/>
          </a:p>
        </p:txBody>
      </p:sp>
    </p:spTree>
    <p:extLst>
      <p:ext uri="{BB962C8B-B14F-4D97-AF65-F5344CB8AC3E}">
        <p14:creationId xmlns:p14="http://schemas.microsoft.com/office/powerpoint/2010/main" val="2185193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8240" y="2537881"/>
            <a:ext cx="3722051" cy="3961985"/>
          </a:xfrm>
          <a:prstGeom prst="rect">
            <a:avLst/>
          </a:prstGeom>
          <a:ln w="12700">
            <a:solidFill>
              <a:schemeClr val="tx1"/>
            </a:solidFill>
          </a:ln>
        </p:spPr>
      </p:pic>
      <p:pic>
        <p:nvPicPr>
          <p:cNvPr id="3" name="Picture 2"/>
          <p:cNvPicPr>
            <a:picLocks noChangeAspect="1"/>
          </p:cNvPicPr>
          <p:nvPr/>
        </p:nvPicPr>
        <p:blipFill>
          <a:blip r:embed="rId4"/>
          <a:stretch>
            <a:fillRect/>
          </a:stretch>
        </p:blipFill>
        <p:spPr>
          <a:xfrm>
            <a:off x="1668081" y="1428643"/>
            <a:ext cx="8498561" cy="810838"/>
          </a:xfrm>
          <a:prstGeom prst="rect">
            <a:avLst/>
          </a:prstGeom>
        </p:spPr>
      </p:pic>
      <p:sp>
        <p:nvSpPr>
          <p:cNvPr id="7" name="Rectangle 6"/>
          <p:cNvSpPr/>
          <p:nvPr/>
        </p:nvSpPr>
        <p:spPr>
          <a:xfrm>
            <a:off x="5425818" y="1431450"/>
            <a:ext cx="768350" cy="814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1925675" y="2238472"/>
            <a:ext cx="3495780" cy="2994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650291" y="2239482"/>
            <a:ext cx="539515" cy="2983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143919" y="3821940"/>
            <a:ext cx="794" cy="137477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292062" y="3821940"/>
            <a:ext cx="0" cy="137477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6200000">
            <a:off x="1614977" y="4371103"/>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16 mm</a:t>
            </a:r>
            <a:endParaRPr lang="en-US" sz="1000" dirty="0">
              <a:latin typeface="Arial" panose="020B0604020202020204" pitchFamily="34" charset="0"/>
              <a:cs typeface="Arial" panose="020B0604020202020204" pitchFamily="34" charset="0"/>
            </a:endParaRPr>
          </a:p>
        </p:txBody>
      </p:sp>
      <p:sp>
        <p:nvSpPr>
          <p:cNvPr id="21" name="TextBox 20"/>
          <p:cNvSpPr txBox="1"/>
          <p:nvPr/>
        </p:nvSpPr>
        <p:spPr>
          <a:xfrm rot="16200000">
            <a:off x="3026565" y="4395764"/>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16.15 mm</a:t>
            </a:r>
            <a:endParaRPr lang="en-US" sz="1000" dirty="0">
              <a:latin typeface="Arial" panose="020B0604020202020204" pitchFamily="34" charset="0"/>
              <a:cs typeface="Arial" panose="020B0604020202020204" pitchFamily="34" charset="0"/>
            </a:endParaRPr>
          </a:p>
        </p:txBody>
      </p:sp>
      <p:cxnSp>
        <p:nvCxnSpPr>
          <p:cNvPr id="22" name="Straight Arrow Connector 21"/>
          <p:cNvCxnSpPr/>
          <p:nvPr/>
        </p:nvCxnSpPr>
        <p:spPr>
          <a:xfrm flipH="1">
            <a:off x="3297041" y="2711451"/>
            <a:ext cx="794" cy="107632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277269" y="3429001"/>
            <a:ext cx="850900" cy="1159"/>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60416" y="3209815"/>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10 mm</a:t>
            </a:r>
            <a:endParaRPr lang="en-US" sz="1000" dirty="0">
              <a:latin typeface="Arial" panose="020B0604020202020204" pitchFamily="34" charset="0"/>
              <a:cs typeface="Arial" panose="020B0604020202020204" pitchFamily="34" charset="0"/>
            </a:endParaRPr>
          </a:p>
        </p:txBody>
      </p:sp>
      <p:sp>
        <p:nvSpPr>
          <p:cNvPr id="28" name="TextBox 27"/>
          <p:cNvSpPr txBox="1"/>
          <p:nvPr/>
        </p:nvSpPr>
        <p:spPr>
          <a:xfrm rot="16200000">
            <a:off x="3026564" y="3126502"/>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12.75 mm</a:t>
            </a:r>
            <a:endParaRPr lang="en-US" sz="1000" dirty="0">
              <a:latin typeface="Arial" panose="020B0604020202020204" pitchFamily="34" charset="0"/>
              <a:cs typeface="Arial" panose="020B0604020202020204" pitchFamily="34" charset="0"/>
            </a:endParaRPr>
          </a:p>
        </p:txBody>
      </p:sp>
      <p:cxnSp>
        <p:nvCxnSpPr>
          <p:cNvPr id="29" name="Straight Arrow Connector 28"/>
          <p:cNvCxnSpPr/>
          <p:nvPr/>
        </p:nvCxnSpPr>
        <p:spPr>
          <a:xfrm flipH="1">
            <a:off x="3302597" y="5224041"/>
            <a:ext cx="794" cy="107632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3026565" y="5639092"/>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13 mm</a:t>
            </a:r>
            <a:endParaRPr lang="en-US" sz="1000" dirty="0">
              <a:latin typeface="Arial" panose="020B0604020202020204" pitchFamily="34" charset="0"/>
              <a:cs typeface="Arial" panose="020B0604020202020204" pitchFamily="34" charset="0"/>
            </a:endParaRPr>
          </a:p>
        </p:txBody>
      </p:sp>
      <p:sp>
        <p:nvSpPr>
          <p:cNvPr id="31" name="Oval 30"/>
          <p:cNvSpPr/>
          <p:nvPr/>
        </p:nvSpPr>
        <p:spPr>
          <a:xfrm>
            <a:off x="2171897" y="2800391"/>
            <a:ext cx="260350" cy="259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1</a:t>
            </a:r>
            <a:endParaRPr lang="en-US" sz="1400" b="1" dirty="0">
              <a:solidFill>
                <a:schemeClr val="tx1"/>
              </a:solidFill>
              <a:latin typeface="Arial" panose="020B0604020202020204" pitchFamily="34" charset="0"/>
              <a:cs typeface="Arial" panose="020B0604020202020204" pitchFamily="34" charset="0"/>
            </a:endParaRPr>
          </a:p>
        </p:txBody>
      </p:sp>
      <p:sp>
        <p:nvSpPr>
          <p:cNvPr id="32" name="Oval 31"/>
          <p:cNvSpPr/>
          <p:nvPr/>
        </p:nvSpPr>
        <p:spPr>
          <a:xfrm>
            <a:off x="2171897" y="6000846"/>
            <a:ext cx="260350" cy="259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2</a:t>
            </a:r>
            <a:endParaRPr lang="en-US" sz="1400" b="1" dirty="0">
              <a:solidFill>
                <a:schemeClr val="tx1"/>
              </a:solidFill>
              <a:latin typeface="Arial" panose="020B0604020202020204" pitchFamily="34" charset="0"/>
              <a:cs typeface="Arial" panose="020B0604020202020204" pitchFamily="34" charset="0"/>
            </a:endParaRPr>
          </a:p>
        </p:txBody>
      </p:sp>
      <p:sp>
        <p:nvSpPr>
          <p:cNvPr id="33" name="Oval 32"/>
          <p:cNvSpPr/>
          <p:nvPr/>
        </p:nvSpPr>
        <p:spPr>
          <a:xfrm>
            <a:off x="9928967"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1</a:t>
            </a:r>
            <a:endParaRPr lang="en-US" sz="1000" b="1" dirty="0">
              <a:solidFill>
                <a:schemeClr val="tx1"/>
              </a:solidFill>
              <a:latin typeface="Arial" panose="020B0604020202020204" pitchFamily="34" charset="0"/>
              <a:cs typeface="Arial" panose="020B0604020202020204" pitchFamily="34" charset="0"/>
            </a:endParaRPr>
          </a:p>
        </p:txBody>
      </p:sp>
      <p:sp>
        <p:nvSpPr>
          <p:cNvPr id="34" name="Oval 33"/>
          <p:cNvSpPr/>
          <p:nvPr/>
        </p:nvSpPr>
        <p:spPr>
          <a:xfrm>
            <a:off x="5501651"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1</a:t>
            </a:r>
            <a:endParaRPr lang="en-US" sz="1000" b="1" dirty="0">
              <a:solidFill>
                <a:schemeClr val="tx1"/>
              </a:solidFill>
              <a:latin typeface="Arial" panose="020B0604020202020204" pitchFamily="34" charset="0"/>
              <a:cs typeface="Arial" panose="020B0604020202020204" pitchFamily="34" charset="0"/>
            </a:endParaRPr>
          </a:p>
        </p:txBody>
      </p:sp>
      <p:sp>
        <p:nvSpPr>
          <p:cNvPr id="36" name="Oval 35"/>
          <p:cNvSpPr/>
          <p:nvPr/>
        </p:nvSpPr>
        <p:spPr>
          <a:xfrm>
            <a:off x="6758970"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37" name="Oval 36"/>
          <p:cNvSpPr/>
          <p:nvPr/>
        </p:nvSpPr>
        <p:spPr>
          <a:xfrm>
            <a:off x="6758970" y="225223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38" name="Oval 37"/>
          <p:cNvSpPr/>
          <p:nvPr/>
        </p:nvSpPr>
        <p:spPr>
          <a:xfrm>
            <a:off x="7765629" y="225223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39" name="Oval 38"/>
          <p:cNvSpPr/>
          <p:nvPr/>
        </p:nvSpPr>
        <p:spPr>
          <a:xfrm>
            <a:off x="8763388"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0" name="Oval 39"/>
          <p:cNvSpPr/>
          <p:nvPr/>
        </p:nvSpPr>
        <p:spPr>
          <a:xfrm>
            <a:off x="8763388" y="225223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1" name="Oval 40"/>
          <p:cNvSpPr/>
          <p:nvPr/>
        </p:nvSpPr>
        <p:spPr>
          <a:xfrm>
            <a:off x="9928967" y="225858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2" name="Oval 41"/>
          <p:cNvSpPr/>
          <p:nvPr/>
        </p:nvSpPr>
        <p:spPr>
          <a:xfrm>
            <a:off x="5501651" y="225858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3" name="Oval 42"/>
          <p:cNvSpPr/>
          <p:nvPr/>
        </p:nvSpPr>
        <p:spPr>
          <a:xfrm>
            <a:off x="4020389"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4" name="Oval 43"/>
          <p:cNvSpPr/>
          <p:nvPr/>
        </p:nvSpPr>
        <p:spPr>
          <a:xfrm>
            <a:off x="4020389" y="225223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5" name="Oval 44"/>
          <p:cNvSpPr/>
          <p:nvPr/>
        </p:nvSpPr>
        <p:spPr>
          <a:xfrm>
            <a:off x="7765629" y="1259093"/>
            <a:ext cx="181572" cy="178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FF0000"/>
                </a:solidFill>
                <a:latin typeface="Arial" panose="020B0604020202020204" pitchFamily="34" charset="0"/>
                <a:cs typeface="Arial" panose="020B0604020202020204" pitchFamily="34" charset="0"/>
              </a:rPr>
              <a:t>3</a:t>
            </a:r>
            <a:endParaRPr lang="en-US" sz="1000" b="1" dirty="0">
              <a:solidFill>
                <a:srgbClr val="FF0000"/>
              </a:solidFill>
              <a:latin typeface="Arial" panose="020B0604020202020204" pitchFamily="34" charset="0"/>
              <a:cs typeface="Arial" panose="020B0604020202020204" pitchFamily="34" charset="0"/>
            </a:endParaRPr>
          </a:p>
        </p:txBody>
      </p:sp>
      <p:sp>
        <p:nvSpPr>
          <p:cNvPr id="46" name="Oval 45"/>
          <p:cNvSpPr/>
          <p:nvPr/>
        </p:nvSpPr>
        <p:spPr>
          <a:xfrm>
            <a:off x="6623148" y="2896390"/>
            <a:ext cx="260350" cy="259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1</a:t>
            </a:r>
            <a:endParaRPr lang="en-US" sz="1400" b="1" dirty="0">
              <a:solidFill>
                <a:schemeClr val="tx1"/>
              </a:solidFill>
              <a:latin typeface="Arial" panose="020B0604020202020204" pitchFamily="34" charset="0"/>
              <a:cs typeface="Arial" panose="020B0604020202020204" pitchFamily="34" charset="0"/>
            </a:endParaRPr>
          </a:p>
        </p:txBody>
      </p:sp>
      <p:sp>
        <p:nvSpPr>
          <p:cNvPr id="47" name="TextBox 46"/>
          <p:cNvSpPr txBox="1"/>
          <p:nvPr/>
        </p:nvSpPr>
        <p:spPr>
          <a:xfrm>
            <a:off x="6949816" y="2903243"/>
            <a:ext cx="2746842" cy="307777"/>
          </a:xfrm>
          <a:prstGeom prst="rect">
            <a:avLst/>
          </a:prstGeom>
          <a:noFill/>
        </p:spPr>
        <p:txBody>
          <a:bodyPr wrap="square" rtlCol="0">
            <a:spAutoFit/>
          </a:bodyPr>
          <a:lstStyle/>
          <a:p>
            <a:pPr algn="ctr"/>
            <a:r>
              <a:rPr lang="en-GB" sz="1400" dirty="0">
                <a:latin typeface="+mj-lt"/>
                <a:cs typeface="Arial" panose="020B0604020202020204" pitchFamily="34" charset="0"/>
              </a:rPr>
              <a:t>Oblong hole : 3 mm x 2.5 mm</a:t>
            </a:r>
            <a:endParaRPr lang="en-US" sz="1400" dirty="0">
              <a:latin typeface="+mj-lt"/>
              <a:cs typeface="Arial" panose="020B0604020202020204" pitchFamily="34" charset="0"/>
            </a:endParaRPr>
          </a:p>
        </p:txBody>
      </p:sp>
      <p:sp>
        <p:nvSpPr>
          <p:cNvPr id="48" name="Oval 47"/>
          <p:cNvSpPr/>
          <p:nvPr/>
        </p:nvSpPr>
        <p:spPr>
          <a:xfrm>
            <a:off x="6623148" y="3245376"/>
            <a:ext cx="260350" cy="259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2</a:t>
            </a:r>
            <a:endParaRPr lang="en-US" sz="1400" b="1" dirty="0">
              <a:solidFill>
                <a:schemeClr val="tx1"/>
              </a:solidFill>
              <a:latin typeface="Arial" panose="020B0604020202020204" pitchFamily="34" charset="0"/>
              <a:cs typeface="Arial" panose="020B0604020202020204" pitchFamily="34" charset="0"/>
            </a:endParaRPr>
          </a:p>
        </p:txBody>
      </p:sp>
      <p:sp>
        <p:nvSpPr>
          <p:cNvPr id="49" name="TextBox 48"/>
          <p:cNvSpPr txBox="1"/>
          <p:nvPr/>
        </p:nvSpPr>
        <p:spPr>
          <a:xfrm>
            <a:off x="6949816" y="3252229"/>
            <a:ext cx="2305944" cy="307777"/>
          </a:xfrm>
          <a:prstGeom prst="rect">
            <a:avLst/>
          </a:prstGeom>
          <a:noFill/>
        </p:spPr>
        <p:txBody>
          <a:bodyPr wrap="square" rtlCol="0">
            <a:spAutoFit/>
          </a:bodyPr>
          <a:lstStyle/>
          <a:p>
            <a:pPr algn="ctr"/>
            <a:r>
              <a:rPr lang="en-GB" sz="1400" dirty="0">
                <a:latin typeface="+mj-lt"/>
                <a:cs typeface="Arial" panose="020B0604020202020204" pitchFamily="34" charset="0"/>
              </a:rPr>
              <a:t>Round hole : Ø 2.7 mm</a:t>
            </a:r>
            <a:endParaRPr lang="en-US" sz="1400" dirty="0">
              <a:latin typeface="+mj-lt"/>
              <a:cs typeface="Arial" panose="020B0604020202020204" pitchFamily="34" charset="0"/>
            </a:endParaRPr>
          </a:p>
        </p:txBody>
      </p:sp>
      <p:sp>
        <p:nvSpPr>
          <p:cNvPr id="50" name="Oval 49"/>
          <p:cNvSpPr/>
          <p:nvPr/>
        </p:nvSpPr>
        <p:spPr>
          <a:xfrm>
            <a:off x="6623148" y="3590782"/>
            <a:ext cx="260350" cy="2599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FF0000"/>
                </a:solidFill>
                <a:latin typeface="Arial" panose="020B0604020202020204" pitchFamily="34" charset="0"/>
                <a:cs typeface="Arial" panose="020B0604020202020204" pitchFamily="34" charset="0"/>
              </a:rPr>
              <a:t>3</a:t>
            </a:r>
            <a:endParaRPr lang="en-US" sz="1400" b="1" dirty="0">
              <a:solidFill>
                <a:srgbClr val="FF0000"/>
              </a:solidFill>
              <a:latin typeface="Arial" panose="020B0604020202020204" pitchFamily="34" charset="0"/>
              <a:cs typeface="Arial" panose="020B0604020202020204" pitchFamily="34" charset="0"/>
            </a:endParaRPr>
          </a:p>
        </p:txBody>
      </p:sp>
      <p:sp>
        <p:nvSpPr>
          <p:cNvPr id="51" name="TextBox 50"/>
          <p:cNvSpPr txBox="1"/>
          <p:nvPr/>
        </p:nvSpPr>
        <p:spPr>
          <a:xfrm>
            <a:off x="7121428" y="3596210"/>
            <a:ext cx="3749772" cy="307777"/>
          </a:xfrm>
          <a:prstGeom prst="rect">
            <a:avLst/>
          </a:prstGeom>
          <a:noFill/>
        </p:spPr>
        <p:txBody>
          <a:bodyPr wrap="square" rtlCol="0">
            <a:spAutoFit/>
          </a:bodyPr>
          <a:lstStyle/>
          <a:p>
            <a:pPr algn="ctr"/>
            <a:r>
              <a:rPr lang="en-GB" sz="1400" dirty="0">
                <a:solidFill>
                  <a:srgbClr val="FF0000"/>
                </a:solidFill>
                <a:latin typeface="+mj-lt"/>
                <a:cs typeface="Arial" panose="020B0604020202020204" pitchFamily="34" charset="0"/>
              </a:rPr>
              <a:t>Round hole : Ø 2.5 </a:t>
            </a:r>
            <a:r>
              <a:rPr lang="en-GB" sz="1400" dirty="0" smtClean="0">
                <a:solidFill>
                  <a:srgbClr val="FF0000"/>
                </a:solidFill>
                <a:latin typeface="+mj-lt"/>
                <a:cs typeface="Arial" panose="020B0604020202020204" pitchFamily="34" charset="0"/>
              </a:rPr>
              <a:t>mm    (for precise alignment)</a:t>
            </a:r>
            <a:endParaRPr lang="en-US" sz="1400" dirty="0">
              <a:solidFill>
                <a:srgbClr val="FF0000"/>
              </a:solidFill>
              <a:latin typeface="+mj-lt"/>
              <a:cs typeface="Arial" panose="020B0604020202020204" pitchFamily="34" charset="0"/>
            </a:endParaRPr>
          </a:p>
        </p:txBody>
      </p:sp>
      <p:sp>
        <p:nvSpPr>
          <p:cNvPr id="2" name="TextBox 1"/>
          <p:cNvSpPr txBox="1"/>
          <p:nvPr/>
        </p:nvSpPr>
        <p:spPr>
          <a:xfrm>
            <a:off x="4283500" y="617014"/>
            <a:ext cx="3015056" cy="369332"/>
          </a:xfrm>
          <a:prstGeom prst="rect">
            <a:avLst/>
          </a:prstGeom>
          <a:noFill/>
        </p:spPr>
        <p:txBody>
          <a:bodyPr wrap="none" rtlCol="0">
            <a:spAutoFit/>
          </a:bodyPr>
          <a:lstStyle/>
          <a:p>
            <a:r>
              <a:rPr lang="en-US" dirty="0"/>
              <a:t>Alignment and handling wings</a:t>
            </a:r>
            <a:endParaRPr lang="en-GB" dirty="0"/>
          </a:p>
        </p:txBody>
      </p:sp>
      <p:cxnSp>
        <p:nvCxnSpPr>
          <p:cNvPr id="8" name="Straight Arrow Connector 7"/>
          <p:cNvCxnSpPr>
            <a:stCxn id="2" idx="3"/>
          </p:cNvCxnSpPr>
          <p:nvPr/>
        </p:nvCxnSpPr>
        <p:spPr>
          <a:xfrm>
            <a:off x="7298556" y="801681"/>
            <a:ext cx="263986" cy="3228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 idx="3"/>
          </p:cNvCxnSpPr>
          <p:nvPr/>
        </p:nvCxnSpPr>
        <p:spPr>
          <a:xfrm flipH="1">
            <a:off x="6832458" y="801680"/>
            <a:ext cx="466099" cy="4121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 idx="3"/>
          </p:cNvCxnSpPr>
          <p:nvPr/>
        </p:nvCxnSpPr>
        <p:spPr>
          <a:xfrm>
            <a:off x="7298557" y="801680"/>
            <a:ext cx="1565123" cy="3953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943697" y="5377035"/>
            <a:ext cx="3752961" cy="646331"/>
          </a:xfrm>
          <a:prstGeom prst="rect">
            <a:avLst/>
          </a:prstGeom>
          <a:noFill/>
        </p:spPr>
        <p:txBody>
          <a:bodyPr wrap="square" rtlCol="0">
            <a:spAutoFit/>
          </a:bodyPr>
          <a:lstStyle/>
          <a:p>
            <a:r>
              <a:rPr lang="en-US" dirty="0"/>
              <a:t>Wings are partially cut for easier final</a:t>
            </a:r>
            <a:r>
              <a:rPr lang="en-GB" dirty="0"/>
              <a:t> removal at the end of Stave assembly</a:t>
            </a:r>
            <a:endParaRPr lang="en-US" dirty="0"/>
          </a:p>
        </p:txBody>
      </p:sp>
      <p:cxnSp>
        <p:nvCxnSpPr>
          <p:cNvPr id="19" name="Straight Arrow Connector 18"/>
          <p:cNvCxnSpPr/>
          <p:nvPr/>
        </p:nvCxnSpPr>
        <p:spPr>
          <a:xfrm flipH="1" flipV="1">
            <a:off x="3128034" y="5224041"/>
            <a:ext cx="2772838" cy="3454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300673" y="372432"/>
            <a:ext cx="10401955" cy="303251"/>
          </a:xfrm>
        </p:spPr>
        <p:txBody>
          <a:bodyPr/>
          <a:lstStyle/>
          <a:p>
            <a:r>
              <a:rPr lang="en-GB" sz="3200" dirty="0"/>
              <a:t>IB FPC layout</a:t>
            </a:r>
          </a:p>
        </p:txBody>
      </p:sp>
      <p:sp>
        <p:nvSpPr>
          <p:cNvPr id="4" name="Date Placeholder 3"/>
          <p:cNvSpPr>
            <a:spLocks noGrp="1"/>
          </p:cNvSpPr>
          <p:nvPr>
            <p:ph type="dt" sz="half" idx="10"/>
          </p:nvPr>
        </p:nvSpPr>
        <p:spPr/>
        <p:txBody>
          <a:bodyPr/>
          <a:lstStyle/>
          <a:p>
            <a:r>
              <a:rPr lang="en-US" smtClean="0"/>
              <a:t>27/04/17</a:t>
            </a:r>
            <a:endParaRPr lang="en-US"/>
          </a:p>
        </p:txBody>
      </p:sp>
      <p:sp>
        <p:nvSpPr>
          <p:cNvPr id="6" name="Footer Placeholder 5"/>
          <p:cNvSpPr>
            <a:spLocks noGrp="1"/>
          </p:cNvSpPr>
          <p:nvPr>
            <p:ph type="ftr" sz="quarter" idx="11"/>
          </p:nvPr>
        </p:nvSpPr>
        <p:spPr/>
        <p:txBody>
          <a:bodyPr/>
          <a:lstStyle/>
          <a:p>
            <a:r>
              <a:rPr lang="en-US" smtClean="0"/>
              <a:t>IB FPC</a:t>
            </a:r>
            <a:endParaRPr lang="en-US" dirty="0"/>
          </a:p>
        </p:txBody>
      </p:sp>
      <p:sp>
        <p:nvSpPr>
          <p:cNvPr id="11" name="Slide Number Placeholder 10"/>
          <p:cNvSpPr>
            <a:spLocks noGrp="1"/>
          </p:cNvSpPr>
          <p:nvPr>
            <p:ph type="sldNum" sz="quarter" idx="12"/>
          </p:nvPr>
        </p:nvSpPr>
        <p:spPr/>
        <p:txBody>
          <a:bodyPr/>
          <a:lstStyle/>
          <a:p>
            <a:fld id="{B7F62631-D247-0E44-B808-5D23CBBA66F7}" type="slidenum">
              <a:rPr lang="en-US" smtClean="0"/>
              <a:pPr/>
              <a:t>4</a:t>
            </a:fld>
            <a:endParaRPr lang="en-US"/>
          </a:p>
        </p:txBody>
      </p:sp>
    </p:spTree>
    <p:extLst>
      <p:ext uri="{BB962C8B-B14F-4D97-AF65-F5344CB8AC3E}">
        <p14:creationId xmlns:p14="http://schemas.microsoft.com/office/powerpoint/2010/main" val="3535133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630914" y="1402254"/>
            <a:ext cx="8791293" cy="83816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t="6626" b="10191"/>
          <a:stretch/>
        </p:blipFill>
        <p:spPr>
          <a:xfrm>
            <a:off x="2076389" y="2860481"/>
            <a:ext cx="7880103" cy="3310187"/>
          </a:xfrm>
          <a:prstGeom prst="rect">
            <a:avLst/>
          </a:prstGeom>
          <a:ln w="15875">
            <a:solidFill>
              <a:schemeClr val="tx1"/>
            </a:solidFill>
          </a:ln>
        </p:spPr>
      </p:pic>
      <p:sp>
        <p:nvSpPr>
          <p:cNvPr id="6" name="Rectangle 5"/>
          <p:cNvSpPr/>
          <p:nvPr/>
        </p:nvSpPr>
        <p:spPr>
          <a:xfrm>
            <a:off x="6088513" y="1437799"/>
            <a:ext cx="768350" cy="814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2076388" y="2252234"/>
            <a:ext cx="4012124" cy="605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6856864" y="2252233"/>
            <a:ext cx="3099629" cy="6052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78393" y="6372082"/>
            <a:ext cx="2100020" cy="276999"/>
          </a:xfrm>
          <a:prstGeom prst="rect">
            <a:avLst/>
          </a:prstGeom>
          <a:noFill/>
        </p:spPr>
        <p:txBody>
          <a:bodyPr wrap="square" rtlCol="0">
            <a:spAutoFit/>
          </a:bodyPr>
          <a:lstStyle/>
          <a:p>
            <a:pPr algn="r"/>
            <a:r>
              <a:rPr lang="en-GB" sz="1200" b="1" dirty="0">
                <a:latin typeface="Arial" panose="020B0604020202020204" pitchFamily="34" charset="0"/>
                <a:cs typeface="Arial" panose="020B0604020202020204" pitchFamily="34" charset="0"/>
              </a:rPr>
              <a:t>CTRL and CLK lines</a:t>
            </a:r>
            <a:endParaRPr lang="fr-FR" sz="1200" b="1" dirty="0">
              <a:latin typeface="Arial" panose="020B0604020202020204" pitchFamily="34" charset="0"/>
              <a:cs typeface="Arial" panose="020B0604020202020204" pitchFamily="34" charset="0"/>
            </a:endParaRPr>
          </a:p>
        </p:txBody>
      </p:sp>
      <p:cxnSp>
        <p:nvCxnSpPr>
          <p:cNvPr id="14" name="Straight Arrow Connector 13"/>
          <p:cNvCxnSpPr>
            <a:stCxn id="13" idx="3"/>
            <a:endCxn id="23" idx="4"/>
          </p:cNvCxnSpPr>
          <p:nvPr/>
        </p:nvCxnSpPr>
        <p:spPr>
          <a:xfrm flipV="1">
            <a:off x="7778414" y="6121401"/>
            <a:ext cx="228809" cy="389181"/>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58119" y="6372081"/>
            <a:ext cx="2100020" cy="276999"/>
          </a:xfrm>
          <a:prstGeom prst="rect">
            <a:avLst/>
          </a:prstGeom>
          <a:noFill/>
        </p:spPr>
        <p:txBody>
          <a:bodyPr wrap="square" rtlCol="0">
            <a:spAutoFit/>
          </a:bodyPr>
          <a:lstStyle/>
          <a:p>
            <a:pPr algn="r"/>
            <a:r>
              <a:rPr lang="en-GB" sz="1200" b="1" dirty="0">
                <a:latin typeface="Arial" panose="020B0604020202020204" pitchFamily="34" charset="0"/>
                <a:cs typeface="Arial" panose="020B0604020202020204" pitchFamily="34" charset="0"/>
              </a:rPr>
              <a:t>High speed data lines</a:t>
            </a:r>
            <a:endParaRPr lang="fr-FR" sz="1200" b="1" dirty="0">
              <a:latin typeface="Arial" panose="020B0604020202020204" pitchFamily="34" charset="0"/>
              <a:cs typeface="Arial" panose="020B0604020202020204" pitchFamily="34" charset="0"/>
            </a:endParaRPr>
          </a:p>
        </p:txBody>
      </p:sp>
      <p:cxnSp>
        <p:nvCxnSpPr>
          <p:cNvPr id="19" name="Straight Arrow Connector 18"/>
          <p:cNvCxnSpPr>
            <a:stCxn id="18" idx="3"/>
            <a:endCxn id="21" idx="4"/>
          </p:cNvCxnSpPr>
          <p:nvPr/>
        </p:nvCxnSpPr>
        <p:spPr>
          <a:xfrm flipV="1">
            <a:off x="3558139" y="5677202"/>
            <a:ext cx="266804" cy="833379"/>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669960" y="4762803"/>
            <a:ext cx="309966" cy="91439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Oval 22"/>
          <p:cNvSpPr/>
          <p:nvPr/>
        </p:nvSpPr>
        <p:spPr>
          <a:xfrm>
            <a:off x="7939625" y="5727700"/>
            <a:ext cx="135194" cy="393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extBox 24"/>
          <p:cNvSpPr txBox="1"/>
          <p:nvPr/>
        </p:nvSpPr>
        <p:spPr>
          <a:xfrm>
            <a:off x="2076388" y="3339064"/>
            <a:ext cx="2100020"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AVDD</a:t>
            </a:r>
            <a:endParaRPr lang="fr-FR" sz="1200" b="1" dirty="0">
              <a:latin typeface="Arial" panose="020B0604020202020204" pitchFamily="34" charset="0"/>
              <a:cs typeface="Arial" panose="020B0604020202020204" pitchFamily="34" charset="0"/>
            </a:endParaRPr>
          </a:p>
        </p:txBody>
      </p:sp>
      <p:sp>
        <p:nvSpPr>
          <p:cNvPr id="26" name="TextBox 25"/>
          <p:cNvSpPr txBox="1"/>
          <p:nvPr/>
        </p:nvSpPr>
        <p:spPr>
          <a:xfrm>
            <a:off x="2076388" y="4061251"/>
            <a:ext cx="2100020"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DVDD</a:t>
            </a:r>
            <a:endParaRPr lang="fr-FR" sz="1200" b="1" dirty="0">
              <a:latin typeface="Arial" panose="020B0604020202020204" pitchFamily="34" charset="0"/>
              <a:cs typeface="Arial" panose="020B0604020202020204" pitchFamily="34" charset="0"/>
            </a:endParaRPr>
          </a:p>
        </p:txBody>
      </p:sp>
      <p:cxnSp>
        <p:nvCxnSpPr>
          <p:cNvPr id="27" name="Straight Arrow Connector 26"/>
          <p:cNvCxnSpPr/>
          <p:nvPr/>
        </p:nvCxnSpPr>
        <p:spPr>
          <a:xfrm flipH="1">
            <a:off x="3882548" y="2714469"/>
            <a:ext cx="464284" cy="30970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082451" y="2490864"/>
            <a:ext cx="852021"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PWELL</a:t>
            </a:r>
            <a:endParaRPr lang="fr-FR" sz="1200" b="1" dirty="0">
              <a:latin typeface="Arial" panose="020B0604020202020204" pitchFamily="34" charset="0"/>
              <a:cs typeface="Arial" panose="020B0604020202020204" pitchFamily="34" charset="0"/>
            </a:endParaRPr>
          </a:p>
        </p:txBody>
      </p:sp>
      <p:sp>
        <p:nvSpPr>
          <p:cNvPr id="33" name="TextBox 32"/>
          <p:cNvSpPr txBox="1"/>
          <p:nvPr/>
        </p:nvSpPr>
        <p:spPr>
          <a:xfrm>
            <a:off x="8298666" y="3372113"/>
            <a:ext cx="1084716"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AGND PAD</a:t>
            </a:r>
            <a:endParaRPr lang="fr-FR" sz="1200" b="1" dirty="0">
              <a:latin typeface="Arial" panose="020B0604020202020204" pitchFamily="34" charset="0"/>
              <a:cs typeface="Arial" panose="020B0604020202020204" pitchFamily="34" charset="0"/>
            </a:endParaRPr>
          </a:p>
        </p:txBody>
      </p:sp>
      <p:cxnSp>
        <p:nvCxnSpPr>
          <p:cNvPr id="34" name="Straight Arrow Connector 33"/>
          <p:cNvCxnSpPr>
            <a:stCxn id="33" idx="1"/>
          </p:cNvCxnSpPr>
          <p:nvPr/>
        </p:nvCxnSpPr>
        <p:spPr>
          <a:xfrm flipH="1">
            <a:off x="7695776" y="3510612"/>
            <a:ext cx="602890" cy="22741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3" idx="1"/>
          </p:cNvCxnSpPr>
          <p:nvPr/>
        </p:nvCxnSpPr>
        <p:spPr>
          <a:xfrm flipH="1">
            <a:off x="7016700" y="3510612"/>
            <a:ext cx="1281967" cy="22049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50390" y="3375381"/>
            <a:ext cx="1084716"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AVDD PAD</a:t>
            </a:r>
            <a:endParaRPr lang="fr-FR" sz="1200" b="1" dirty="0">
              <a:latin typeface="Arial" panose="020B0604020202020204" pitchFamily="34" charset="0"/>
              <a:cs typeface="Arial" panose="020B0604020202020204" pitchFamily="34" charset="0"/>
            </a:endParaRPr>
          </a:p>
        </p:txBody>
      </p:sp>
      <p:cxnSp>
        <p:nvCxnSpPr>
          <p:cNvPr id="42" name="Straight Arrow Connector 41"/>
          <p:cNvCxnSpPr>
            <a:stCxn id="41" idx="1"/>
          </p:cNvCxnSpPr>
          <p:nvPr/>
        </p:nvCxnSpPr>
        <p:spPr>
          <a:xfrm flipH="1" flipV="1">
            <a:off x="4941630" y="3339064"/>
            <a:ext cx="508761" cy="174817"/>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1" idx="1"/>
          </p:cNvCxnSpPr>
          <p:nvPr/>
        </p:nvCxnSpPr>
        <p:spPr>
          <a:xfrm flipH="1" flipV="1">
            <a:off x="4346832" y="3339064"/>
            <a:ext cx="1103558" cy="174817"/>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1" idx="3"/>
          </p:cNvCxnSpPr>
          <p:nvPr/>
        </p:nvCxnSpPr>
        <p:spPr>
          <a:xfrm flipV="1">
            <a:off x="6535107" y="3346014"/>
            <a:ext cx="376517" cy="167866"/>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8298666" y="4043165"/>
            <a:ext cx="1084716"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DGND PAD</a:t>
            </a:r>
            <a:endParaRPr lang="fr-FR" sz="1200" b="1" dirty="0">
              <a:latin typeface="Arial" panose="020B0604020202020204" pitchFamily="34" charset="0"/>
              <a:cs typeface="Arial" panose="020B0604020202020204" pitchFamily="34" charset="0"/>
            </a:endParaRPr>
          </a:p>
        </p:txBody>
      </p:sp>
      <p:cxnSp>
        <p:nvCxnSpPr>
          <p:cNvPr id="52" name="Straight Arrow Connector 51"/>
          <p:cNvCxnSpPr/>
          <p:nvPr/>
        </p:nvCxnSpPr>
        <p:spPr>
          <a:xfrm flipH="1">
            <a:off x="7703333" y="4169558"/>
            <a:ext cx="602890" cy="22741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016420" y="4173503"/>
            <a:ext cx="1281967" cy="22049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457947" y="4060999"/>
            <a:ext cx="1084716"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DVDD PAD</a:t>
            </a:r>
            <a:endParaRPr lang="fr-FR" sz="1200" b="1" dirty="0">
              <a:latin typeface="Arial" panose="020B0604020202020204" pitchFamily="34" charset="0"/>
              <a:cs typeface="Arial" panose="020B0604020202020204" pitchFamily="34" charset="0"/>
            </a:endParaRPr>
          </a:p>
        </p:txBody>
      </p:sp>
      <p:cxnSp>
        <p:nvCxnSpPr>
          <p:cNvPr id="55" name="Straight Arrow Connector 54"/>
          <p:cNvCxnSpPr/>
          <p:nvPr/>
        </p:nvCxnSpPr>
        <p:spPr>
          <a:xfrm flipV="1">
            <a:off x="6617271" y="4032943"/>
            <a:ext cx="376517" cy="167866"/>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4350993" y="4038841"/>
            <a:ext cx="1103558" cy="174817"/>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4946960" y="4038840"/>
            <a:ext cx="508761" cy="174817"/>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691122" y="4167751"/>
            <a:ext cx="2100020" cy="276999"/>
          </a:xfrm>
          <a:prstGeom prst="rect">
            <a:avLst/>
          </a:prstGeom>
          <a:noFill/>
        </p:spPr>
        <p:txBody>
          <a:bodyPr wrap="square" rtlCol="0">
            <a:spAutoFit/>
          </a:bodyPr>
          <a:lstStyle/>
          <a:p>
            <a:pPr algn="r"/>
            <a:r>
              <a:rPr lang="en-GB" sz="1200" b="1" dirty="0">
                <a:latin typeface="Arial" panose="020B0604020202020204" pitchFamily="34" charset="0"/>
                <a:cs typeface="Arial" panose="020B0604020202020204" pitchFamily="34" charset="0"/>
              </a:rPr>
              <a:t>Supply and GND</a:t>
            </a:r>
            <a:endParaRPr lang="fr-FR" sz="1200" b="1" dirty="0">
              <a:latin typeface="Arial" panose="020B0604020202020204" pitchFamily="34" charset="0"/>
              <a:cs typeface="Arial" panose="020B0604020202020204" pitchFamily="34" charset="0"/>
            </a:endParaRPr>
          </a:p>
        </p:txBody>
      </p:sp>
      <p:cxnSp>
        <p:nvCxnSpPr>
          <p:cNvPr id="35" name="Straight Arrow Connector 34"/>
          <p:cNvCxnSpPr/>
          <p:nvPr/>
        </p:nvCxnSpPr>
        <p:spPr>
          <a:xfrm flipH="1">
            <a:off x="4621688" y="2722089"/>
            <a:ext cx="464284" cy="30970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821591" y="2498484"/>
            <a:ext cx="852021"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SUBS</a:t>
            </a:r>
            <a:endParaRPr lang="fr-FR" sz="1200" b="1"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GB" sz="3200" dirty="0"/>
              <a:t>IB FPC layout</a:t>
            </a:r>
          </a:p>
        </p:txBody>
      </p:sp>
      <p:sp>
        <p:nvSpPr>
          <p:cNvPr id="5" name="Date Placeholder 4"/>
          <p:cNvSpPr>
            <a:spLocks noGrp="1"/>
          </p:cNvSpPr>
          <p:nvPr>
            <p:ph type="dt" sz="half" idx="10"/>
          </p:nvPr>
        </p:nvSpPr>
        <p:spPr/>
        <p:txBody>
          <a:bodyPr/>
          <a:lstStyle/>
          <a:p>
            <a:r>
              <a:rPr lang="en-US" smtClean="0"/>
              <a:t>27/04/17</a:t>
            </a:r>
            <a:endParaRPr lang="en-US"/>
          </a:p>
        </p:txBody>
      </p:sp>
      <p:sp>
        <p:nvSpPr>
          <p:cNvPr id="7" name="Footer Placeholder 6"/>
          <p:cNvSpPr>
            <a:spLocks noGrp="1"/>
          </p:cNvSpPr>
          <p:nvPr>
            <p:ph type="ftr" sz="quarter" idx="11"/>
          </p:nvPr>
        </p:nvSpPr>
        <p:spPr/>
        <p:txBody>
          <a:bodyPr/>
          <a:lstStyle/>
          <a:p>
            <a:r>
              <a:rPr lang="en-US" smtClean="0"/>
              <a:t>IB FPC</a:t>
            </a:r>
            <a:endParaRPr lang="en-US" dirty="0"/>
          </a:p>
        </p:txBody>
      </p:sp>
      <p:sp>
        <p:nvSpPr>
          <p:cNvPr id="9" name="Slide Number Placeholder 8"/>
          <p:cNvSpPr>
            <a:spLocks noGrp="1"/>
          </p:cNvSpPr>
          <p:nvPr>
            <p:ph type="sldNum" sz="quarter" idx="12"/>
          </p:nvPr>
        </p:nvSpPr>
        <p:spPr/>
        <p:txBody>
          <a:bodyPr/>
          <a:lstStyle/>
          <a:p>
            <a:fld id="{B7F62631-D247-0E44-B808-5D23CBBA66F7}" type="slidenum">
              <a:rPr lang="en-US" smtClean="0"/>
              <a:pPr/>
              <a:t>5</a:t>
            </a:fld>
            <a:endParaRPr lang="en-US"/>
          </a:p>
        </p:txBody>
      </p:sp>
    </p:spTree>
    <p:extLst>
      <p:ext uri="{BB962C8B-B14F-4D97-AF65-F5344CB8AC3E}">
        <p14:creationId xmlns:p14="http://schemas.microsoft.com/office/powerpoint/2010/main" val="18346048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2277016" y="2142252"/>
            <a:ext cx="3352388" cy="2794000"/>
          </a:xfrm>
          <a:prstGeom prst="rect">
            <a:avLst/>
          </a:prstGeom>
          <a:ln w="15875">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71037" y="2232173"/>
            <a:ext cx="3641270" cy="4265853"/>
          </a:xfrm>
          <a:prstGeom prst="rect">
            <a:avLst/>
          </a:prstGeom>
          <a:ln w="12700">
            <a:solidFill>
              <a:schemeClr val="tx1"/>
            </a:solidFill>
          </a:ln>
        </p:spPr>
      </p:pic>
      <p:pic>
        <p:nvPicPr>
          <p:cNvPr id="3" name="Picture 2"/>
          <p:cNvPicPr>
            <a:picLocks noChangeAspect="1"/>
          </p:cNvPicPr>
          <p:nvPr/>
        </p:nvPicPr>
        <p:blipFill>
          <a:blip r:embed="rId5"/>
          <a:stretch>
            <a:fillRect/>
          </a:stretch>
        </p:blipFill>
        <p:spPr>
          <a:xfrm>
            <a:off x="1766567" y="1159564"/>
            <a:ext cx="8504657" cy="810838"/>
          </a:xfrm>
          <a:prstGeom prst="rect">
            <a:avLst/>
          </a:prstGeom>
        </p:spPr>
      </p:pic>
      <p:sp>
        <p:nvSpPr>
          <p:cNvPr id="5" name="Rectangle 4"/>
          <p:cNvSpPr/>
          <p:nvPr/>
        </p:nvSpPr>
        <p:spPr>
          <a:xfrm>
            <a:off x="9502873" y="1170339"/>
            <a:ext cx="768350" cy="814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9713120" y="1984774"/>
            <a:ext cx="558105" cy="24739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075137" y="1984774"/>
            <a:ext cx="3427740" cy="24739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100795" y="3824298"/>
            <a:ext cx="428442" cy="31514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5629404" y="4139441"/>
            <a:ext cx="1471393" cy="7968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5651137" y="2150714"/>
            <a:ext cx="1449660" cy="166259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827706" y="2572123"/>
            <a:ext cx="1056818" cy="0"/>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27707" y="4269919"/>
            <a:ext cx="1042005" cy="1893"/>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045440" y="4332427"/>
            <a:ext cx="1" cy="350846"/>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2970996" y="2940941"/>
            <a:ext cx="1" cy="362384"/>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761781" y="4316741"/>
            <a:ext cx="32100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3869712" y="4170557"/>
            <a:ext cx="685" cy="3694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761780" y="4670451"/>
            <a:ext cx="32100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2820494" y="4165665"/>
            <a:ext cx="685" cy="3694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989594" y="3992886"/>
            <a:ext cx="624559"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1200 µm</a:t>
            </a:r>
            <a:endParaRPr lang="fr-FR" sz="800" b="1" dirty="0">
              <a:latin typeface="Arial" panose="020B0604020202020204" pitchFamily="34" charset="0"/>
              <a:cs typeface="Arial" panose="020B0604020202020204" pitchFamily="34" charset="0"/>
            </a:endParaRPr>
          </a:p>
        </p:txBody>
      </p:sp>
      <p:sp>
        <p:nvSpPr>
          <p:cNvPr id="37" name="TextBox 36"/>
          <p:cNvSpPr txBox="1"/>
          <p:nvPr/>
        </p:nvSpPr>
        <p:spPr>
          <a:xfrm>
            <a:off x="4113969" y="4404215"/>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400 µm</a:t>
            </a:r>
            <a:endParaRPr lang="fr-FR" sz="800" b="1" dirty="0">
              <a:latin typeface="Arial" panose="020B0604020202020204" pitchFamily="34" charset="0"/>
              <a:cs typeface="Arial" panose="020B0604020202020204" pitchFamily="34" charset="0"/>
            </a:endParaRPr>
          </a:p>
        </p:txBody>
      </p:sp>
      <p:cxnSp>
        <p:nvCxnSpPr>
          <p:cNvPr id="38" name="Straight Connector 37"/>
          <p:cNvCxnSpPr/>
          <p:nvPr/>
        </p:nvCxnSpPr>
        <p:spPr>
          <a:xfrm flipH="1">
            <a:off x="2889173" y="2940941"/>
            <a:ext cx="6931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889173" y="3303324"/>
            <a:ext cx="6931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830504" y="2558574"/>
            <a:ext cx="0" cy="5800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887323" y="2551900"/>
            <a:ext cx="0" cy="5800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2279994" y="2574357"/>
            <a:ext cx="547713" cy="1048"/>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879352" y="2570397"/>
            <a:ext cx="297451" cy="997"/>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2972909" y="3303325"/>
            <a:ext cx="1" cy="312731"/>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053179" y="2281537"/>
            <a:ext cx="591059"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1200 µm</a:t>
            </a:r>
            <a:endParaRPr lang="fr-FR" sz="800" b="1" dirty="0">
              <a:latin typeface="Arial" panose="020B0604020202020204" pitchFamily="34" charset="0"/>
              <a:cs typeface="Arial" panose="020B0604020202020204" pitchFamily="34" charset="0"/>
            </a:endParaRPr>
          </a:p>
        </p:txBody>
      </p:sp>
      <p:sp>
        <p:nvSpPr>
          <p:cNvPr id="56" name="TextBox 55"/>
          <p:cNvSpPr txBox="1"/>
          <p:nvPr/>
        </p:nvSpPr>
        <p:spPr>
          <a:xfrm>
            <a:off x="3020886" y="3014411"/>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400 µm</a:t>
            </a:r>
            <a:endParaRPr lang="fr-FR" sz="800" b="1" dirty="0">
              <a:latin typeface="Arial" panose="020B0604020202020204" pitchFamily="34" charset="0"/>
              <a:cs typeface="Arial" panose="020B0604020202020204" pitchFamily="34" charset="0"/>
            </a:endParaRPr>
          </a:p>
        </p:txBody>
      </p:sp>
      <p:sp>
        <p:nvSpPr>
          <p:cNvPr id="57" name="Freeform 56"/>
          <p:cNvSpPr/>
          <p:nvPr/>
        </p:nvSpPr>
        <p:spPr>
          <a:xfrm>
            <a:off x="2906892" y="3389099"/>
            <a:ext cx="677577" cy="226956"/>
          </a:xfrm>
          <a:custGeom>
            <a:avLst/>
            <a:gdLst>
              <a:gd name="connsiteX0" fmla="*/ 677577 w 677577"/>
              <a:gd name="connsiteY0" fmla="*/ 0 h 226956"/>
              <a:gd name="connsiteX1" fmla="*/ 342078 w 677577"/>
              <a:gd name="connsiteY1" fmla="*/ 0 h 226956"/>
              <a:gd name="connsiteX2" fmla="*/ 220377 w 677577"/>
              <a:gd name="connsiteY2" fmla="*/ 226956 h 226956"/>
              <a:gd name="connsiteX3" fmla="*/ 0 w 677577"/>
              <a:gd name="connsiteY3" fmla="*/ 226956 h 226956"/>
            </a:gdLst>
            <a:ahLst/>
            <a:cxnLst>
              <a:cxn ang="0">
                <a:pos x="connsiteX0" y="connsiteY0"/>
              </a:cxn>
              <a:cxn ang="0">
                <a:pos x="connsiteX1" y="connsiteY1"/>
              </a:cxn>
              <a:cxn ang="0">
                <a:pos x="connsiteX2" y="connsiteY2"/>
              </a:cxn>
              <a:cxn ang="0">
                <a:pos x="connsiteX3" y="connsiteY3"/>
              </a:cxn>
            </a:cxnLst>
            <a:rect l="l" t="t" r="r" b="b"/>
            <a:pathLst>
              <a:path w="677577" h="226956">
                <a:moveTo>
                  <a:pt x="677577" y="0"/>
                </a:moveTo>
                <a:lnTo>
                  <a:pt x="342078" y="0"/>
                </a:lnTo>
                <a:lnTo>
                  <a:pt x="220377" y="226956"/>
                </a:lnTo>
                <a:lnTo>
                  <a:pt x="0" y="22695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6200000" flipH="1">
            <a:off x="3773317" y="2728428"/>
            <a:ext cx="580014" cy="226956"/>
          </a:xfrm>
          <a:custGeom>
            <a:avLst/>
            <a:gdLst>
              <a:gd name="connsiteX0" fmla="*/ 677577 w 677577"/>
              <a:gd name="connsiteY0" fmla="*/ 0 h 226956"/>
              <a:gd name="connsiteX1" fmla="*/ 342078 w 677577"/>
              <a:gd name="connsiteY1" fmla="*/ 0 h 226956"/>
              <a:gd name="connsiteX2" fmla="*/ 220377 w 677577"/>
              <a:gd name="connsiteY2" fmla="*/ 226956 h 226956"/>
              <a:gd name="connsiteX3" fmla="*/ 0 w 677577"/>
              <a:gd name="connsiteY3" fmla="*/ 226956 h 226956"/>
            </a:gdLst>
            <a:ahLst/>
            <a:cxnLst>
              <a:cxn ang="0">
                <a:pos x="connsiteX0" y="connsiteY0"/>
              </a:cxn>
              <a:cxn ang="0">
                <a:pos x="connsiteX1" y="connsiteY1"/>
              </a:cxn>
              <a:cxn ang="0">
                <a:pos x="connsiteX2" y="connsiteY2"/>
              </a:cxn>
              <a:cxn ang="0">
                <a:pos x="connsiteX3" y="connsiteY3"/>
              </a:cxn>
            </a:cxnLst>
            <a:rect l="l" t="t" r="r" b="b"/>
            <a:pathLst>
              <a:path w="677577" h="226956">
                <a:moveTo>
                  <a:pt x="677577" y="0"/>
                </a:moveTo>
                <a:lnTo>
                  <a:pt x="342078" y="0"/>
                </a:lnTo>
                <a:lnTo>
                  <a:pt x="220377" y="226956"/>
                </a:lnTo>
                <a:lnTo>
                  <a:pt x="0" y="22695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rot="5400000">
            <a:off x="2108319" y="2735102"/>
            <a:ext cx="580014" cy="226956"/>
          </a:xfrm>
          <a:custGeom>
            <a:avLst/>
            <a:gdLst>
              <a:gd name="connsiteX0" fmla="*/ 677577 w 677577"/>
              <a:gd name="connsiteY0" fmla="*/ 0 h 226956"/>
              <a:gd name="connsiteX1" fmla="*/ 342078 w 677577"/>
              <a:gd name="connsiteY1" fmla="*/ 0 h 226956"/>
              <a:gd name="connsiteX2" fmla="*/ 220377 w 677577"/>
              <a:gd name="connsiteY2" fmla="*/ 226956 h 226956"/>
              <a:gd name="connsiteX3" fmla="*/ 0 w 677577"/>
              <a:gd name="connsiteY3" fmla="*/ 226956 h 226956"/>
            </a:gdLst>
            <a:ahLst/>
            <a:cxnLst>
              <a:cxn ang="0">
                <a:pos x="connsiteX0" y="connsiteY0"/>
              </a:cxn>
              <a:cxn ang="0">
                <a:pos x="connsiteX1" y="connsiteY1"/>
              </a:cxn>
              <a:cxn ang="0">
                <a:pos x="connsiteX2" y="connsiteY2"/>
              </a:cxn>
              <a:cxn ang="0">
                <a:pos x="connsiteX3" y="connsiteY3"/>
              </a:cxn>
            </a:cxnLst>
            <a:rect l="l" t="t" r="r" b="b"/>
            <a:pathLst>
              <a:path w="677577" h="226956">
                <a:moveTo>
                  <a:pt x="677577" y="0"/>
                </a:moveTo>
                <a:lnTo>
                  <a:pt x="342078" y="0"/>
                </a:lnTo>
                <a:lnTo>
                  <a:pt x="220377" y="226956"/>
                </a:lnTo>
                <a:lnTo>
                  <a:pt x="0" y="22695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378500" y="3364913"/>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100 µm</a:t>
            </a:r>
            <a:endParaRPr lang="fr-FR" sz="800" b="1" dirty="0">
              <a:latin typeface="Arial" panose="020B0604020202020204" pitchFamily="34" charset="0"/>
              <a:cs typeface="Arial" panose="020B0604020202020204" pitchFamily="34" charset="0"/>
            </a:endParaRPr>
          </a:p>
        </p:txBody>
      </p:sp>
      <p:sp>
        <p:nvSpPr>
          <p:cNvPr id="64" name="TextBox 63"/>
          <p:cNvSpPr txBox="1"/>
          <p:nvPr/>
        </p:nvSpPr>
        <p:spPr>
          <a:xfrm>
            <a:off x="3775474" y="2281537"/>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100 µm</a:t>
            </a:r>
            <a:endParaRPr lang="fr-FR" sz="800" b="1" dirty="0">
              <a:latin typeface="Arial" panose="020B0604020202020204" pitchFamily="34" charset="0"/>
              <a:cs typeface="Arial" panose="020B0604020202020204" pitchFamily="34" charset="0"/>
            </a:endParaRPr>
          </a:p>
        </p:txBody>
      </p:sp>
      <p:sp>
        <p:nvSpPr>
          <p:cNvPr id="65" name="TextBox 64"/>
          <p:cNvSpPr txBox="1"/>
          <p:nvPr/>
        </p:nvSpPr>
        <p:spPr>
          <a:xfrm>
            <a:off x="2287776" y="2284555"/>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350 µm</a:t>
            </a:r>
            <a:endParaRPr lang="fr-FR" sz="800" b="1" dirty="0">
              <a:latin typeface="Arial" panose="020B0604020202020204" pitchFamily="34" charset="0"/>
              <a:cs typeface="Arial" panose="020B0604020202020204" pitchFamily="34" charset="0"/>
            </a:endParaRPr>
          </a:p>
        </p:txBody>
      </p:sp>
      <p:cxnSp>
        <p:nvCxnSpPr>
          <p:cNvPr id="66" name="Straight Connector 65"/>
          <p:cNvCxnSpPr/>
          <p:nvPr/>
        </p:nvCxnSpPr>
        <p:spPr>
          <a:xfrm flipH="1">
            <a:off x="3684441" y="3386071"/>
            <a:ext cx="6931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Freeform 66"/>
          <p:cNvSpPr/>
          <p:nvPr/>
        </p:nvSpPr>
        <p:spPr>
          <a:xfrm flipH="1">
            <a:off x="3684441" y="3464144"/>
            <a:ext cx="677577" cy="226956"/>
          </a:xfrm>
          <a:custGeom>
            <a:avLst/>
            <a:gdLst>
              <a:gd name="connsiteX0" fmla="*/ 677577 w 677577"/>
              <a:gd name="connsiteY0" fmla="*/ 0 h 226956"/>
              <a:gd name="connsiteX1" fmla="*/ 342078 w 677577"/>
              <a:gd name="connsiteY1" fmla="*/ 0 h 226956"/>
              <a:gd name="connsiteX2" fmla="*/ 220377 w 677577"/>
              <a:gd name="connsiteY2" fmla="*/ 226956 h 226956"/>
              <a:gd name="connsiteX3" fmla="*/ 0 w 677577"/>
              <a:gd name="connsiteY3" fmla="*/ 226956 h 226956"/>
            </a:gdLst>
            <a:ahLst/>
            <a:cxnLst>
              <a:cxn ang="0">
                <a:pos x="connsiteX0" y="connsiteY0"/>
              </a:cxn>
              <a:cxn ang="0">
                <a:pos x="connsiteX1" y="connsiteY1"/>
              </a:cxn>
              <a:cxn ang="0">
                <a:pos x="connsiteX2" y="connsiteY2"/>
              </a:cxn>
              <a:cxn ang="0">
                <a:pos x="connsiteX3" y="connsiteY3"/>
              </a:cxn>
            </a:cxnLst>
            <a:rect l="l" t="t" r="r" b="b"/>
            <a:pathLst>
              <a:path w="677577" h="226956">
                <a:moveTo>
                  <a:pt x="677577" y="0"/>
                </a:moveTo>
                <a:lnTo>
                  <a:pt x="342078" y="0"/>
                </a:lnTo>
                <a:lnTo>
                  <a:pt x="220377" y="226956"/>
                </a:lnTo>
                <a:lnTo>
                  <a:pt x="0" y="22695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flipV="1">
            <a:off x="4283915" y="3386071"/>
            <a:ext cx="2" cy="305030"/>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366543" y="3420615"/>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100 µm</a:t>
            </a:r>
            <a:endParaRPr lang="fr-FR" sz="800" b="1" dirty="0">
              <a:latin typeface="Arial" panose="020B0604020202020204" pitchFamily="34" charset="0"/>
              <a:cs typeface="Arial" panose="020B0604020202020204" pitchFamily="34" charset="0"/>
            </a:endParaRPr>
          </a:p>
        </p:txBody>
      </p:sp>
      <p:sp>
        <p:nvSpPr>
          <p:cNvPr id="70" name="TextBox 69"/>
          <p:cNvSpPr txBox="1"/>
          <p:nvPr/>
        </p:nvSpPr>
        <p:spPr>
          <a:xfrm>
            <a:off x="6108921" y="5229674"/>
            <a:ext cx="1537678" cy="646331"/>
          </a:xfrm>
          <a:prstGeom prst="rect">
            <a:avLst/>
          </a:prstGeom>
          <a:noFill/>
          <a:ln>
            <a:noFill/>
          </a:ln>
          <a:effectLst/>
        </p:spPr>
        <p:txBody>
          <a:bodyPr wrap="square" rtlCol="0">
            <a:spAutoFit/>
          </a:bodyPr>
          <a:lstStyle/>
          <a:p>
            <a:pPr algn="ctr"/>
            <a:r>
              <a:rPr lang="en-GB" sz="1200" b="1" dirty="0">
                <a:latin typeface="+mj-lt"/>
                <a:cs typeface="Arial" panose="020B0604020202020204" pitchFamily="34" charset="0"/>
              </a:rPr>
              <a:t>DCTRL termination resistor</a:t>
            </a:r>
          </a:p>
          <a:p>
            <a:pPr algn="ctr"/>
            <a:r>
              <a:rPr lang="en-GB" sz="1200" b="1" dirty="0">
                <a:latin typeface="+mj-lt"/>
                <a:cs typeface="Arial" panose="020B0604020202020204" pitchFamily="34" charset="0"/>
              </a:rPr>
              <a:t>100 </a:t>
            </a:r>
            <a:r>
              <a:rPr lang="el-GR" sz="1200" b="1" dirty="0">
                <a:latin typeface="+mj-lt"/>
                <a:cs typeface="Arial" panose="020B0604020202020204" pitchFamily="34" charset="0"/>
              </a:rPr>
              <a:t>Ω</a:t>
            </a:r>
            <a:r>
              <a:rPr lang="en-GB" sz="1200" b="1" dirty="0">
                <a:latin typeface="+mj-lt"/>
                <a:cs typeface="Arial" panose="020B0604020202020204" pitchFamily="34" charset="0"/>
              </a:rPr>
              <a:t> (0402)</a:t>
            </a:r>
            <a:endParaRPr lang="fr-FR" sz="1200" b="1" dirty="0">
              <a:latin typeface="+mj-lt"/>
              <a:cs typeface="Arial" panose="020B0604020202020204" pitchFamily="34" charset="0"/>
            </a:endParaRPr>
          </a:p>
        </p:txBody>
      </p:sp>
      <p:sp>
        <p:nvSpPr>
          <p:cNvPr id="71" name="TextBox 70"/>
          <p:cNvSpPr txBox="1"/>
          <p:nvPr/>
        </p:nvSpPr>
        <p:spPr>
          <a:xfrm>
            <a:off x="7232631" y="5497581"/>
            <a:ext cx="1537678" cy="646331"/>
          </a:xfrm>
          <a:prstGeom prst="rect">
            <a:avLst/>
          </a:prstGeom>
          <a:noFill/>
          <a:ln>
            <a:noFill/>
          </a:ln>
          <a:effectLst/>
        </p:spPr>
        <p:txBody>
          <a:bodyPr wrap="square" rtlCol="0">
            <a:spAutoFit/>
          </a:bodyPr>
          <a:lstStyle/>
          <a:p>
            <a:pPr algn="ctr"/>
            <a:r>
              <a:rPr lang="en-GB" sz="1200" b="1" dirty="0">
                <a:latin typeface="+mj-lt"/>
                <a:cs typeface="Arial" panose="020B0604020202020204" pitchFamily="34" charset="0"/>
              </a:rPr>
              <a:t>DCLK termination resistor</a:t>
            </a:r>
          </a:p>
          <a:p>
            <a:pPr algn="ctr"/>
            <a:r>
              <a:rPr lang="en-GB" sz="1200" b="1" dirty="0">
                <a:latin typeface="+mj-lt"/>
                <a:cs typeface="Arial" panose="020B0604020202020204" pitchFamily="34" charset="0"/>
              </a:rPr>
              <a:t>100 </a:t>
            </a:r>
            <a:r>
              <a:rPr lang="el-GR" sz="1200" b="1" dirty="0">
                <a:latin typeface="+mj-lt"/>
                <a:cs typeface="Arial" panose="020B0604020202020204" pitchFamily="34" charset="0"/>
              </a:rPr>
              <a:t>Ω</a:t>
            </a:r>
            <a:r>
              <a:rPr lang="en-GB" sz="1200" b="1" dirty="0">
                <a:latin typeface="+mj-lt"/>
                <a:cs typeface="Arial" panose="020B0604020202020204" pitchFamily="34" charset="0"/>
              </a:rPr>
              <a:t> (0402)</a:t>
            </a:r>
            <a:endParaRPr lang="fr-FR" sz="1200" b="1" dirty="0">
              <a:latin typeface="+mj-lt"/>
              <a:cs typeface="Arial" panose="020B0604020202020204" pitchFamily="34" charset="0"/>
            </a:endParaRPr>
          </a:p>
        </p:txBody>
      </p:sp>
      <p:cxnSp>
        <p:nvCxnSpPr>
          <p:cNvPr id="72" name="Straight Arrow Connector 71"/>
          <p:cNvCxnSpPr/>
          <p:nvPr/>
        </p:nvCxnSpPr>
        <p:spPr>
          <a:xfrm flipH="1">
            <a:off x="7441176" y="5107543"/>
            <a:ext cx="144984" cy="182704"/>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endCxn id="71" idx="0"/>
          </p:cNvCxnSpPr>
          <p:nvPr/>
        </p:nvCxnSpPr>
        <p:spPr>
          <a:xfrm>
            <a:off x="7899898" y="5111467"/>
            <a:ext cx="101572" cy="386114"/>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797275" y="3837860"/>
            <a:ext cx="51180" cy="11857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416602" y="3842064"/>
            <a:ext cx="51180" cy="118576"/>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415377" y="4173079"/>
            <a:ext cx="51180" cy="118576"/>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798294" y="4102377"/>
            <a:ext cx="51180" cy="118576"/>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6676800" y="2841314"/>
            <a:ext cx="1939598" cy="646331"/>
          </a:xfrm>
          <a:prstGeom prst="rect">
            <a:avLst/>
          </a:prstGeom>
          <a:noFill/>
          <a:ln>
            <a:noFill/>
          </a:ln>
          <a:effectLst/>
        </p:spPr>
        <p:txBody>
          <a:bodyPr wrap="square" rtlCol="0">
            <a:spAutoFit/>
          </a:bodyPr>
          <a:lstStyle/>
          <a:p>
            <a:pPr algn="ctr"/>
            <a:r>
              <a:rPr lang="en-GB" sz="1200" b="1" dirty="0">
                <a:latin typeface="+mj-lt"/>
                <a:cs typeface="Arial" panose="020B0604020202020204" pitchFamily="34" charset="0"/>
              </a:rPr>
              <a:t>4 x </a:t>
            </a:r>
            <a:r>
              <a:rPr lang="en-GB" sz="1200" b="1" dirty="0" smtClean="0">
                <a:latin typeface="+mj-lt"/>
                <a:cs typeface="Arial" panose="020B0604020202020204" pitchFamily="34" charset="0"/>
              </a:rPr>
              <a:t>decoupling </a:t>
            </a:r>
            <a:r>
              <a:rPr lang="en-GB" sz="1200" b="1" dirty="0">
                <a:latin typeface="+mj-lt"/>
                <a:cs typeface="Arial" panose="020B0604020202020204" pitchFamily="34" charset="0"/>
              </a:rPr>
              <a:t>ceramic capacitor per chip</a:t>
            </a:r>
          </a:p>
          <a:p>
            <a:pPr algn="ctr"/>
            <a:r>
              <a:rPr lang="en-GB" sz="1200" b="1" dirty="0" smtClean="0">
                <a:latin typeface="+mj-lt"/>
                <a:cs typeface="Arial" panose="020B0604020202020204" pitchFamily="34" charset="0"/>
              </a:rPr>
              <a:t>22 </a:t>
            </a:r>
            <a:r>
              <a:rPr lang="en-GB" sz="1200" b="1" dirty="0" err="1">
                <a:latin typeface="+mj-lt"/>
                <a:cs typeface="Arial" panose="020B0604020202020204" pitchFamily="34" charset="0"/>
              </a:rPr>
              <a:t>uF</a:t>
            </a:r>
            <a:r>
              <a:rPr lang="en-GB" sz="1200" b="1" dirty="0">
                <a:latin typeface="+mj-lt"/>
                <a:cs typeface="Arial" panose="020B0604020202020204" pitchFamily="34" charset="0"/>
              </a:rPr>
              <a:t> (0402)</a:t>
            </a:r>
            <a:endParaRPr lang="fr-FR" sz="1200" b="1" dirty="0">
              <a:latin typeface="+mj-lt"/>
              <a:cs typeface="Arial" panose="020B0604020202020204" pitchFamily="34" charset="0"/>
            </a:endParaRPr>
          </a:p>
        </p:txBody>
      </p:sp>
      <p:cxnSp>
        <p:nvCxnSpPr>
          <p:cNvPr id="52" name="Straight Arrow Connector 51"/>
          <p:cNvCxnSpPr>
            <a:stCxn id="46" idx="0"/>
            <a:endCxn id="50" idx="2"/>
          </p:cNvCxnSpPr>
          <p:nvPr/>
        </p:nvCxnSpPr>
        <p:spPr>
          <a:xfrm flipV="1">
            <a:off x="7442192" y="3487645"/>
            <a:ext cx="204407" cy="354419"/>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7" idx="0"/>
            <a:endCxn id="50" idx="2"/>
          </p:cNvCxnSpPr>
          <p:nvPr/>
        </p:nvCxnSpPr>
        <p:spPr>
          <a:xfrm flipV="1">
            <a:off x="7440967" y="3487645"/>
            <a:ext cx="205632" cy="685434"/>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8" idx="1"/>
            <a:endCxn id="50" idx="2"/>
          </p:cNvCxnSpPr>
          <p:nvPr/>
        </p:nvCxnSpPr>
        <p:spPr>
          <a:xfrm flipH="1" flipV="1">
            <a:off x="7646599" y="3487645"/>
            <a:ext cx="1151695" cy="674020"/>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2" idx="1"/>
            <a:endCxn id="50" idx="2"/>
          </p:cNvCxnSpPr>
          <p:nvPr/>
        </p:nvCxnSpPr>
        <p:spPr>
          <a:xfrm flipH="1" flipV="1">
            <a:off x="7646599" y="3487645"/>
            <a:ext cx="1150676" cy="409503"/>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92520" y="2232173"/>
            <a:ext cx="942887" cy="369332"/>
          </a:xfrm>
          <a:prstGeom prst="rect">
            <a:avLst/>
          </a:prstGeom>
          <a:noFill/>
        </p:spPr>
        <p:txBody>
          <a:bodyPr wrap="none" rtlCol="0">
            <a:spAutoFit/>
          </a:bodyPr>
          <a:lstStyle/>
          <a:p>
            <a:r>
              <a:rPr lang="en-GB" dirty="0"/>
              <a:t>GND via</a:t>
            </a:r>
          </a:p>
        </p:txBody>
      </p:sp>
      <p:sp>
        <p:nvSpPr>
          <p:cNvPr id="62" name="TextBox 61"/>
          <p:cNvSpPr txBox="1"/>
          <p:nvPr/>
        </p:nvSpPr>
        <p:spPr>
          <a:xfrm>
            <a:off x="732456" y="4936252"/>
            <a:ext cx="1098827" cy="369332"/>
          </a:xfrm>
          <a:prstGeom prst="rect">
            <a:avLst/>
          </a:prstGeom>
          <a:noFill/>
        </p:spPr>
        <p:txBody>
          <a:bodyPr wrap="none" rtlCol="0">
            <a:spAutoFit/>
          </a:bodyPr>
          <a:lstStyle/>
          <a:p>
            <a:r>
              <a:rPr lang="en-GB" dirty="0"/>
              <a:t>Power via</a:t>
            </a:r>
          </a:p>
        </p:txBody>
      </p:sp>
      <p:sp>
        <p:nvSpPr>
          <p:cNvPr id="73" name="TextBox 72"/>
          <p:cNvSpPr txBox="1"/>
          <p:nvPr/>
        </p:nvSpPr>
        <p:spPr>
          <a:xfrm>
            <a:off x="1736912" y="807921"/>
            <a:ext cx="2759345" cy="369332"/>
          </a:xfrm>
          <a:prstGeom prst="rect">
            <a:avLst/>
          </a:prstGeom>
          <a:noFill/>
          <a:ln w="28575">
            <a:solidFill>
              <a:srgbClr val="FF0000"/>
            </a:solidFill>
          </a:ln>
        </p:spPr>
        <p:txBody>
          <a:bodyPr wrap="none" rtlCol="0">
            <a:spAutoFit/>
          </a:bodyPr>
          <a:lstStyle/>
          <a:p>
            <a:r>
              <a:rPr lang="en-GB" dirty="0"/>
              <a:t>GND and power supply </a:t>
            </a:r>
            <a:r>
              <a:rPr lang="en-GB" dirty="0" err="1"/>
              <a:t>vias</a:t>
            </a:r>
            <a:endParaRPr lang="en-GB" dirty="0"/>
          </a:p>
        </p:txBody>
      </p:sp>
      <p:sp>
        <p:nvSpPr>
          <p:cNvPr id="6" name="Title 5"/>
          <p:cNvSpPr>
            <a:spLocks noGrp="1"/>
          </p:cNvSpPr>
          <p:nvPr>
            <p:ph type="title"/>
          </p:nvPr>
        </p:nvSpPr>
        <p:spPr/>
        <p:txBody>
          <a:bodyPr/>
          <a:lstStyle/>
          <a:p>
            <a:r>
              <a:rPr lang="en-GB" sz="3200" dirty="0"/>
              <a:t>IB FPC layout</a:t>
            </a:r>
          </a:p>
        </p:txBody>
      </p:sp>
      <p:pic>
        <p:nvPicPr>
          <p:cNvPr id="11" name="Content Placeholder 10"/>
          <p:cNvPicPr>
            <a:picLocks noGrp="1" noChangeAspect="1"/>
          </p:cNvPicPr>
          <p:nvPr>
            <p:ph sz="quarter" idx="13"/>
          </p:nvPr>
        </p:nvPicPr>
        <p:blipFill rotWithShape="1">
          <a:blip r:embed="rId6" cstate="print">
            <a:extLst>
              <a:ext uri="{28A0092B-C50C-407E-A947-70E740481C1C}">
                <a14:useLocalDpi xmlns:a14="http://schemas.microsoft.com/office/drawing/2010/main"/>
              </a:ext>
            </a:extLst>
          </a:blip>
          <a:srcRect/>
          <a:stretch/>
        </p:blipFill>
        <p:spPr>
          <a:xfrm>
            <a:off x="45853" y="3934487"/>
            <a:ext cx="2105327" cy="986412"/>
          </a:xfr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4057" y="2581166"/>
            <a:ext cx="2121785" cy="994786"/>
          </a:xfrm>
          <a:prstGeom prst="rect">
            <a:avLst/>
          </a:prstGeom>
        </p:spPr>
      </p:pic>
      <p:sp>
        <p:nvSpPr>
          <p:cNvPr id="10" name="Date Placeholder 9"/>
          <p:cNvSpPr>
            <a:spLocks noGrp="1"/>
          </p:cNvSpPr>
          <p:nvPr>
            <p:ph type="dt" sz="half" idx="10"/>
          </p:nvPr>
        </p:nvSpPr>
        <p:spPr/>
        <p:txBody>
          <a:bodyPr/>
          <a:lstStyle/>
          <a:p>
            <a:r>
              <a:rPr lang="en-US" smtClean="0"/>
              <a:t>27/04/17</a:t>
            </a:r>
            <a:endParaRPr lang="en-US"/>
          </a:p>
        </p:txBody>
      </p:sp>
      <p:sp>
        <p:nvSpPr>
          <p:cNvPr id="13" name="Footer Placeholder 12"/>
          <p:cNvSpPr>
            <a:spLocks noGrp="1"/>
          </p:cNvSpPr>
          <p:nvPr>
            <p:ph type="ftr" sz="quarter" idx="11"/>
          </p:nvPr>
        </p:nvSpPr>
        <p:spPr/>
        <p:txBody>
          <a:bodyPr/>
          <a:lstStyle/>
          <a:p>
            <a:r>
              <a:rPr lang="en-US" smtClean="0"/>
              <a:t>IB FPC</a:t>
            </a:r>
            <a:endParaRPr lang="en-US" dirty="0"/>
          </a:p>
        </p:txBody>
      </p:sp>
      <p:sp>
        <p:nvSpPr>
          <p:cNvPr id="16" name="Slide Number Placeholder 15"/>
          <p:cNvSpPr>
            <a:spLocks noGrp="1"/>
          </p:cNvSpPr>
          <p:nvPr>
            <p:ph type="sldNum" sz="quarter" idx="12"/>
          </p:nvPr>
        </p:nvSpPr>
        <p:spPr/>
        <p:txBody>
          <a:bodyPr/>
          <a:lstStyle/>
          <a:p>
            <a:fld id="{B7F62631-D247-0E44-B808-5D23CBBA66F7}" type="slidenum">
              <a:rPr lang="en-US" smtClean="0"/>
              <a:pPr/>
              <a:t>6</a:t>
            </a:fld>
            <a:endParaRPr lang="en-US"/>
          </a:p>
        </p:txBody>
      </p:sp>
    </p:spTree>
    <p:extLst>
      <p:ext uri="{BB962C8B-B14F-4D97-AF65-F5344CB8AC3E}">
        <p14:creationId xmlns:p14="http://schemas.microsoft.com/office/powerpoint/2010/main" val="3414740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6567" y="1159564"/>
            <a:ext cx="8504657" cy="810838"/>
          </a:xfrm>
          <a:prstGeom prst="rect">
            <a:avLst/>
          </a:prstGeom>
        </p:spPr>
      </p:pic>
      <p:sp>
        <p:nvSpPr>
          <p:cNvPr id="5" name="Rectangle 4"/>
          <p:cNvSpPr/>
          <p:nvPr/>
        </p:nvSpPr>
        <p:spPr>
          <a:xfrm>
            <a:off x="7264447" y="1625722"/>
            <a:ext cx="279777" cy="1318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1702156" y="2026400"/>
            <a:ext cx="8745963" cy="2478977"/>
            <a:chOff x="244036" y="3089251"/>
            <a:chExt cx="8745963" cy="2478977"/>
          </a:xfrm>
        </p:grpSpPr>
        <p:pic>
          <p:nvPicPr>
            <p:cNvPr id="98" name="Picture 97"/>
            <p:cNvPicPr>
              <a:picLocks noChangeAspect="1"/>
            </p:cNvPicPr>
            <p:nvPr/>
          </p:nvPicPr>
          <p:blipFill>
            <a:blip r:embed="rId4"/>
            <a:stretch>
              <a:fillRect/>
            </a:stretch>
          </p:blipFill>
          <p:spPr>
            <a:xfrm>
              <a:off x="244036" y="3089251"/>
              <a:ext cx="8745963" cy="2478977"/>
            </a:xfrm>
            <a:prstGeom prst="rect">
              <a:avLst/>
            </a:prstGeom>
            <a:ln w="12700">
              <a:solidFill>
                <a:schemeClr val="tx1"/>
              </a:solidFill>
            </a:ln>
          </p:spPr>
        </p:pic>
        <p:cxnSp>
          <p:nvCxnSpPr>
            <p:cNvPr id="99" name="Straight Arrow Connector 98"/>
            <p:cNvCxnSpPr/>
            <p:nvPr/>
          </p:nvCxnSpPr>
          <p:spPr>
            <a:xfrm>
              <a:off x="4658467" y="4085565"/>
              <a:ext cx="602895" cy="2967"/>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5712624" y="4035093"/>
              <a:ext cx="0" cy="415637"/>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4447071" y="3814814"/>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600 µm</a:t>
              </a:r>
              <a:endParaRPr lang="en-GB" sz="1000" dirty="0">
                <a:latin typeface="Arial" panose="020B0604020202020204" pitchFamily="34" charset="0"/>
                <a:cs typeface="Arial" panose="020B0604020202020204" pitchFamily="34" charset="0"/>
              </a:endParaRPr>
            </a:p>
          </p:txBody>
        </p:sp>
        <p:sp>
          <p:nvSpPr>
            <p:cNvPr id="102" name="TextBox 101"/>
            <p:cNvSpPr txBox="1"/>
            <p:nvPr/>
          </p:nvSpPr>
          <p:spPr>
            <a:xfrm rot="16200000">
              <a:off x="5388209" y="4119800"/>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400 µm</a:t>
              </a:r>
              <a:endParaRPr lang="en-GB" sz="1000" dirty="0">
                <a:latin typeface="Arial" panose="020B0604020202020204" pitchFamily="34" charset="0"/>
                <a:cs typeface="Arial" panose="020B0604020202020204" pitchFamily="34" charset="0"/>
              </a:endParaRPr>
            </a:p>
          </p:txBody>
        </p:sp>
        <p:cxnSp>
          <p:nvCxnSpPr>
            <p:cNvPr id="103" name="Straight Arrow Connector 102"/>
            <p:cNvCxnSpPr/>
            <p:nvPr/>
          </p:nvCxnSpPr>
          <p:spPr>
            <a:xfrm flipV="1">
              <a:off x="5261362" y="4447758"/>
              <a:ext cx="385534" cy="2972"/>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4933160" y="4465314"/>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400 µm</a:t>
              </a:r>
              <a:endParaRPr lang="en-GB" sz="1000" dirty="0">
                <a:latin typeface="Arial" panose="020B0604020202020204" pitchFamily="34" charset="0"/>
                <a:cs typeface="Arial" panose="020B0604020202020204" pitchFamily="34" charset="0"/>
              </a:endParaRPr>
            </a:p>
          </p:txBody>
        </p:sp>
        <p:cxnSp>
          <p:nvCxnSpPr>
            <p:cNvPr id="105" name="Straight Arrow Connector 104"/>
            <p:cNvCxnSpPr/>
            <p:nvPr/>
          </p:nvCxnSpPr>
          <p:spPr>
            <a:xfrm>
              <a:off x="2488703" y="4085565"/>
              <a:ext cx="212735" cy="0"/>
            </a:xfrm>
            <a:prstGeom prst="straightConnector1">
              <a:avLst/>
            </a:prstGeom>
            <a:ln w="15875">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2082227" y="3815693"/>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200 µm</a:t>
              </a:r>
              <a:endParaRPr lang="en-GB" sz="1000" dirty="0">
                <a:latin typeface="Arial" panose="020B0604020202020204" pitchFamily="34" charset="0"/>
                <a:cs typeface="Arial" panose="020B0604020202020204" pitchFamily="34" charset="0"/>
              </a:endParaRPr>
            </a:p>
          </p:txBody>
        </p:sp>
        <p:cxnSp>
          <p:nvCxnSpPr>
            <p:cNvPr id="107" name="Straight Arrow Connector 106"/>
            <p:cNvCxnSpPr/>
            <p:nvPr/>
          </p:nvCxnSpPr>
          <p:spPr>
            <a:xfrm flipV="1">
              <a:off x="2186754" y="4242910"/>
              <a:ext cx="293453" cy="604826"/>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1913941" y="4846270"/>
              <a:ext cx="551277"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50 µm</a:t>
              </a:r>
              <a:endParaRPr lang="en-GB" sz="1000" dirty="0">
                <a:latin typeface="Arial" panose="020B0604020202020204" pitchFamily="34" charset="0"/>
                <a:cs typeface="Arial" panose="020B0604020202020204" pitchFamily="34" charset="0"/>
              </a:endParaRPr>
            </a:p>
          </p:txBody>
        </p:sp>
        <p:cxnSp>
          <p:nvCxnSpPr>
            <p:cNvPr id="109" name="Straight Arrow Connector 108"/>
            <p:cNvCxnSpPr>
              <a:stCxn id="110" idx="0"/>
            </p:cNvCxnSpPr>
            <p:nvPr/>
          </p:nvCxnSpPr>
          <p:spPr>
            <a:xfrm flipH="1" flipV="1">
              <a:off x="2753020" y="4242910"/>
              <a:ext cx="218928" cy="603359"/>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2696309" y="4846269"/>
              <a:ext cx="551277"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50 µm</a:t>
              </a:r>
              <a:endParaRPr lang="en-GB" sz="1000" dirty="0">
                <a:latin typeface="Arial" panose="020B0604020202020204" pitchFamily="34" charset="0"/>
                <a:cs typeface="Arial" panose="020B0604020202020204" pitchFamily="34" charset="0"/>
              </a:endParaRPr>
            </a:p>
          </p:txBody>
        </p:sp>
        <p:cxnSp>
          <p:nvCxnSpPr>
            <p:cNvPr id="111" name="Straight Connector 110"/>
            <p:cNvCxnSpPr/>
            <p:nvPr/>
          </p:nvCxnSpPr>
          <p:spPr>
            <a:xfrm>
              <a:off x="4370070" y="3348057"/>
              <a:ext cx="0" cy="62528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330190" y="3348057"/>
              <a:ext cx="0" cy="62528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4370070" y="3573259"/>
              <a:ext cx="960120" cy="0"/>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4337287" y="3348057"/>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975 µm</a:t>
              </a:r>
              <a:endParaRPr lang="en-GB" sz="1000" dirty="0">
                <a:latin typeface="Arial" panose="020B0604020202020204" pitchFamily="34" charset="0"/>
                <a:cs typeface="Arial" panose="020B0604020202020204" pitchFamily="34" charset="0"/>
              </a:endParaRPr>
            </a:p>
          </p:txBody>
        </p:sp>
        <p:cxnSp>
          <p:nvCxnSpPr>
            <p:cNvPr id="115" name="Straight Connector 114"/>
            <p:cNvCxnSpPr/>
            <p:nvPr/>
          </p:nvCxnSpPr>
          <p:spPr>
            <a:xfrm>
              <a:off x="2454192" y="4248150"/>
              <a:ext cx="4173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696309" y="4248150"/>
              <a:ext cx="984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4259445" y="3937924"/>
              <a:ext cx="5911" cy="606665"/>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rot="16200000">
              <a:off x="3617359" y="4125039"/>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600 µm</a:t>
              </a:r>
              <a:endParaRPr lang="en-GB" sz="1000" dirty="0">
                <a:latin typeface="Arial" panose="020B0604020202020204" pitchFamily="34" charset="0"/>
                <a:cs typeface="Arial" panose="020B0604020202020204" pitchFamily="34" charset="0"/>
              </a:endParaRPr>
            </a:p>
          </p:txBody>
        </p:sp>
        <p:cxnSp>
          <p:nvCxnSpPr>
            <p:cNvPr id="121" name="Straight Connector 120"/>
            <p:cNvCxnSpPr/>
            <p:nvPr/>
          </p:nvCxnSpPr>
          <p:spPr>
            <a:xfrm>
              <a:off x="4271580" y="3950542"/>
              <a:ext cx="984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282104" y="4544589"/>
              <a:ext cx="984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878962" y="4242211"/>
              <a:ext cx="1569544" cy="0"/>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1119795" y="4023859"/>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1600 µm</a:t>
              </a:r>
              <a:endParaRPr lang="en-GB" sz="1000" dirty="0">
                <a:latin typeface="Arial" panose="020B0604020202020204" pitchFamily="34" charset="0"/>
                <a:cs typeface="Arial" panose="020B0604020202020204" pitchFamily="34" charset="0"/>
              </a:endParaRPr>
            </a:p>
          </p:txBody>
        </p:sp>
      </p:grpSp>
      <p:cxnSp>
        <p:nvCxnSpPr>
          <p:cNvPr id="9" name="Straight Connector 8"/>
          <p:cNvCxnSpPr/>
          <p:nvPr/>
        </p:nvCxnSpPr>
        <p:spPr>
          <a:xfrm flipH="1">
            <a:off x="1702155" y="1754318"/>
            <a:ext cx="5562292" cy="2620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544224" y="1757548"/>
            <a:ext cx="2903895" cy="25880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36912" y="807921"/>
            <a:ext cx="2163221" cy="369332"/>
          </a:xfrm>
          <a:prstGeom prst="rect">
            <a:avLst/>
          </a:prstGeom>
          <a:noFill/>
          <a:ln w="28575">
            <a:solidFill>
              <a:srgbClr val="FF0000"/>
            </a:solidFill>
          </a:ln>
        </p:spPr>
        <p:txBody>
          <a:bodyPr wrap="none" rtlCol="0">
            <a:spAutoFit/>
          </a:bodyPr>
          <a:lstStyle/>
          <a:p>
            <a:r>
              <a:rPr lang="en-GB" dirty="0"/>
              <a:t>Control and data </a:t>
            </a:r>
            <a:r>
              <a:rPr lang="en-GB" dirty="0" err="1"/>
              <a:t>vias</a:t>
            </a:r>
            <a:endParaRPr lang="en-GB" dirty="0"/>
          </a:p>
        </p:txBody>
      </p:sp>
      <p:sp>
        <p:nvSpPr>
          <p:cNvPr id="4" name="Title 3"/>
          <p:cNvSpPr>
            <a:spLocks noGrp="1"/>
          </p:cNvSpPr>
          <p:nvPr>
            <p:ph type="title"/>
          </p:nvPr>
        </p:nvSpPr>
        <p:spPr/>
        <p:txBody>
          <a:bodyPr/>
          <a:lstStyle/>
          <a:p>
            <a:r>
              <a:rPr lang="en-GB" sz="3200" dirty="0"/>
              <a:t>IB FPC layout</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11558" y="4520899"/>
            <a:ext cx="6619068" cy="2253931"/>
          </a:xfrm>
          <a:prstGeom prst="rect">
            <a:avLst/>
          </a:prstGeom>
        </p:spPr>
      </p:pic>
      <p:sp>
        <p:nvSpPr>
          <p:cNvPr id="8" name="Date Placeholder 7"/>
          <p:cNvSpPr>
            <a:spLocks noGrp="1"/>
          </p:cNvSpPr>
          <p:nvPr>
            <p:ph type="dt" sz="half" idx="10"/>
          </p:nvPr>
        </p:nvSpPr>
        <p:spPr/>
        <p:txBody>
          <a:bodyPr/>
          <a:lstStyle/>
          <a:p>
            <a:r>
              <a:rPr lang="en-US" smtClean="0"/>
              <a:t>27/04/17</a:t>
            </a:r>
            <a:endParaRPr lang="en-US"/>
          </a:p>
        </p:txBody>
      </p:sp>
      <p:sp>
        <p:nvSpPr>
          <p:cNvPr id="10" name="Footer Placeholder 9"/>
          <p:cNvSpPr>
            <a:spLocks noGrp="1"/>
          </p:cNvSpPr>
          <p:nvPr>
            <p:ph type="ftr" sz="quarter" idx="11"/>
          </p:nvPr>
        </p:nvSpPr>
        <p:spPr/>
        <p:txBody>
          <a:bodyPr/>
          <a:lstStyle/>
          <a:p>
            <a:r>
              <a:rPr lang="en-US" smtClean="0"/>
              <a:t>IB FPC</a:t>
            </a:r>
            <a:endParaRPr lang="en-US" dirty="0"/>
          </a:p>
        </p:txBody>
      </p:sp>
      <p:sp>
        <p:nvSpPr>
          <p:cNvPr id="11" name="Slide Number Placeholder 10"/>
          <p:cNvSpPr>
            <a:spLocks noGrp="1"/>
          </p:cNvSpPr>
          <p:nvPr>
            <p:ph type="sldNum" sz="quarter" idx="12"/>
          </p:nvPr>
        </p:nvSpPr>
        <p:spPr/>
        <p:txBody>
          <a:bodyPr/>
          <a:lstStyle/>
          <a:p>
            <a:fld id="{B7F62631-D247-0E44-B808-5D23CBBA66F7}" type="slidenum">
              <a:rPr lang="en-US" smtClean="0"/>
              <a:pPr/>
              <a:t>7</a:t>
            </a:fld>
            <a:endParaRPr lang="en-US"/>
          </a:p>
        </p:txBody>
      </p:sp>
    </p:spTree>
    <p:extLst>
      <p:ext uri="{BB962C8B-B14F-4D97-AF65-F5344CB8AC3E}">
        <p14:creationId xmlns:p14="http://schemas.microsoft.com/office/powerpoint/2010/main" val="3606415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5208" y="2773341"/>
            <a:ext cx="1694633" cy="1699711"/>
          </a:xfrm>
          <a:prstGeom prst="rect">
            <a:avLst/>
          </a:prstGeom>
          <a:ln w="12700">
            <a:noFill/>
          </a:ln>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839" y="4691456"/>
            <a:ext cx="3762439" cy="1619072"/>
          </a:xfrm>
          <a:prstGeom prst="rect">
            <a:avLst/>
          </a:prstGeom>
          <a:ln w="12700">
            <a:solidFill>
              <a:schemeClr val="tx1"/>
            </a:solidFill>
          </a:ln>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23496" r="25397" b="29706"/>
          <a:stretch/>
        </p:blipFill>
        <p:spPr>
          <a:xfrm>
            <a:off x="4938681" y="4331980"/>
            <a:ext cx="2990577" cy="2221716"/>
          </a:xfrm>
          <a:prstGeom prst="rect">
            <a:avLst/>
          </a:prstGeom>
          <a:ln w="12700">
            <a:solidFill>
              <a:schemeClr val="tx1"/>
            </a:solidFill>
          </a:ln>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l="17332" r="21247" b="34491"/>
          <a:stretch/>
        </p:blipFill>
        <p:spPr>
          <a:xfrm>
            <a:off x="4925707" y="902001"/>
            <a:ext cx="3003551" cy="2000780"/>
          </a:xfrm>
          <a:prstGeom prst="rect">
            <a:avLst/>
          </a:prstGeom>
          <a:ln w="12700">
            <a:solidFill>
              <a:schemeClr val="tx1"/>
            </a:solidFill>
          </a:ln>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900" y="890546"/>
            <a:ext cx="3544448" cy="1907982"/>
          </a:xfrm>
          <a:prstGeom prst="rect">
            <a:avLst/>
          </a:prstGeom>
          <a:ln w="12700">
            <a:solidFill>
              <a:schemeClr val="tx1"/>
            </a:solidFill>
          </a:ln>
        </p:spPr>
      </p:pic>
      <p:sp>
        <p:nvSpPr>
          <p:cNvPr id="10" name="Rectangle 9"/>
          <p:cNvSpPr/>
          <p:nvPr/>
        </p:nvSpPr>
        <p:spPr>
          <a:xfrm>
            <a:off x="4797438" y="3238930"/>
            <a:ext cx="362403" cy="1600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 name="Rectangle 10"/>
          <p:cNvSpPr/>
          <p:nvPr/>
        </p:nvSpPr>
        <p:spPr>
          <a:xfrm>
            <a:off x="3561092" y="3238930"/>
            <a:ext cx="521970" cy="1600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Rectangle 11"/>
          <p:cNvSpPr/>
          <p:nvPr/>
        </p:nvSpPr>
        <p:spPr>
          <a:xfrm>
            <a:off x="3561092" y="3864540"/>
            <a:ext cx="521970" cy="1600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ectangle 12"/>
          <p:cNvSpPr/>
          <p:nvPr/>
        </p:nvSpPr>
        <p:spPr>
          <a:xfrm>
            <a:off x="4834333" y="3834060"/>
            <a:ext cx="285250" cy="1600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4" name="Straight Connector 13"/>
          <p:cNvCxnSpPr/>
          <p:nvPr/>
        </p:nvCxnSpPr>
        <p:spPr>
          <a:xfrm>
            <a:off x="216202" y="2806783"/>
            <a:ext cx="3344891" cy="4321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73348" y="2806783"/>
            <a:ext cx="309714" cy="42389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797439" y="2895003"/>
            <a:ext cx="141242" cy="34392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154570" y="2902781"/>
            <a:ext cx="2774688" cy="33614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5119586" y="3994080"/>
            <a:ext cx="2809672" cy="3379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4834334" y="3994080"/>
            <a:ext cx="104344" cy="3379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007278" y="4024560"/>
            <a:ext cx="75784" cy="66689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44836" y="4024560"/>
            <a:ext cx="3312095" cy="66689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923150" y="1525771"/>
            <a:ext cx="497124"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474195" y="1525771"/>
            <a:ext cx="497124"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804924" y="1675595"/>
            <a:ext cx="256719" cy="44"/>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130724" y="1361395"/>
            <a:ext cx="0" cy="255386"/>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853570" y="1307734"/>
            <a:ext cx="34" cy="181354"/>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26027" y="1297251"/>
            <a:ext cx="448185"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0.7 mm</a:t>
            </a:r>
            <a:endParaRPr lang="en-US" sz="800" dirty="0">
              <a:latin typeface="Arial" panose="020B0604020202020204" pitchFamily="34" charset="0"/>
              <a:cs typeface="Arial" panose="020B0604020202020204" pitchFamily="34" charset="0"/>
            </a:endParaRPr>
          </a:p>
        </p:txBody>
      </p:sp>
      <p:sp>
        <p:nvSpPr>
          <p:cNvPr id="47" name="TextBox 46"/>
          <p:cNvSpPr txBox="1"/>
          <p:nvPr/>
        </p:nvSpPr>
        <p:spPr>
          <a:xfrm>
            <a:off x="947587" y="1516356"/>
            <a:ext cx="44818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2 mm</a:t>
            </a:r>
            <a:endParaRPr lang="en-US" sz="800" dirty="0">
              <a:latin typeface="Arial" panose="020B0604020202020204" pitchFamily="34" charset="0"/>
              <a:cs typeface="Arial" panose="020B0604020202020204" pitchFamily="34" charset="0"/>
            </a:endParaRPr>
          </a:p>
        </p:txBody>
      </p:sp>
      <p:sp>
        <p:nvSpPr>
          <p:cNvPr id="48" name="TextBox 47"/>
          <p:cNvSpPr txBox="1"/>
          <p:nvPr/>
        </p:nvSpPr>
        <p:spPr>
          <a:xfrm>
            <a:off x="1709190" y="1675595"/>
            <a:ext cx="44818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1 mm</a:t>
            </a:r>
            <a:endParaRPr lang="en-US" sz="800" dirty="0">
              <a:latin typeface="Arial" panose="020B0604020202020204" pitchFamily="34" charset="0"/>
              <a:cs typeface="Arial" panose="020B0604020202020204" pitchFamily="34" charset="0"/>
            </a:endParaRPr>
          </a:p>
        </p:txBody>
      </p:sp>
      <p:sp>
        <p:nvSpPr>
          <p:cNvPr id="49" name="TextBox 48"/>
          <p:cNvSpPr txBox="1"/>
          <p:nvPr/>
        </p:nvSpPr>
        <p:spPr>
          <a:xfrm>
            <a:off x="2046226" y="1398411"/>
            <a:ext cx="44818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1 mm</a:t>
            </a:r>
            <a:endParaRPr lang="en-US" sz="800" dirty="0">
              <a:latin typeface="Arial" panose="020B0604020202020204" pitchFamily="34" charset="0"/>
              <a:cs typeface="Arial" panose="020B0604020202020204" pitchFamily="34" charset="0"/>
            </a:endParaRPr>
          </a:p>
        </p:txBody>
      </p:sp>
      <p:sp>
        <p:nvSpPr>
          <p:cNvPr id="50" name="TextBox 49"/>
          <p:cNvSpPr txBox="1"/>
          <p:nvPr/>
        </p:nvSpPr>
        <p:spPr>
          <a:xfrm>
            <a:off x="2500845" y="1524448"/>
            <a:ext cx="44818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2 mm</a:t>
            </a:r>
            <a:endParaRPr lang="en-US" sz="800" dirty="0">
              <a:latin typeface="Arial" panose="020B0604020202020204" pitchFamily="34" charset="0"/>
              <a:cs typeface="Arial" panose="020B0604020202020204" pitchFamily="34" charset="0"/>
            </a:endParaRPr>
          </a:p>
        </p:txBody>
      </p:sp>
      <p:sp>
        <p:nvSpPr>
          <p:cNvPr id="51" name="TextBox 50"/>
          <p:cNvSpPr txBox="1"/>
          <p:nvPr/>
        </p:nvSpPr>
        <p:spPr>
          <a:xfrm>
            <a:off x="6247348" y="6017231"/>
            <a:ext cx="448185"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1.2 mm</a:t>
            </a:r>
            <a:endParaRPr lang="en-US" sz="800" dirty="0">
              <a:latin typeface="Arial" panose="020B0604020202020204" pitchFamily="34" charset="0"/>
              <a:cs typeface="Arial" panose="020B0604020202020204" pitchFamily="34" charset="0"/>
            </a:endParaRPr>
          </a:p>
        </p:txBody>
      </p:sp>
      <p:cxnSp>
        <p:nvCxnSpPr>
          <p:cNvPr id="52" name="Straight Arrow Connector 51"/>
          <p:cNvCxnSpPr/>
          <p:nvPr/>
        </p:nvCxnSpPr>
        <p:spPr>
          <a:xfrm>
            <a:off x="6218605" y="1918192"/>
            <a:ext cx="505670" cy="1043"/>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6793588" y="1616539"/>
            <a:ext cx="0" cy="243722"/>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793589" y="1646067"/>
            <a:ext cx="448185"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0.5 mm</a:t>
            </a:r>
            <a:endParaRPr lang="en-US" sz="800" dirty="0">
              <a:latin typeface="Arial" panose="020B0604020202020204" pitchFamily="34" charset="0"/>
              <a:cs typeface="Arial" panose="020B0604020202020204" pitchFamily="34" charset="0"/>
            </a:endParaRPr>
          </a:p>
        </p:txBody>
      </p:sp>
      <p:cxnSp>
        <p:nvCxnSpPr>
          <p:cNvPr id="60" name="Straight Arrow Connector 59"/>
          <p:cNvCxnSpPr/>
          <p:nvPr/>
        </p:nvCxnSpPr>
        <p:spPr>
          <a:xfrm>
            <a:off x="6174646" y="6013559"/>
            <a:ext cx="618942" cy="931"/>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838313" y="5727082"/>
            <a:ext cx="448185"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0.5 mm</a:t>
            </a:r>
            <a:endParaRPr lang="en-US" sz="800" dirty="0">
              <a:latin typeface="Arial" panose="020B0604020202020204" pitchFamily="34" charset="0"/>
              <a:cs typeface="Arial" panose="020B0604020202020204" pitchFamily="34" charset="0"/>
            </a:endParaRPr>
          </a:p>
        </p:txBody>
      </p:sp>
      <p:cxnSp>
        <p:nvCxnSpPr>
          <p:cNvPr id="63" name="Straight Arrow Connector 62"/>
          <p:cNvCxnSpPr/>
          <p:nvPr/>
        </p:nvCxnSpPr>
        <p:spPr>
          <a:xfrm flipV="1">
            <a:off x="6865445" y="5690532"/>
            <a:ext cx="0" cy="257769"/>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939090" y="5458766"/>
            <a:ext cx="44818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2 mm</a:t>
            </a:r>
            <a:endParaRPr lang="en-US" sz="800" dirty="0">
              <a:latin typeface="Arial" panose="020B0604020202020204" pitchFamily="34" charset="0"/>
              <a:cs typeface="Arial" panose="020B0604020202020204" pitchFamily="34" charset="0"/>
            </a:endParaRPr>
          </a:p>
        </p:txBody>
      </p:sp>
      <p:cxnSp>
        <p:nvCxnSpPr>
          <p:cNvPr id="67" name="Straight Arrow Connector 66"/>
          <p:cNvCxnSpPr/>
          <p:nvPr/>
        </p:nvCxnSpPr>
        <p:spPr>
          <a:xfrm>
            <a:off x="841212" y="5458766"/>
            <a:ext cx="634605"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788855" y="5458766"/>
            <a:ext cx="634605"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744413" y="5459631"/>
            <a:ext cx="634605"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901965" y="5455041"/>
            <a:ext cx="44818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2 mm</a:t>
            </a:r>
            <a:endParaRPr lang="en-US" sz="800" dirty="0">
              <a:latin typeface="Arial" panose="020B0604020202020204" pitchFamily="34" charset="0"/>
              <a:cs typeface="Arial" panose="020B0604020202020204" pitchFamily="34" charset="0"/>
            </a:endParaRPr>
          </a:p>
        </p:txBody>
      </p:sp>
      <p:sp>
        <p:nvSpPr>
          <p:cNvPr id="72" name="TextBox 71"/>
          <p:cNvSpPr txBox="1"/>
          <p:nvPr/>
        </p:nvSpPr>
        <p:spPr>
          <a:xfrm>
            <a:off x="2838722" y="5455041"/>
            <a:ext cx="44818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2 mm</a:t>
            </a:r>
            <a:endParaRPr lang="en-US" sz="800" dirty="0">
              <a:latin typeface="Arial" panose="020B0604020202020204" pitchFamily="34" charset="0"/>
              <a:cs typeface="Arial" panose="020B0604020202020204" pitchFamily="34" charset="0"/>
            </a:endParaRPr>
          </a:p>
        </p:txBody>
      </p:sp>
      <p:sp>
        <p:nvSpPr>
          <p:cNvPr id="2" name="TextBox 1"/>
          <p:cNvSpPr txBox="1"/>
          <p:nvPr/>
        </p:nvSpPr>
        <p:spPr>
          <a:xfrm>
            <a:off x="116254" y="3157679"/>
            <a:ext cx="3258500" cy="1200329"/>
          </a:xfrm>
          <a:prstGeom prst="rect">
            <a:avLst/>
          </a:prstGeom>
          <a:noFill/>
        </p:spPr>
        <p:txBody>
          <a:bodyPr wrap="square" rtlCol="0">
            <a:spAutoFit/>
          </a:bodyPr>
          <a:lstStyle/>
          <a:p>
            <a:r>
              <a:rPr lang="en-US" dirty="0"/>
              <a:t>Inspection slits are implemented to verify and measure underlying chips position using reference marks</a:t>
            </a:r>
            <a:endParaRPr lang="en-GB" dirty="0"/>
          </a:p>
        </p:txBody>
      </p:sp>
      <p:sp>
        <p:nvSpPr>
          <p:cNvPr id="3" name="Title 2"/>
          <p:cNvSpPr>
            <a:spLocks noGrp="1"/>
          </p:cNvSpPr>
          <p:nvPr>
            <p:ph type="title"/>
          </p:nvPr>
        </p:nvSpPr>
        <p:spPr/>
        <p:txBody>
          <a:bodyPr/>
          <a:lstStyle/>
          <a:p>
            <a:r>
              <a:rPr lang="en-GB" sz="3200" dirty="0" smtClean="0"/>
              <a:t>Inspection slits</a:t>
            </a:r>
            <a:endParaRPr lang="en-GB" sz="3200" dirty="0"/>
          </a:p>
        </p:txBody>
      </p:sp>
      <p:sp>
        <p:nvSpPr>
          <p:cNvPr id="5" name="Date Placeholder 4"/>
          <p:cNvSpPr>
            <a:spLocks noGrp="1"/>
          </p:cNvSpPr>
          <p:nvPr>
            <p:ph type="dt" sz="half" idx="10"/>
          </p:nvPr>
        </p:nvSpPr>
        <p:spPr/>
        <p:txBody>
          <a:bodyPr/>
          <a:lstStyle/>
          <a:p>
            <a:r>
              <a:rPr lang="en-US" smtClean="0"/>
              <a:t>27/04/17</a:t>
            </a:r>
            <a:endParaRPr lang="en-US"/>
          </a:p>
        </p:txBody>
      </p:sp>
      <p:sp>
        <p:nvSpPr>
          <p:cNvPr id="15" name="Footer Placeholder 14"/>
          <p:cNvSpPr>
            <a:spLocks noGrp="1"/>
          </p:cNvSpPr>
          <p:nvPr>
            <p:ph type="ftr" sz="quarter" idx="11"/>
          </p:nvPr>
        </p:nvSpPr>
        <p:spPr/>
        <p:txBody>
          <a:bodyPr/>
          <a:lstStyle/>
          <a:p>
            <a:r>
              <a:rPr lang="en-US" smtClean="0"/>
              <a:t>IB FPC</a:t>
            </a:r>
            <a:endParaRPr lang="en-US" dirty="0"/>
          </a:p>
        </p:txBody>
      </p:sp>
      <p:sp>
        <p:nvSpPr>
          <p:cNvPr id="17" name="Slide Number Placeholder 16"/>
          <p:cNvSpPr>
            <a:spLocks noGrp="1"/>
          </p:cNvSpPr>
          <p:nvPr>
            <p:ph type="sldNum" sz="quarter" idx="12"/>
          </p:nvPr>
        </p:nvSpPr>
        <p:spPr/>
        <p:txBody>
          <a:bodyPr/>
          <a:lstStyle/>
          <a:p>
            <a:fld id="{B7F62631-D247-0E44-B808-5D23CBBA66F7}" type="slidenum">
              <a:rPr lang="en-US" smtClean="0"/>
              <a:pPr/>
              <a:t>8</a:t>
            </a:fld>
            <a:endParaRPr lang="en-US"/>
          </a:p>
        </p:txBody>
      </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6155" t="1" b="36112"/>
          <a:stretch/>
        </p:blipFill>
        <p:spPr>
          <a:xfrm>
            <a:off x="8145147" y="988936"/>
            <a:ext cx="3520708" cy="1991369"/>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17880" t="39031" r="26459" b="20607"/>
          <a:stretch/>
        </p:blipFill>
        <p:spPr>
          <a:xfrm>
            <a:off x="8145147" y="4439920"/>
            <a:ext cx="3548501" cy="1910080"/>
          </a:xfrm>
          <a:prstGeom prst="rect">
            <a:avLst/>
          </a:prstGeom>
        </p:spPr>
      </p:pic>
    </p:spTree>
    <p:extLst>
      <p:ext uri="{BB962C8B-B14F-4D97-AF65-F5344CB8AC3E}">
        <p14:creationId xmlns:p14="http://schemas.microsoft.com/office/powerpoint/2010/main" val="2754641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80709" y="4589686"/>
            <a:ext cx="6454315" cy="1844090"/>
          </a:xfrm>
          <a:prstGeom prst="rect">
            <a:avLst/>
          </a:prstGeom>
        </p:spPr>
      </p:pic>
      <p:grpSp>
        <p:nvGrpSpPr>
          <p:cNvPr id="109" name="Group 108"/>
          <p:cNvGrpSpPr/>
          <p:nvPr/>
        </p:nvGrpSpPr>
        <p:grpSpPr>
          <a:xfrm>
            <a:off x="1613437" y="2330072"/>
            <a:ext cx="3816424" cy="1589725"/>
            <a:chOff x="906352" y="2788018"/>
            <a:chExt cx="3816424" cy="1589725"/>
          </a:xfrm>
        </p:grpSpPr>
        <p:sp>
          <p:nvSpPr>
            <p:cNvPr id="75" name="Rectangle 74"/>
            <p:cNvSpPr/>
            <p:nvPr/>
          </p:nvSpPr>
          <p:spPr>
            <a:xfrm>
              <a:off x="906352" y="3433890"/>
              <a:ext cx="3816424" cy="288032"/>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FPC</a:t>
              </a:r>
            </a:p>
          </p:txBody>
        </p:sp>
        <p:sp>
          <p:nvSpPr>
            <p:cNvPr id="76" name="Rectangle 75"/>
            <p:cNvSpPr/>
            <p:nvPr/>
          </p:nvSpPr>
          <p:spPr>
            <a:xfrm>
              <a:off x="2181580" y="3328057"/>
              <a:ext cx="1152128" cy="105833"/>
            </a:xfrm>
            <a:prstGeom prst="rect">
              <a:avLst/>
            </a:prstGeom>
            <a:solidFill>
              <a:srgbClr val="FF006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chemeClr val="tx1"/>
                  </a:solidFill>
                  <a:latin typeface="Arial"/>
                  <a:cs typeface="Arial"/>
                </a:rPr>
                <a:t>DVDD</a:t>
              </a:r>
            </a:p>
          </p:txBody>
        </p:sp>
        <p:sp>
          <p:nvSpPr>
            <p:cNvPr id="77" name="Rectangle 76"/>
            <p:cNvSpPr/>
            <p:nvPr/>
          </p:nvSpPr>
          <p:spPr>
            <a:xfrm>
              <a:off x="906352" y="3721922"/>
              <a:ext cx="1152128" cy="105833"/>
            </a:xfrm>
            <a:prstGeom prst="rect">
              <a:avLst/>
            </a:prstGeom>
            <a:solidFill>
              <a:srgbClr val="FFFF00"/>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AGND</a:t>
              </a:r>
            </a:p>
          </p:txBody>
        </p:sp>
        <p:sp>
          <p:nvSpPr>
            <p:cNvPr id="78" name="Rectangle 77"/>
            <p:cNvSpPr/>
            <p:nvPr/>
          </p:nvSpPr>
          <p:spPr>
            <a:xfrm>
              <a:off x="2181580" y="3721922"/>
              <a:ext cx="2541196" cy="105833"/>
            </a:xfrm>
            <a:prstGeom prst="rect">
              <a:avLst/>
            </a:prstGeom>
            <a:solidFill>
              <a:schemeClr val="accent6">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DGND</a:t>
              </a:r>
            </a:p>
          </p:txBody>
        </p:sp>
        <p:sp>
          <p:nvSpPr>
            <p:cNvPr id="79" name="Rectangle 78"/>
            <p:cNvSpPr/>
            <p:nvPr/>
          </p:nvSpPr>
          <p:spPr>
            <a:xfrm>
              <a:off x="3486108" y="3328056"/>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0" name="Rectangle 79"/>
            <p:cNvSpPr/>
            <p:nvPr/>
          </p:nvSpPr>
          <p:spPr>
            <a:xfrm>
              <a:off x="3702132"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1" name="Rectangle 80"/>
            <p:cNvSpPr/>
            <p:nvPr/>
          </p:nvSpPr>
          <p:spPr>
            <a:xfrm>
              <a:off x="3918156"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2" name="Rectangle 81"/>
            <p:cNvSpPr/>
            <p:nvPr/>
          </p:nvSpPr>
          <p:spPr>
            <a:xfrm>
              <a:off x="4134180"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3" name="Rectangle 82"/>
            <p:cNvSpPr/>
            <p:nvPr/>
          </p:nvSpPr>
          <p:spPr>
            <a:xfrm>
              <a:off x="4350204"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4" name="Rectangle 83"/>
            <p:cNvSpPr/>
            <p:nvPr/>
          </p:nvSpPr>
          <p:spPr>
            <a:xfrm>
              <a:off x="4566228"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5" name="Rectangle 84"/>
            <p:cNvSpPr/>
            <p:nvPr/>
          </p:nvSpPr>
          <p:spPr>
            <a:xfrm>
              <a:off x="2181580" y="2994463"/>
              <a:ext cx="1152128" cy="105833"/>
            </a:xfrm>
            <a:prstGeom prst="rect">
              <a:avLst/>
            </a:prstGeom>
            <a:solidFill>
              <a:srgbClr val="FF006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DVDD</a:t>
              </a:r>
            </a:p>
          </p:txBody>
        </p:sp>
        <p:sp>
          <p:nvSpPr>
            <p:cNvPr id="86" name="Rectangle 85"/>
            <p:cNvSpPr/>
            <p:nvPr/>
          </p:nvSpPr>
          <p:spPr>
            <a:xfrm>
              <a:off x="906352" y="2893851"/>
              <a:ext cx="2427356" cy="105833"/>
            </a:xfrm>
            <a:prstGeom prst="rect">
              <a:avLst/>
            </a:prstGeom>
            <a:solidFill>
              <a:schemeClr val="accent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7" name="Rectangle 86"/>
            <p:cNvSpPr/>
            <p:nvPr/>
          </p:nvSpPr>
          <p:spPr>
            <a:xfrm>
              <a:off x="906352" y="4159589"/>
              <a:ext cx="3816424" cy="105833"/>
            </a:xfrm>
            <a:prstGeom prst="rect">
              <a:avLst/>
            </a:prstGeom>
            <a:solidFill>
              <a:schemeClr val="accent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8" name="Rectangle 87"/>
            <p:cNvSpPr/>
            <p:nvPr/>
          </p:nvSpPr>
          <p:spPr>
            <a:xfrm>
              <a:off x="2181580" y="4045873"/>
              <a:ext cx="2541196" cy="107541"/>
            </a:xfrm>
            <a:prstGeom prst="rect">
              <a:avLst/>
            </a:prstGeom>
            <a:solidFill>
              <a:schemeClr val="accent6">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DGND</a:t>
              </a:r>
            </a:p>
          </p:txBody>
        </p:sp>
        <p:sp>
          <p:nvSpPr>
            <p:cNvPr id="89" name="Rectangle 88"/>
            <p:cNvSpPr/>
            <p:nvPr/>
          </p:nvSpPr>
          <p:spPr>
            <a:xfrm>
              <a:off x="2181580" y="2788224"/>
              <a:ext cx="1152128" cy="105833"/>
            </a:xfrm>
            <a:prstGeom prst="rect">
              <a:avLst/>
            </a:prstGeom>
            <a:solidFill>
              <a:srgbClr val="FF0066"/>
            </a:solidFill>
            <a:ln w="6350">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DVDD</a:t>
              </a:r>
            </a:p>
          </p:txBody>
        </p:sp>
        <p:sp>
          <p:nvSpPr>
            <p:cNvPr id="90" name="Rectangle 89"/>
            <p:cNvSpPr/>
            <p:nvPr/>
          </p:nvSpPr>
          <p:spPr>
            <a:xfrm>
              <a:off x="906352" y="2999684"/>
              <a:ext cx="1152128" cy="105833"/>
            </a:xfrm>
            <a:prstGeom prst="rect">
              <a:avLst/>
            </a:prstGeom>
            <a:solidFill>
              <a:srgbClr val="00FFF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AVDD</a:t>
              </a:r>
            </a:p>
          </p:txBody>
        </p:sp>
        <p:sp>
          <p:nvSpPr>
            <p:cNvPr id="91" name="Rectangle 90"/>
            <p:cNvSpPr/>
            <p:nvPr/>
          </p:nvSpPr>
          <p:spPr>
            <a:xfrm>
              <a:off x="906352" y="2788018"/>
              <a:ext cx="1152128" cy="105833"/>
            </a:xfrm>
            <a:prstGeom prst="rect">
              <a:avLst/>
            </a:prstGeom>
            <a:solidFill>
              <a:srgbClr val="00FFF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AVDD</a:t>
              </a:r>
            </a:p>
          </p:txBody>
        </p:sp>
        <p:sp>
          <p:nvSpPr>
            <p:cNvPr id="92" name="Rectangle 91"/>
            <p:cNvSpPr/>
            <p:nvPr/>
          </p:nvSpPr>
          <p:spPr>
            <a:xfrm>
              <a:off x="906352" y="3328057"/>
              <a:ext cx="1152128" cy="105833"/>
            </a:xfrm>
            <a:prstGeom prst="rect">
              <a:avLst/>
            </a:prstGeom>
            <a:solidFill>
              <a:srgbClr val="00FFF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chemeClr val="tx1"/>
                  </a:solidFill>
                  <a:latin typeface="Arial"/>
                  <a:cs typeface="Arial"/>
                </a:rPr>
                <a:t>AVDD</a:t>
              </a:r>
            </a:p>
          </p:txBody>
        </p:sp>
        <p:sp>
          <p:nvSpPr>
            <p:cNvPr id="93" name="Rectangle 92"/>
            <p:cNvSpPr/>
            <p:nvPr/>
          </p:nvSpPr>
          <p:spPr>
            <a:xfrm>
              <a:off x="906352" y="4047581"/>
              <a:ext cx="1152128" cy="105833"/>
            </a:xfrm>
            <a:prstGeom prst="rect">
              <a:avLst/>
            </a:prstGeom>
            <a:solidFill>
              <a:srgbClr val="FFFF00"/>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AGND</a:t>
              </a:r>
            </a:p>
          </p:txBody>
        </p:sp>
        <p:sp>
          <p:nvSpPr>
            <p:cNvPr id="94" name="Rectangle 93"/>
            <p:cNvSpPr/>
            <p:nvPr/>
          </p:nvSpPr>
          <p:spPr>
            <a:xfrm>
              <a:off x="906352" y="4269756"/>
              <a:ext cx="1152128" cy="105833"/>
            </a:xfrm>
            <a:prstGeom prst="rect">
              <a:avLst/>
            </a:prstGeom>
            <a:solidFill>
              <a:srgbClr val="FFFF00"/>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AGND</a:t>
              </a:r>
            </a:p>
          </p:txBody>
        </p:sp>
        <p:sp>
          <p:nvSpPr>
            <p:cNvPr id="95" name="Rectangle 94"/>
            <p:cNvSpPr/>
            <p:nvPr/>
          </p:nvSpPr>
          <p:spPr>
            <a:xfrm>
              <a:off x="2181580" y="4270202"/>
              <a:ext cx="2541196" cy="107541"/>
            </a:xfrm>
            <a:prstGeom prst="rect">
              <a:avLst/>
            </a:prstGeom>
            <a:solidFill>
              <a:schemeClr val="accent6">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DGND</a:t>
              </a:r>
            </a:p>
          </p:txBody>
        </p:sp>
      </p:grpSp>
      <p:sp>
        <p:nvSpPr>
          <p:cNvPr id="4" name="Date Placeholder 3"/>
          <p:cNvSpPr>
            <a:spLocks noGrp="1"/>
          </p:cNvSpPr>
          <p:nvPr>
            <p:ph type="dt" sz="half" idx="10"/>
          </p:nvPr>
        </p:nvSpPr>
        <p:spPr/>
        <p:txBody>
          <a:bodyPr/>
          <a:lstStyle/>
          <a:p>
            <a:r>
              <a:rPr lang="en-US" smtClean="0"/>
              <a:t>27/04/17</a:t>
            </a:r>
            <a:endParaRPr lang="en-GB" dirty="0"/>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9</a:t>
            </a:fld>
            <a:endParaRPr lang="en-GB"/>
          </a:p>
        </p:txBody>
      </p:sp>
      <p:sp>
        <p:nvSpPr>
          <p:cNvPr id="2" name="Title 1"/>
          <p:cNvSpPr>
            <a:spLocks noGrp="1"/>
          </p:cNvSpPr>
          <p:nvPr>
            <p:ph type="title"/>
          </p:nvPr>
        </p:nvSpPr>
        <p:spPr/>
        <p:txBody>
          <a:bodyPr/>
          <a:lstStyle/>
          <a:p>
            <a:r>
              <a:rPr lang="en-GB" dirty="0" smtClean="0"/>
              <a:t>FPC extension for connection to electrical services</a:t>
            </a:r>
            <a:endParaRPr lang="en-GB" dirty="0"/>
          </a:p>
        </p:txBody>
      </p:sp>
      <p:sp>
        <p:nvSpPr>
          <p:cNvPr id="3" name="Content Placeholder 2"/>
          <p:cNvSpPr>
            <a:spLocks noGrp="1"/>
          </p:cNvSpPr>
          <p:nvPr>
            <p:ph sz="quarter" idx="13"/>
          </p:nvPr>
        </p:nvSpPr>
        <p:spPr/>
        <p:txBody>
          <a:bodyPr>
            <a:noAutofit/>
          </a:bodyPr>
          <a:lstStyle/>
          <a:p>
            <a:pPr marL="0" indent="0">
              <a:buNone/>
            </a:pPr>
            <a:r>
              <a:rPr lang="en-GB" sz="2000" dirty="0"/>
              <a:t>The connection to the service cables is achieved by a double FPC extension which is soldered to the HIC. </a:t>
            </a:r>
          </a:p>
        </p:txBody>
      </p:sp>
      <p:sp>
        <p:nvSpPr>
          <p:cNvPr id="66" name="TextBox 65"/>
          <p:cNvSpPr txBox="1"/>
          <p:nvPr/>
        </p:nvSpPr>
        <p:spPr>
          <a:xfrm>
            <a:off x="1910962" y="1770411"/>
            <a:ext cx="2594852" cy="523220"/>
          </a:xfrm>
          <a:prstGeom prst="rect">
            <a:avLst/>
          </a:prstGeom>
          <a:noFill/>
        </p:spPr>
        <p:txBody>
          <a:bodyPr wrap="square" rtlCol="0">
            <a:spAutoFit/>
          </a:bodyPr>
          <a:lstStyle/>
          <a:p>
            <a:r>
              <a:rPr lang="en-GB" sz="1400" dirty="0">
                <a:solidFill>
                  <a:srgbClr val="FF0000"/>
                </a:solidFill>
              </a:rPr>
              <a:t>x-section at interconnection between FPC and extensions</a:t>
            </a:r>
          </a:p>
        </p:txBody>
      </p:sp>
      <p:sp>
        <p:nvSpPr>
          <p:cNvPr id="68" name="Rectangle 67"/>
          <p:cNvSpPr/>
          <p:nvPr/>
        </p:nvSpPr>
        <p:spPr>
          <a:xfrm>
            <a:off x="1514524" y="2264338"/>
            <a:ext cx="4093343" cy="1814561"/>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0" name="Straight Arrow Connector 69"/>
          <p:cNvCxnSpPr>
            <a:stCxn id="68" idx="2"/>
          </p:cNvCxnSpPr>
          <p:nvPr/>
        </p:nvCxnSpPr>
        <p:spPr>
          <a:xfrm>
            <a:off x="3561196" y="4078899"/>
            <a:ext cx="4504088" cy="11529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3858670" y="4591094"/>
            <a:ext cx="1749197" cy="369332"/>
          </a:xfrm>
          <a:prstGeom prst="rect">
            <a:avLst/>
          </a:prstGeom>
          <a:noFill/>
        </p:spPr>
        <p:txBody>
          <a:bodyPr wrap="none" rtlCol="0">
            <a:spAutoFit/>
          </a:bodyPr>
          <a:lstStyle/>
          <a:p>
            <a:r>
              <a:rPr lang="en-GB" dirty="0">
                <a:solidFill>
                  <a:srgbClr val="FFFF00"/>
                </a:solidFill>
              </a:rPr>
              <a:t>signal lines (FPC)</a:t>
            </a:r>
          </a:p>
        </p:txBody>
      </p:sp>
      <p:cxnSp>
        <p:nvCxnSpPr>
          <p:cNvPr id="73" name="Straight Arrow Connector 72"/>
          <p:cNvCxnSpPr/>
          <p:nvPr/>
        </p:nvCxnSpPr>
        <p:spPr>
          <a:xfrm flipH="1">
            <a:off x="3494859" y="4905697"/>
            <a:ext cx="428056" cy="20786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3956599" y="6023827"/>
            <a:ext cx="1702967" cy="369332"/>
          </a:xfrm>
          <a:prstGeom prst="rect">
            <a:avLst/>
          </a:prstGeom>
          <a:noFill/>
        </p:spPr>
        <p:txBody>
          <a:bodyPr wrap="none" rtlCol="0">
            <a:spAutoFit/>
          </a:bodyPr>
          <a:lstStyle/>
          <a:p>
            <a:r>
              <a:rPr lang="en-GB" dirty="0">
                <a:solidFill>
                  <a:srgbClr val="FFFF00"/>
                </a:solidFill>
              </a:rPr>
              <a:t>analogue power</a:t>
            </a:r>
          </a:p>
        </p:txBody>
      </p:sp>
      <p:cxnSp>
        <p:nvCxnSpPr>
          <p:cNvPr id="190" name="Straight Arrow Connector 189"/>
          <p:cNvCxnSpPr/>
          <p:nvPr/>
        </p:nvCxnSpPr>
        <p:spPr>
          <a:xfrm flipH="1" flipV="1">
            <a:off x="2799902" y="6253507"/>
            <a:ext cx="1123013" cy="1722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a:off x="5780746" y="5834124"/>
            <a:ext cx="1413207" cy="369332"/>
          </a:xfrm>
          <a:prstGeom prst="rect">
            <a:avLst/>
          </a:prstGeom>
          <a:noFill/>
        </p:spPr>
        <p:txBody>
          <a:bodyPr wrap="none" rtlCol="0">
            <a:spAutoFit/>
          </a:bodyPr>
          <a:lstStyle/>
          <a:p>
            <a:r>
              <a:rPr lang="en-GB" dirty="0">
                <a:solidFill>
                  <a:srgbClr val="FFFF00"/>
                </a:solidFill>
              </a:rPr>
              <a:t>digital power</a:t>
            </a:r>
          </a:p>
        </p:txBody>
      </p:sp>
      <p:cxnSp>
        <p:nvCxnSpPr>
          <p:cNvPr id="195" name="Straight Arrow Connector 194"/>
          <p:cNvCxnSpPr>
            <a:stCxn id="194" idx="1"/>
          </p:cNvCxnSpPr>
          <p:nvPr/>
        </p:nvCxnSpPr>
        <p:spPr>
          <a:xfrm flipH="1" flipV="1">
            <a:off x="3074796" y="5564414"/>
            <a:ext cx="2705950" cy="45437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151" name="Group 150"/>
          <p:cNvGrpSpPr/>
          <p:nvPr/>
        </p:nvGrpSpPr>
        <p:grpSpPr>
          <a:xfrm>
            <a:off x="6607788" y="1738494"/>
            <a:ext cx="4973432" cy="3037266"/>
            <a:chOff x="2322475" y="3022062"/>
            <a:chExt cx="5162458" cy="3421737"/>
          </a:xfrm>
        </p:grpSpPr>
        <p:sp>
          <p:nvSpPr>
            <p:cNvPr id="152" name="Rectangle 151"/>
            <p:cNvSpPr/>
            <p:nvPr/>
          </p:nvSpPr>
          <p:spPr>
            <a:xfrm>
              <a:off x="5942534" y="3625910"/>
              <a:ext cx="1499984" cy="311149"/>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3" name="Freeform 152"/>
            <p:cNvSpPr/>
            <p:nvPr/>
          </p:nvSpPr>
          <p:spPr>
            <a:xfrm flipV="1">
              <a:off x="3401098" y="3940044"/>
              <a:ext cx="4041420" cy="322424"/>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040" h="322424">
                  <a:moveTo>
                    <a:pt x="2381" y="0"/>
                  </a:moveTo>
                  <a:lnTo>
                    <a:pt x="1006193" y="1148"/>
                  </a:lnTo>
                  <a:lnTo>
                    <a:pt x="2534901" y="212896"/>
                  </a:lnTo>
                  <a:lnTo>
                    <a:pt x="5271040" y="212979"/>
                  </a:lnTo>
                  <a:lnTo>
                    <a:pt x="5271040" y="322424"/>
                  </a:lnTo>
                  <a:lnTo>
                    <a:pt x="2527840" y="322424"/>
                  </a:lnTo>
                  <a:lnTo>
                    <a:pt x="985010" y="100002"/>
                  </a:lnTo>
                  <a:lnTo>
                    <a:pt x="0" y="100002"/>
                  </a:lnTo>
                  <a:cubicBezTo>
                    <a:pt x="794" y="68255"/>
                    <a:pt x="1587" y="31747"/>
                    <a:pt x="2381" y="0"/>
                  </a:cubicBezTo>
                  <a:close/>
                </a:path>
              </a:pathLst>
            </a:cu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4" name="Freeform 153"/>
            <p:cNvSpPr/>
            <p:nvPr/>
          </p:nvSpPr>
          <p:spPr>
            <a:xfrm flipV="1">
              <a:off x="3402107" y="4037192"/>
              <a:ext cx="4041596"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55" name="Freeform 154"/>
            <p:cNvSpPr/>
            <p:nvPr/>
          </p:nvSpPr>
          <p:spPr>
            <a:xfrm flipV="1">
              <a:off x="3401876" y="4144150"/>
              <a:ext cx="4041596"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solidFill>
              <a:srgbClr val="FFFF00"/>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56" name="Freeform 155"/>
            <p:cNvSpPr/>
            <p:nvPr/>
          </p:nvSpPr>
          <p:spPr>
            <a:xfrm>
              <a:off x="3403205" y="3292943"/>
              <a:ext cx="4041596"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solidFill>
              <a:srgbClr val="00FFFF"/>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57" name="Freeform 156"/>
            <p:cNvSpPr/>
            <p:nvPr/>
          </p:nvSpPr>
          <p:spPr>
            <a:xfrm>
              <a:off x="3403403" y="3088754"/>
              <a:ext cx="4041420" cy="322424"/>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040" h="322424">
                  <a:moveTo>
                    <a:pt x="2381" y="0"/>
                  </a:moveTo>
                  <a:lnTo>
                    <a:pt x="1006193" y="1148"/>
                  </a:lnTo>
                  <a:lnTo>
                    <a:pt x="2534901" y="212896"/>
                  </a:lnTo>
                  <a:lnTo>
                    <a:pt x="5271040" y="212979"/>
                  </a:lnTo>
                  <a:lnTo>
                    <a:pt x="5271040" y="322424"/>
                  </a:lnTo>
                  <a:lnTo>
                    <a:pt x="2527840" y="322424"/>
                  </a:lnTo>
                  <a:lnTo>
                    <a:pt x="985010" y="100002"/>
                  </a:lnTo>
                  <a:lnTo>
                    <a:pt x="0" y="100002"/>
                  </a:lnTo>
                  <a:cubicBezTo>
                    <a:pt x="794" y="68255"/>
                    <a:pt x="1587" y="31747"/>
                    <a:pt x="2381" y="0"/>
                  </a:cubicBezTo>
                  <a:close/>
                </a:path>
              </a:pathLst>
            </a:cu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8" name="Rectangle 157"/>
            <p:cNvSpPr/>
            <p:nvPr/>
          </p:nvSpPr>
          <p:spPr>
            <a:xfrm>
              <a:off x="2322476" y="3623662"/>
              <a:ext cx="2105509" cy="288032"/>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FPC</a:t>
              </a:r>
            </a:p>
          </p:txBody>
        </p:sp>
        <p:sp>
          <p:nvSpPr>
            <p:cNvPr id="159" name="Rectangle 158"/>
            <p:cNvSpPr/>
            <p:nvPr/>
          </p:nvSpPr>
          <p:spPr>
            <a:xfrm>
              <a:off x="2322476" y="3911585"/>
              <a:ext cx="2105509" cy="105564"/>
            </a:xfrm>
            <a:prstGeom prst="rect">
              <a:avLst/>
            </a:prstGeom>
            <a:solidFill>
              <a:srgbClr val="FFFF00"/>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60" name="Rectangle 159"/>
            <p:cNvSpPr/>
            <p:nvPr/>
          </p:nvSpPr>
          <p:spPr>
            <a:xfrm>
              <a:off x="2322476" y="3518493"/>
              <a:ext cx="2105509" cy="96644"/>
            </a:xfrm>
            <a:prstGeom prst="rect">
              <a:avLst/>
            </a:prstGeom>
            <a:solidFill>
              <a:srgbClr val="00FFF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61" name="TextBox 160"/>
            <p:cNvSpPr txBox="1"/>
            <p:nvPr/>
          </p:nvSpPr>
          <p:spPr>
            <a:xfrm>
              <a:off x="3623365" y="3467814"/>
              <a:ext cx="516588" cy="242716"/>
            </a:xfrm>
            <a:prstGeom prst="rect">
              <a:avLst/>
            </a:prstGeom>
            <a:noFill/>
          </p:spPr>
          <p:txBody>
            <a:bodyPr wrap="square" rtlCol="0">
              <a:spAutoFit/>
            </a:bodyPr>
            <a:lstStyle/>
            <a:p>
              <a:pPr algn="ctr"/>
              <a:r>
                <a:rPr lang="en-US" sz="800" dirty="0">
                  <a:solidFill>
                    <a:srgbClr val="000000"/>
                  </a:solidFill>
                  <a:latin typeface="Arial"/>
                  <a:cs typeface="Arial"/>
                </a:rPr>
                <a:t>AVDD</a:t>
              </a:r>
            </a:p>
          </p:txBody>
        </p:sp>
        <p:sp>
          <p:nvSpPr>
            <p:cNvPr id="162" name="TextBox 161"/>
            <p:cNvSpPr txBox="1"/>
            <p:nvPr/>
          </p:nvSpPr>
          <p:spPr>
            <a:xfrm>
              <a:off x="3623365" y="3860482"/>
              <a:ext cx="516588" cy="242716"/>
            </a:xfrm>
            <a:prstGeom prst="rect">
              <a:avLst/>
            </a:prstGeom>
            <a:noFill/>
          </p:spPr>
          <p:txBody>
            <a:bodyPr wrap="square" rtlCol="0">
              <a:spAutoFit/>
            </a:bodyPr>
            <a:lstStyle/>
            <a:p>
              <a:pPr algn="ctr"/>
              <a:r>
                <a:rPr lang="en-US" sz="800" dirty="0">
                  <a:solidFill>
                    <a:srgbClr val="000000"/>
                  </a:solidFill>
                  <a:latin typeface="Arial"/>
                  <a:cs typeface="Arial"/>
                </a:rPr>
                <a:t>AGND</a:t>
              </a:r>
            </a:p>
          </p:txBody>
        </p:sp>
        <p:sp>
          <p:nvSpPr>
            <p:cNvPr id="163" name="TextBox 162"/>
            <p:cNvSpPr txBox="1"/>
            <p:nvPr/>
          </p:nvSpPr>
          <p:spPr>
            <a:xfrm>
              <a:off x="3623365" y="3251801"/>
              <a:ext cx="516588" cy="242716"/>
            </a:xfrm>
            <a:prstGeom prst="rect">
              <a:avLst/>
            </a:prstGeom>
            <a:noFill/>
          </p:spPr>
          <p:txBody>
            <a:bodyPr wrap="square" rtlCol="0">
              <a:spAutoFit/>
            </a:bodyPr>
            <a:lstStyle/>
            <a:p>
              <a:pPr algn="ctr"/>
              <a:r>
                <a:rPr lang="en-US" sz="800" dirty="0">
                  <a:solidFill>
                    <a:srgbClr val="000000"/>
                  </a:solidFill>
                  <a:latin typeface="Arial"/>
                  <a:cs typeface="Arial"/>
                </a:rPr>
                <a:t>AVDD</a:t>
              </a:r>
            </a:p>
          </p:txBody>
        </p:sp>
        <p:sp>
          <p:nvSpPr>
            <p:cNvPr id="164" name="TextBox 163"/>
            <p:cNvSpPr txBox="1"/>
            <p:nvPr/>
          </p:nvSpPr>
          <p:spPr>
            <a:xfrm>
              <a:off x="3623365" y="4109005"/>
              <a:ext cx="516588" cy="242716"/>
            </a:xfrm>
            <a:prstGeom prst="rect">
              <a:avLst/>
            </a:prstGeom>
            <a:noFill/>
          </p:spPr>
          <p:txBody>
            <a:bodyPr wrap="square" rtlCol="0">
              <a:spAutoFit/>
            </a:bodyPr>
            <a:lstStyle/>
            <a:p>
              <a:pPr algn="ctr"/>
              <a:r>
                <a:rPr lang="en-US" sz="800" dirty="0">
                  <a:solidFill>
                    <a:srgbClr val="000000"/>
                  </a:solidFill>
                  <a:latin typeface="Arial"/>
                  <a:cs typeface="Arial"/>
                </a:rPr>
                <a:t>AGND</a:t>
              </a:r>
            </a:p>
          </p:txBody>
        </p:sp>
        <p:sp>
          <p:nvSpPr>
            <p:cNvPr id="165" name="TextBox 164"/>
            <p:cNvSpPr txBox="1"/>
            <p:nvPr/>
          </p:nvSpPr>
          <p:spPr>
            <a:xfrm>
              <a:off x="3623365" y="4323907"/>
              <a:ext cx="516588" cy="242716"/>
            </a:xfrm>
            <a:prstGeom prst="rect">
              <a:avLst/>
            </a:prstGeom>
            <a:noFill/>
          </p:spPr>
          <p:txBody>
            <a:bodyPr wrap="square" rtlCol="0">
              <a:spAutoFit/>
            </a:bodyPr>
            <a:lstStyle/>
            <a:p>
              <a:pPr algn="ctr"/>
              <a:r>
                <a:rPr lang="en-US" sz="800" dirty="0">
                  <a:solidFill>
                    <a:srgbClr val="000000"/>
                  </a:solidFill>
                  <a:latin typeface="Arial"/>
                  <a:cs typeface="Arial"/>
                </a:rPr>
                <a:t>AGND</a:t>
              </a:r>
            </a:p>
          </p:txBody>
        </p:sp>
        <p:sp>
          <p:nvSpPr>
            <p:cNvPr id="166" name="TextBox 165"/>
            <p:cNvSpPr txBox="1"/>
            <p:nvPr/>
          </p:nvSpPr>
          <p:spPr>
            <a:xfrm>
              <a:off x="3623365" y="3022063"/>
              <a:ext cx="516588" cy="242716"/>
            </a:xfrm>
            <a:prstGeom prst="rect">
              <a:avLst/>
            </a:prstGeom>
            <a:noFill/>
          </p:spPr>
          <p:txBody>
            <a:bodyPr wrap="square" rtlCol="0">
              <a:spAutoFit/>
            </a:bodyPr>
            <a:lstStyle/>
            <a:p>
              <a:pPr algn="ctr"/>
              <a:r>
                <a:rPr lang="en-US" sz="800" dirty="0">
                  <a:solidFill>
                    <a:srgbClr val="000000"/>
                  </a:solidFill>
                  <a:latin typeface="Arial"/>
                  <a:cs typeface="Arial"/>
                </a:rPr>
                <a:t>AVDD</a:t>
              </a:r>
            </a:p>
          </p:txBody>
        </p:sp>
        <p:sp>
          <p:nvSpPr>
            <p:cNvPr id="167" name="Freeform 166"/>
            <p:cNvSpPr/>
            <p:nvPr/>
          </p:nvSpPr>
          <p:spPr>
            <a:xfrm>
              <a:off x="3403189" y="3188769"/>
              <a:ext cx="4041596"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68" name="TextBox 167"/>
            <p:cNvSpPr txBox="1"/>
            <p:nvPr/>
          </p:nvSpPr>
          <p:spPr>
            <a:xfrm>
              <a:off x="5830829" y="4188219"/>
              <a:ext cx="1654104" cy="520105"/>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Flex power extension</a:t>
              </a:r>
              <a:endParaRPr lang="fr-FR" sz="1200" dirty="0">
                <a:latin typeface="Arial" panose="020B0604020202020204" pitchFamily="34" charset="0"/>
                <a:cs typeface="Arial" panose="020B0604020202020204" pitchFamily="34" charset="0"/>
              </a:endParaRPr>
            </a:p>
          </p:txBody>
        </p:sp>
        <p:sp>
          <p:nvSpPr>
            <p:cNvPr id="169" name="Rectangle 168"/>
            <p:cNvSpPr/>
            <p:nvPr/>
          </p:nvSpPr>
          <p:spPr>
            <a:xfrm>
              <a:off x="5935619" y="5315103"/>
              <a:ext cx="1506899" cy="311149"/>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0" name="Freeform 169"/>
            <p:cNvSpPr/>
            <p:nvPr/>
          </p:nvSpPr>
          <p:spPr>
            <a:xfrm flipV="1">
              <a:off x="3392078" y="5625342"/>
              <a:ext cx="4050440" cy="329568"/>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9568"/>
                <a:gd name="connsiteX1" fmla="*/ 1006193 w 5271040"/>
                <a:gd name="connsiteY1" fmla="*/ 8292 h 329568"/>
                <a:gd name="connsiteX2" fmla="*/ 2534901 w 5271040"/>
                <a:gd name="connsiteY2" fmla="*/ 220040 h 329568"/>
                <a:gd name="connsiteX3" fmla="*/ 5271040 w 5271040"/>
                <a:gd name="connsiteY3" fmla="*/ 220123 h 329568"/>
                <a:gd name="connsiteX4" fmla="*/ 5271040 w 5271040"/>
                <a:gd name="connsiteY4" fmla="*/ 329568 h 329568"/>
                <a:gd name="connsiteX5" fmla="*/ 2527840 w 5271040"/>
                <a:gd name="connsiteY5" fmla="*/ 329568 h 329568"/>
                <a:gd name="connsiteX6" fmla="*/ 985010 w 5271040"/>
                <a:gd name="connsiteY6" fmla="*/ 107146 h 329568"/>
                <a:gd name="connsiteX7" fmla="*/ 0 w 5271040"/>
                <a:gd name="connsiteY7" fmla="*/ 107146 h 329568"/>
                <a:gd name="connsiteX8" fmla="*/ 2381 w 5271040"/>
                <a:gd name="connsiteY8" fmla="*/ 0 h 329568"/>
                <a:gd name="connsiteX0" fmla="*/ 2381 w 5271040"/>
                <a:gd name="connsiteY0" fmla="*/ 0 h 329568"/>
                <a:gd name="connsiteX1" fmla="*/ 991905 w 5271040"/>
                <a:gd name="connsiteY1" fmla="*/ 3530 h 329568"/>
                <a:gd name="connsiteX2" fmla="*/ 2534901 w 5271040"/>
                <a:gd name="connsiteY2" fmla="*/ 220040 h 329568"/>
                <a:gd name="connsiteX3" fmla="*/ 5271040 w 5271040"/>
                <a:gd name="connsiteY3" fmla="*/ 220123 h 329568"/>
                <a:gd name="connsiteX4" fmla="*/ 5271040 w 5271040"/>
                <a:gd name="connsiteY4" fmla="*/ 329568 h 329568"/>
                <a:gd name="connsiteX5" fmla="*/ 2527840 w 5271040"/>
                <a:gd name="connsiteY5" fmla="*/ 329568 h 329568"/>
                <a:gd name="connsiteX6" fmla="*/ 985010 w 5271040"/>
                <a:gd name="connsiteY6" fmla="*/ 107146 h 329568"/>
                <a:gd name="connsiteX7" fmla="*/ 0 w 5271040"/>
                <a:gd name="connsiteY7" fmla="*/ 107146 h 329568"/>
                <a:gd name="connsiteX8" fmla="*/ 2381 w 5271040"/>
                <a:gd name="connsiteY8" fmla="*/ 0 h 32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040" h="329568">
                  <a:moveTo>
                    <a:pt x="2381" y="0"/>
                  </a:moveTo>
                  <a:lnTo>
                    <a:pt x="991905" y="3530"/>
                  </a:lnTo>
                  <a:lnTo>
                    <a:pt x="2534901" y="220040"/>
                  </a:lnTo>
                  <a:lnTo>
                    <a:pt x="5271040" y="220123"/>
                  </a:lnTo>
                  <a:lnTo>
                    <a:pt x="5271040" y="329568"/>
                  </a:lnTo>
                  <a:lnTo>
                    <a:pt x="2527840" y="329568"/>
                  </a:lnTo>
                  <a:lnTo>
                    <a:pt x="985010" y="107146"/>
                  </a:lnTo>
                  <a:lnTo>
                    <a:pt x="0" y="107146"/>
                  </a:lnTo>
                  <a:cubicBezTo>
                    <a:pt x="794" y="75399"/>
                    <a:pt x="1587" y="31747"/>
                    <a:pt x="2381" y="0"/>
                  </a:cubicBezTo>
                  <a:close/>
                </a:path>
              </a:pathLst>
            </a:cu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1" name="Freeform 170"/>
            <p:cNvSpPr/>
            <p:nvPr/>
          </p:nvSpPr>
          <p:spPr>
            <a:xfrm flipV="1">
              <a:off x="3393087" y="5730242"/>
              <a:ext cx="4049431"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72" name="Freeform 171"/>
            <p:cNvSpPr/>
            <p:nvPr/>
          </p:nvSpPr>
          <p:spPr>
            <a:xfrm flipV="1">
              <a:off x="3392855" y="5829451"/>
              <a:ext cx="4049662"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solidFill>
              <a:schemeClr val="accent6">
                <a:lumMod val="75000"/>
              </a:schemeClr>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73" name="Freeform 172"/>
            <p:cNvSpPr/>
            <p:nvPr/>
          </p:nvSpPr>
          <p:spPr>
            <a:xfrm>
              <a:off x="3393119" y="4983561"/>
              <a:ext cx="4049399"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solidFill>
              <a:srgbClr val="FF0066"/>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74" name="Freeform 173"/>
            <p:cNvSpPr/>
            <p:nvPr/>
          </p:nvSpPr>
          <p:spPr>
            <a:xfrm>
              <a:off x="3393317" y="4787120"/>
              <a:ext cx="4049201" cy="322424"/>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040" h="322424">
                  <a:moveTo>
                    <a:pt x="2381" y="0"/>
                  </a:moveTo>
                  <a:lnTo>
                    <a:pt x="1006193" y="1148"/>
                  </a:lnTo>
                  <a:lnTo>
                    <a:pt x="2534901" y="212896"/>
                  </a:lnTo>
                  <a:lnTo>
                    <a:pt x="5271040" y="212979"/>
                  </a:lnTo>
                  <a:lnTo>
                    <a:pt x="5271040" y="322424"/>
                  </a:lnTo>
                  <a:lnTo>
                    <a:pt x="2527840" y="322424"/>
                  </a:lnTo>
                  <a:lnTo>
                    <a:pt x="985010" y="100002"/>
                  </a:lnTo>
                  <a:lnTo>
                    <a:pt x="0" y="100002"/>
                  </a:lnTo>
                  <a:cubicBezTo>
                    <a:pt x="794" y="68255"/>
                    <a:pt x="1587" y="31747"/>
                    <a:pt x="2381" y="0"/>
                  </a:cubicBezTo>
                  <a:close/>
                </a:path>
              </a:pathLst>
            </a:custGeom>
            <a:solidFill>
              <a:srgbClr val="FF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5" name="Freeform 174"/>
            <p:cNvSpPr/>
            <p:nvPr/>
          </p:nvSpPr>
          <p:spPr>
            <a:xfrm>
              <a:off x="3393103" y="4879387"/>
              <a:ext cx="4049415"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76" name="Rectangle 175"/>
            <p:cNvSpPr/>
            <p:nvPr/>
          </p:nvSpPr>
          <p:spPr>
            <a:xfrm>
              <a:off x="2322476" y="5312855"/>
              <a:ext cx="2100974" cy="288032"/>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FPC</a:t>
              </a:r>
            </a:p>
          </p:txBody>
        </p:sp>
        <p:sp>
          <p:nvSpPr>
            <p:cNvPr id="177" name="Rectangle 176"/>
            <p:cNvSpPr/>
            <p:nvPr/>
          </p:nvSpPr>
          <p:spPr>
            <a:xfrm>
              <a:off x="2322476" y="5600778"/>
              <a:ext cx="2100975" cy="79029"/>
            </a:xfrm>
            <a:prstGeom prst="rect">
              <a:avLst/>
            </a:prstGeom>
            <a:solidFill>
              <a:schemeClr val="accent6">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78" name="Rectangle 177"/>
            <p:cNvSpPr/>
            <p:nvPr/>
          </p:nvSpPr>
          <p:spPr>
            <a:xfrm>
              <a:off x="2322476" y="5207686"/>
              <a:ext cx="2100975" cy="95916"/>
            </a:xfrm>
            <a:prstGeom prst="rect">
              <a:avLst/>
            </a:prstGeom>
            <a:solidFill>
              <a:srgbClr val="FF006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79" name="TextBox 178"/>
            <p:cNvSpPr txBox="1"/>
            <p:nvPr/>
          </p:nvSpPr>
          <p:spPr>
            <a:xfrm>
              <a:off x="3618831" y="5157007"/>
              <a:ext cx="516588" cy="242716"/>
            </a:xfrm>
            <a:prstGeom prst="rect">
              <a:avLst/>
            </a:prstGeom>
            <a:noFill/>
          </p:spPr>
          <p:txBody>
            <a:bodyPr wrap="square" rtlCol="0">
              <a:spAutoFit/>
            </a:bodyPr>
            <a:lstStyle/>
            <a:p>
              <a:pPr algn="ctr"/>
              <a:r>
                <a:rPr lang="en-US" sz="800" dirty="0">
                  <a:solidFill>
                    <a:srgbClr val="000000"/>
                  </a:solidFill>
                  <a:latin typeface="Arial"/>
                  <a:cs typeface="Arial"/>
                </a:rPr>
                <a:t>DVDD</a:t>
              </a:r>
            </a:p>
          </p:txBody>
        </p:sp>
        <p:sp>
          <p:nvSpPr>
            <p:cNvPr id="180" name="TextBox 179"/>
            <p:cNvSpPr txBox="1"/>
            <p:nvPr/>
          </p:nvSpPr>
          <p:spPr>
            <a:xfrm>
              <a:off x="3618831" y="5549675"/>
              <a:ext cx="516588" cy="242716"/>
            </a:xfrm>
            <a:prstGeom prst="rect">
              <a:avLst/>
            </a:prstGeom>
            <a:noFill/>
          </p:spPr>
          <p:txBody>
            <a:bodyPr wrap="square" rtlCol="0">
              <a:spAutoFit/>
            </a:bodyPr>
            <a:lstStyle/>
            <a:p>
              <a:pPr algn="ctr"/>
              <a:r>
                <a:rPr lang="en-US" sz="800" dirty="0">
                  <a:solidFill>
                    <a:srgbClr val="000000"/>
                  </a:solidFill>
                  <a:latin typeface="Arial"/>
                  <a:cs typeface="Arial"/>
                </a:rPr>
                <a:t>DGND</a:t>
              </a:r>
            </a:p>
          </p:txBody>
        </p:sp>
        <p:sp>
          <p:nvSpPr>
            <p:cNvPr id="181" name="TextBox 180"/>
            <p:cNvSpPr txBox="1"/>
            <p:nvPr/>
          </p:nvSpPr>
          <p:spPr>
            <a:xfrm>
              <a:off x="3618831" y="4937379"/>
              <a:ext cx="516588" cy="242716"/>
            </a:xfrm>
            <a:prstGeom prst="rect">
              <a:avLst/>
            </a:prstGeom>
            <a:noFill/>
          </p:spPr>
          <p:txBody>
            <a:bodyPr wrap="square" rtlCol="0">
              <a:spAutoFit/>
            </a:bodyPr>
            <a:lstStyle/>
            <a:p>
              <a:pPr algn="ctr"/>
              <a:r>
                <a:rPr lang="en-US" sz="800" dirty="0">
                  <a:solidFill>
                    <a:srgbClr val="000000"/>
                  </a:solidFill>
                  <a:latin typeface="Arial"/>
                  <a:cs typeface="Arial"/>
                </a:rPr>
                <a:t>DVDD</a:t>
              </a:r>
            </a:p>
          </p:txBody>
        </p:sp>
        <p:sp>
          <p:nvSpPr>
            <p:cNvPr id="182" name="TextBox 181"/>
            <p:cNvSpPr txBox="1"/>
            <p:nvPr/>
          </p:nvSpPr>
          <p:spPr>
            <a:xfrm>
              <a:off x="3618831" y="4729684"/>
              <a:ext cx="516588" cy="242716"/>
            </a:xfrm>
            <a:prstGeom prst="rect">
              <a:avLst/>
            </a:prstGeom>
            <a:noFill/>
          </p:spPr>
          <p:txBody>
            <a:bodyPr wrap="square" rtlCol="0">
              <a:spAutoFit/>
            </a:bodyPr>
            <a:lstStyle/>
            <a:p>
              <a:pPr algn="ctr"/>
              <a:r>
                <a:rPr lang="en-US" sz="800" dirty="0">
                  <a:solidFill>
                    <a:srgbClr val="000000"/>
                  </a:solidFill>
                  <a:latin typeface="Arial"/>
                  <a:cs typeface="Arial"/>
                </a:rPr>
                <a:t>DVDD</a:t>
              </a:r>
            </a:p>
          </p:txBody>
        </p:sp>
        <p:sp>
          <p:nvSpPr>
            <p:cNvPr id="183" name="TextBox 182"/>
            <p:cNvSpPr txBox="1"/>
            <p:nvPr/>
          </p:nvSpPr>
          <p:spPr>
            <a:xfrm>
              <a:off x="3618831" y="5798198"/>
              <a:ext cx="516588" cy="242716"/>
            </a:xfrm>
            <a:prstGeom prst="rect">
              <a:avLst/>
            </a:prstGeom>
            <a:noFill/>
          </p:spPr>
          <p:txBody>
            <a:bodyPr wrap="square" rtlCol="0">
              <a:spAutoFit/>
            </a:bodyPr>
            <a:lstStyle/>
            <a:p>
              <a:pPr algn="ctr"/>
              <a:r>
                <a:rPr lang="en-US" sz="800" dirty="0">
                  <a:solidFill>
                    <a:srgbClr val="000000"/>
                  </a:solidFill>
                  <a:latin typeface="Arial"/>
                  <a:cs typeface="Arial"/>
                </a:rPr>
                <a:t>DGND</a:t>
              </a:r>
            </a:p>
          </p:txBody>
        </p:sp>
        <p:sp>
          <p:nvSpPr>
            <p:cNvPr id="184" name="TextBox 183"/>
            <p:cNvSpPr txBox="1"/>
            <p:nvPr/>
          </p:nvSpPr>
          <p:spPr>
            <a:xfrm>
              <a:off x="3618831" y="6005351"/>
              <a:ext cx="516588" cy="242716"/>
            </a:xfrm>
            <a:prstGeom prst="rect">
              <a:avLst/>
            </a:prstGeom>
            <a:noFill/>
          </p:spPr>
          <p:txBody>
            <a:bodyPr wrap="square" rtlCol="0">
              <a:spAutoFit/>
            </a:bodyPr>
            <a:lstStyle/>
            <a:p>
              <a:pPr algn="ctr"/>
              <a:r>
                <a:rPr lang="en-US" sz="800" dirty="0">
                  <a:solidFill>
                    <a:srgbClr val="000000"/>
                  </a:solidFill>
                  <a:latin typeface="Arial"/>
                  <a:cs typeface="Arial"/>
                </a:rPr>
                <a:t>DGND</a:t>
              </a:r>
            </a:p>
          </p:txBody>
        </p:sp>
        <p:sp>
          <p:nvSpPr>
            <p:cNvPr id="185" name="TextBox 184"/>
            <p:cNvSpPr txBox="1"/>
            <p:nvPr/>
          </p:nvSpPr>
          <p:spPr>
            <a:xfrm>
              <a:off x="5925112" y="5923694"/>
              <a:ext cx="1559821" cy="520105"/>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Flex power extension</a:t>
              </a:r>
              <a:endParaRPr lang="fr-FR" sz="1200" dirty="0">
                <a:latin typeface="Arial" panose="020B0604020202020204" pitchFamily="34" charset="0"/>
                <a:cs typeface="Arial" panose="020B0604020202020204" pitchFamily="34" charset="0"/>
              </a:endParaRPr>
            </a:p>
          </p:txBody>
        </p:sp>
        <p:sp>
          <p:nvSpPr>
            <p:cNvPr id="186" name="Rectangle 185"/>
            <p:cNvSpPr/>
            <p:nvPr/>
          </p:nvSpPr>
          <p:spPr>
            <a:xfrm>
              <a:off x="2322476" y="3022062"/>
              <a:ext cx="3716447" cy="15258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Rectangle 186"/>
            <p:cNvSpPr/>
            <p:nvPr/>
          </p:nvSpPr>
          <p:spPr>
            <a:xfrm>
              <a:off x="2322475" y="4694666"/>
              <a:ext cx="3713765" cy="15258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051631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5132</TotalTime>
  <Words>2360</Words>
  <Application>Microsoft Office PowerPoint</Application>
  <PresentationFormat>Custom</PresentationFormat>
  <Paragraphs>824</Paragraphs>
  <Slides>28</Slides>
  <Notes>13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8" baseType="lpstr">
      <vt:lpstr>ＭＳ Ｐゴシック</vt:lpstr>
      <vt:lpstr>Arial</vt:lpstr>
      <vt:lpstr>Arial Narrow</vt:lpstr>
      <vt:lpstr>Calibri</vt:lpstr>
      <vt:lpstr>Calibri Light</vt:lpstr>
      <vt:lpstr>GreekC</vt:lpstr>
      <vt:lpstr>Symbol</vt:lpstr>
      <vt:lpstr>Times New Roman</vt:lpstr>
      <vt:lpstr>Office Theme</vt:lpstr>
      <vt:lpstr>Worksheet</vt:lpstr>
      <vt:lpstr>IB Flexible Printed Circuit</vt:lpstr>
      <vt:lpstr>Design requirements</vt:lpstr>
      <vt:lpstr>IB FPC layout</vt:lpstr>
      <vt:lpstr>IB FPC layout</vt:lpstr>
      <vt:lpstr>IB FPC layout</vt:lpstr>
      <vt:lpstr>IB FPC layout</vt:lpstr>
      <vt:lpstr>IB FPC layout</vt:lpstr>
      <vt:lpstr>Inspection slits</vt:lpstr>
      <vt:lpstr>FPC extension for connection to electrical services</vt:lpstr>
      <vt:lpstr>FPC extension for connection to electrical services</vt:lpstr>
      <vt:lpstr>FPC extension for connection to electrical services</vt:lpstr>
      <vt:lpstr>IB FPC performance: power supply drop</vt:lpstr>
      <vt:lpstr>IB FPC performance: power supply drop</vt:lpstr>
      <vt:lpstr>IB FPC Performance: High Speed Signal</vt:lpstr>
      <vt:lpstr>IB FPC Performance: High Speed Signal</vt:lpstr>
      <vt:lpstr>IB FPC manufacturing procedure</vt:lpstr>
      <vt:lpstr>Fiche de suivi</vt:lpstr>
      <vt:lpstr>Upilex thermal stabilisation treatment</vt:lpstr>
      <vt:lpstr>Laser drilling</vt:lpstr>
      <vt:lpstr>FPC metrology results</vt:lpstr>
      <vt:lpstr>FPC metrology results</vt:lpstr>
      <vt:lpstr>Sand blasting</vt:lpstr>
      <vt:lpstr>Al PVD coating</vt:lpstr>
      <vt:lpstr>Metal layers thickness</vt:lpstr>
      <vt:lpstr>Resistance and impedance measurements</vt:lpstr>
      <vt:lpstr>Prototypes production</vt:lpstr>
      <vt:lpstr>Production schedule</vt:lpstr>
      <vt:lpstr>Production schedule</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 stave overview</dc:title>
  <dc:creator>Antonello Di Mauro</dc:creator>
  <cp:lastModifiedBy>Antonello Di Mauro</cp:lastModifiedBy>
  <cp:revision>163</cp:revision>
  <dcterms:created xsi:type="dcterms:W3CDTF">2016-04-12T08:57:39Z</dcterms:created>
  <dcterms:modified xsi:type="dcterms:W3CDTF">2017-04-27T06:43:32Z</dcterms:modified>
</cp:coreProperties>
</file>