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54C9-7EBF-DD44-9A0A-09134F217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CA982-5AAE-FA4A-998B-AD702AF31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6D9A9-5144-AA47-B793-9803D415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70C5F-ABE2-5C4A-B2C0-109E6734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2013-DEEF-CF4E-9E62-B12F108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9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97A2-D158-DB43-B99C-BFBC7F2B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F9424-B793-614C-A838-53A5AA159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8AD4E-CF8D-FF49-AF1A-1F27893F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65191-E4ED-E34A-A385-F02F8627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1A759-B10A-9948-875C-61359BB5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08E03-C041-AE48-BF03-6F75F6DE2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319FB-FA68-9D4A-97D0-F392E9FC5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4106-3318-FE46-9029-7EE4B363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F0AD-AC38-5642-9554-03CE4C7D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0A712-5551-D54B-AC84-CBD56A4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B17E-AC5D-8A4A-AD22-A637F3AF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1182-AC7D-4E4D-84CE-7D102A4C6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A1D4D-ADA3-FA43-BE85-63C6CB4A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CD3A2-FB3E-F24F-B835-12503525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2275-8F1A-E943-8273-42A8EDB2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ECB6-2F67-7C47-AF20-7934B084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1C58A-AB1C-1C41-B953-B55D2AA06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02248-4C5E-8C44-85C0-6E1E8EFF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445E-3D0A-9A4B-AFFE-4CB359F2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BEB57-9C9A-C443-BB7D-ABE74C88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9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8E83-80AA-FB44-B7C0-1838A341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4B3C-7C84-CC47-ABEB-1641C93B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6EED1-43AC-614A-BBCC-F1FFE0CFF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83C04-3001-664C-8476-EBB2A9CA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8BC18-4920-9849-9E73-15EAC8C0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EC1E1-8F9B-9147-B223-1EC2CF52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0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2EDE-F169-704F-A39C-5601005F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7714-54A1-8B48-AEDC-7B2B50219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319AC-423D-F643-8C02-8FC58812A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406AA-FBE7-534C-B9D6-7DDE874C4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0B511-57BA-CB43-BB92-A5094EB33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EAD3F-C639-1548-BC9D-B8E52356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217C5-DCB1-8F4F-80A8-B56C81B9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749BF-FF40-1448-A181-531EC6A5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AB55-469D-D045-9A8D-28D719E7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F659E-C566-C54D-911E-E4FC22D1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53F22-8C68-DA4D-B6CB-54F1AA79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97200-FED9-6E4F-8342-430670CD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17B9F-51C1-424A-B17E-B2B13A60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6B7C2-15AC-A84E-9B72-0936CBF8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29695-59A1-7344-A677-E747D21E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CEEC-767C-1040-80D7-C58534CD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6082-A566-A04A-8118-E89142C66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AEC52-CFC3-184D-A061-1EBDD0A2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14A9F-8E3F-9A46-BB18-6CA846E1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D2AE7-60A6-6B41-B59F-24275304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27A34-A427-EA43-9B51-5E7BF3DA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688C-4DF5-DA4B-8828-FC4CF94B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BBF2-4277-9F49-9C4B-D3444F7E1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3014C-B974-B047-815D-6D0B117F3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6AEBA-C4BA-8549-93B2-72E8EC20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A7394-DAE9-8F4D-B117-5634F866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3096A-0209-0D41-95F9-A4904C50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1274B-F975-2F45-9B40-271738D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824A-AC48-3B49-B859-97AD0FF8E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715D-86EF-5A4E-9F62-000980E22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A5FC-FEC5-2B44-AEBB-C91165841217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F47BF-A512-554E-BFD7-B7D5A78AC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88D6-5602-E64E-8B23-515ED679D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0C05-5A6C-AF45-8726-9C8CE0F8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9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E4F81D-98AA-4643-94A2-556CEDD1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MVTX Service: Racks &amp; Cables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9B6A9-FA1B-6C4E-8D78-D4FA7E74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5" y="1466850"/>
            <a:ext cx="8648295" cy="48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8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EE4C7D-9CDC-3846-AFBD-28ED150B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9" y="0"/>
            <a:ext cx="11156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6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MVTX Service: Racks &amp; Cables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Service Cables</dc:title>
  <dc:creator>Microsoft Office User</dc:creator>
  <cp:lastModifiedBy>Microsoft Office User</cp:lastModifiedBy>
  <cp:revision>2</cp:revision>
  <dcterms:created xsi:type="dcterms:W3CDTF">2018-12-20T06:25:02Z</dcterms:created>
  <dcterms:modified xsi:type="dcterms:W3CDTF">2018-12-20T16:09:16Z</dcterms:modified>
</cp:coreProperties>
</file>