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56" r:id="rId6"/>
    <p:sldId id="257" r:id="rId7"/>
    <p:sldId id="258" r:id="rId8"/>
    <p:sldId id="259" r:id="rId9"/>
    <p:sldId id="260" r:id="rId10"/>
    <p:sldId id="261" r:id="rId11"/>
    <p:sldId id="264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4494AA-8F6B-4B5E-B54F-2F8AB43EBCC5}" v="25" dt="2020-05-11T19:42:40.4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40" d="100"/>
          <a:sy n="140" d="100"/>
        </p:scale>
        <p:origin x="15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ambach, Joachim J" userId="77a053cf-18ee-451d-b8ba-70f11b0ae53c" providerId="ADAL" clId="{FA4494AA-8F6B-4B5E-B54F-2F8AB43EBCC5}"/>
    <pc:docChg chg="undo custSel addSld modSld sldOrd">
      <pc:chgData name="Schambach, Joachim J" userId="77a053cf-18ee-451d-b8ba-70f11b0ae53c" providerId="ADAL" clId="{FA4494AA-8F6B-4B5E-B54F-2F8AB43EBCC5}" dt="2020-05-11T19:42:53.626" v="734" actId="1076"/>
      <pc:docMkLst>
        <pc:docMk/>
      </pc:docMkLst>
      <pc:sldChg chg="addSp modSp mod">
        <pc:chgData name="Schambach, Joachim J" userId="77a053cf-18ee-451d-b8ba-70f11b0ae53c" providerId="ADAL" clId="{FA4494AA-8F6B-4B5E-B54F-2F8AB43EBCC5}" dt="2020-05-08T08:35:32.222" v="169" actId="20577"/>
        <pc:sldMkLst>
          <pc:docMk/>
          <pc:sldMk cId="2957164051" sldId="256"/>
        </pc:sldMkLst>
        <pc:spChg chg="add mod">
          <ac:chgData name="Schambach, Joachim J" userId="77a053cf-18ee-451d-b8ba-70f11b0ae53c" providerId="ADAL" clId="{FA4494AA-8F6B-4B5E-B54F-2F8AB43EBCC5}" dt="2020-05-08T08:35:32.222" v="169" actId="20577"/>
          <ac:spMkLst>
            <pc:docMk/>
            <pc:sldMk cId="2957164051" sldId="256"/>
            <ac:spMk id="5" creationId="{F00F7E28-0A52-4954-B60F-2DB96C5F4953}"/>
          </ac:spMkLst>
        </pc:spChg>
        <pc:picChg chg="mod">
          <ac:chgData name="Schambach, Joachim J" userId="77a053cf-18ee-451d-b8ba-70f11b0ae53c" providerId="ADAL" clId="{FA4494AA-8F6B-4B5E-B54F-2F8AB43EBCC5}" dt="2020-05-08T08:34:04.745" v="60" actId="1076"/>
          <ac:picMkLst>
            <pc:docMk/>
            <pc:sldMk cId="2957164051" sldId="256"/>
            <ac:picMk id="1026" creationId="{BDC0AC40-B3DF-43F9-AC72-103BE72DDC47}"/>
          </ac:picMkLst>
        </pc:picChg>
      </pc:sldChg>
      <pc:sldChg chg="addSp modSp mod">
        <pc:chgData name="Schambach, Joachim J" userId="77a053cf-18ee-451d-b8ba-70f11b0ae53c" providerId="ADAL" clId="{FA4494AA-8F6B-4B5E-B54F-2F8AB43EBCC5}" dt="2020-05-08T08:36:47.345" v="224" actId="20577"/>
        <pc:sldMkLst>
          <pc:docMk/>
          <pc:sldMk cId="1231000334" sldId="257"/>
        </pc:sldMkLst>
        <pc:spChg chg="add mod">
          <ac:chgData name="Schambach, Joachim J" userId="77a053cf-18ee-451d-b8ba-70f11b0ae53c" providerId="ADAL" clId="{FA4494AA-8F6B-4B5E-B54F-2F8AB43EBCC5}" dt="2020-05-08T08:36:47.345" v="224" actId="20577"/>
          <ac:spMkLst>
            <pc:docMk/>
            <pc:sldMk cId="1231000334" sldId="257"/>
            <ac:spMk id="3" creationId="{1C571153-4000-4AC7-AEC4-AAA6D28B6A6C}"/>
          </ac:spMkLst>
        </pc:spChg>
      </pc:sldChg>
      <pc:sldChg chg="addSp modSp mod">
        <pc:chgData name="Schambach, Joachim J" userId="77a053cf-18ee-451d-b8ba-70f11b0ae53c" providerId="ADAL" clId="{FA4494AA-8F6B-4B5E-B54F-2F8AB43EBCC5}" dt="2020-05-08T09:27:33.101" v="600" actId="20577"/>
        <pc:sldMkLst>
          <pc:docMk/>
          <pc:sldMk cId="2570726920" sldId="258"/>
        </pc:sldMkLst>
        <pc:spChg chg="mod">
          <ac:chgData name="Schambach, Joachim J" userId="77a053cf-18ee-451d-b8ba-70f11b0ae53c" providerId="ADAL" clId="{FA4494AA-8F6B-4B5E-B54F-2F8AB43EBCC5}" dt="2020-05-08T09:27:33.101" v="600" actId="20577"/>
          <ac:spMkLst>
            <pc:docMk/>
            <pc:sldMk cId="2570726920" sldId="258"/>
            <ac:spMk id="2" creationId="{36B7543B-6550-466C-8798-D2DE6D3FF9CB}"/>
          </ac:spMkLst>
        </pc:spChg>
        <pc:spChg chg="add mod">
          <ac:chgData name="Schambach, Joachim J" userId="77a053cf-18ee-451d-b8ba-70f11b0ae53c" providerId="ADAL" clId="{FA4494AA-8F6B-4B5E-B54F-2F8AB43EBCC5}" dt="2020-05-08T08:36:09.278" v="207" actId="20577"/>
          <ac:spMkLst>
            <pc:docMk/>
            <pc:sldMk cId="2570726920" sldId="258"/>
            <ac:spMk id="3" creationId="{72B6AD8C-FE34-4E1B-9F86-FA82160ADCB3}"/>
          </ac:spMkLst>
        </pc:spChg>
        <pc:picChg chg="mod">
          <ac:chgData name="Schambach, Joachim J" userId="77a053cf-18ee-451d-b8ba-70f11b0ae53c" providerId="ADAL" clId="{FA4494AA-8F6B-4B5E-B54F-2F8AB43EBCC5}" dt="2020-05-08T08:35:52.846" v="170" actId="1076"/>
          <ac:picMkLst>
            <pc:docMk/>
            <pc:sldMk cId="2570726920" sldId="258"/>
            <ac:picMk id="3074" creationId="{5F37F72D-A54E-420F-B4B6-54077446A7FA}"/>
          </ac:picMkLst>
        </pc:picChg>
      </pc:sldChg>
      <pc:sldChg chg="addSp modSp mod">
        <pc:chgData name="Schambach, Joachim J" userId="77a053cf-18ee-451d-b8ba-70f11b0ae53c" providerId="ADAL" clId="{FA4494AA-8F6B-4B5E-B54F-2F8AB43EBCC5}" dt="2020-05-08T08:37:27.779" v="288" actId="20577"/>
        <pc:sldMkLst>
          <pc:docMk/>
          <pc:sldMk cId="1948354070" sldId="259"/>
        </pc:sldMkLst>
        <pc:spChg chg="add mod">
          <ac:chgData name="Schambach, Joachim J" userId="77a053cf-18ee-451d-b8ba-70f11b0ae53c" providerId="ADAL" clId="{FA4494AA-8F6B-4B5E-B54F-2F8AB43EBCC5}" dt="2020-05-08T08:37:27.779" v="288" actId="20577"/>
          <ac:spMkLst>
            <pc:docMk/>
            <pc:sldMk cId="1948354070" sldId="259"/>
            <ac:spMk id="3" creationId="{F73E6881-1795-4536-BA39-36E09FB4D792}"/>
          </ac:spMkLst>
        </pc:spChg>
      </pc:sldChg>
      <pc:sldChg chg="addSp modSp mod">
        <pc:chgData name="Schambach, Joachim J" userId="77a053cf-18ee-451d-b8ba-70f11b0ae53c" providerId="ADAL" clId="{FA4494AA-8F6B-4B5E-B54F-2F8AB43EBCC5}" dt="2020-05-08T09:45:28.835" v="695" actId="20577"/>
        <pc:sldMkLst>
          <pc:docMk/>
          <pc:sldMk cId="3530665374" sldId="260"/>
        </pc:sldMkLst>
        <pc:spChg chg="mod">
          <ac:chgData name="Schambach, Joachim J" userId="77a053cf-18ee-451d-b8ba-70f11b0ae53c" providerId="ADAL" clId="{FA4494AA-8F6B-4B5E-B54F-2F8AB43EBCC5}" dt="2020-05-08T08:23:35.562" v="15" actId="20577"/>
          <ac:spMkLst>
            <pc:docMk/>
            <pc:sldMk cId="3530665374" sldId="260"/>
            <ac:spMk id="2" creationId="{1DDC90B4-81F1-489C-85BA-E98282728964}"/>
          </ac:spMkLst>
        </pc:spChg>
        <pc:spChg chg="add mod">
          <ac:chgData name="Schambach, Joachim J" userId="77a053cf-18ee-451d-b8ba-70f11b0ae53c" providerId="ADAL" clId="{FA4494AA-8F6B-4B5E-B54F-2F8AB43EBCC5}" dt="2020-05-08T09:45:28.835" v="695" actId="20577"/>
          <ac:spMkLst>
            <pc:docMk/>
            <pc:sldMk cId="3530665374" sldId="260"/>
            <ac:spMk id="3" creationId="{18B1685E-2AA3-4A7E-9B70-F59405AC17BC}"/>
          </ac:spMkLst>
        </pc:spChg>
        <pc:picChg chg="add mod">
          <ac:chgData name="Schambach, Joachim J" userId="77a053cf-18ee-451d-b8ba-70f11b0ae53c" providerId="ADAL" clId="{FA4494AA-8F6B-4B5E-B54F-2F8AB43EBCC5}" dt="2020-05-08T08:37:41.595" v="289" actId="1076"/>
          <ac:picMkLst>
            <pc:docMk/>
            <pc:sldMk cId="3530665374" sldId="260"/>
            <ac:picMk id="5122" creationId="{6C5A234A-B162-47C5-8265-7AB8FB9B4A94}"/>
          </ac:picMkLst>
        </pc:picChg>
      </pc:sldChg>
      <pc:sldChg chg="addSp modSp new mod">
        <pc:chgData name="Schambach, Joachim J" userId="77a053cf-18ee-451d-b8ba-70f11b0ae53c" providerId="ADAL" clId="{FA4494AA-8F6B-4B5E-B54F-2F8AB43EBCC5}" dt="2020-05-08T08:40:12.462" v="566" actId="20577"/>
        <pc:sldMkLst>
          <pc:docMk/>
          <pc:sldMk cId="3732080141" sldId="261"/>
        </pc:sldMkLst>
        <pc:spChg chg="mod">
          <ac:chgData name="Schambach, Joachim J" userId="77a053cf-18ee-451d-b8ba-70f11b0ae53c" providerId="ADAL" clId="{FA4494AA-8F6B-4B5E-B54F-2F8AB43EBCC5}" dt="2020-05-08T08:31:37.750" v="34" actId="20577"/>
          <ac:spMkLst>
            <pc:docMk/>
            <pc:sldMk cId="3732080141" sldId="261"/>
            <ac:spMk id="2" creationId="{E807F16D-AE0C-4358-B8ED-E5C4671E8B7E}"/>
          </ac:spMkLst>
        </pc:spChg>
        <pc:spChg chg="add mod">
          <ac:chgData name="Schambach, Joachim J" userId="77a053cf-18ee-451d-b8ba-70f11b0ae53c" providerId="ADAL" clId="{FA4494AA-8F6B-4B5E-B54F-2F8AB43EBCC5}" dt="2020-05-08T08:40:12.462" v="566" actId="20577"/>
          <ac:spMkLst>
            <pc:docMk/>
            <pc:sldMk cId="3732080141" sldId="261"/>
            <ac:spMk id="3" creationId="{AC086DB9-D281-4F47-BCCF-36DC1AF57282}"/>
          </ac:spMkLst>
        </pc:spChg>
        <pc:picChg chg="add mod">
          <ac:chgData name="Schambach, Joachim J" userId="77a053cf-18ee-451d-b8ba-70f11b0ae53c" providerId="ADAL" clId="{FA4494AA-8F6B-4B5E-B54F-2F8AB43EBCC5}" dt="2020-05-08T08:31:45.993" v="37" actId="1076"/>
          <ac:picMkLst>
            <pc:docMk/>
            <pc:sldMk cId="3732080141" sldId="261"/>
            <ac:picMk id="6146" creationId="{55371B6B-9C3D-48AA-8379-F722E7CEF20D}"/>
          </ac:picMkLst>
        </pc:picChg>
      </pc:sldChg>
      <pc:sldChg chg="addSp delSp modSp new mod setBg">
        <pc:chgData name="Schambach, Joachim J" userId="77a053cf-18ee-451d-b8ba-70f11b0ae53c" providerId="ADAL" clId="{FA4494AA-8F6B-4B5E-B54F-2F8AB43EBCC5}" dt="2020-05-11T19:42:53.626" v="734" actId="1076"/>
        <pc:sldMkLst>
          <pc:docMk/>
          <pc:sldMk cId="2661447853" sldId="262"/>
        </pc:sldMkLst>
        <pc:spChg chg="mod">
          <ac:chgData name="Schambach, Joachim J" userId="77a053cf-18ee-451d-b8ba-70f11b0ae53c" providerId="ADAL" clId="{FA4494AA-8F6B-4B5E-B54F-2F8AB43EBCC5}" dt="2020-05-08T09:38:54.185" v="652" actId="26606"/>
          <ac:spMkLst>
            <pc:docMk/>
            <pc:sldMk cId="2661447853" sldId="262"/>
            <ac:spMk id="2" creationId="{F818738B-423D-4D95-A37B-C69CF89CB041}"/>
          </ac:spMkLst>
        </pc:spChg>
        <pc:graphicFrameChg chg="add del mod modGraphic">
          <ac:chgData name="Schambach, Joachim J" userId="77a053cf-18ee-451d-b8ba-70f11b0ae53c" providerId="ADAL" clId="{FA4494AA-8F6B-4B5E-B54F-2F8AB43EBCC5}" dt="2020-05-11T19:42:24.017" v="731" actId="478"/>
          <ac:graphicFrameMkLst>
            <pc:docMk/>
            <pc:sldMk cId="2661447853" sldId="262"/>
            <ac:graphicFrameMk id="3" creationId="{44A40573-0CB2-4FA3-BC6F-DA3D21FD9154}"/>
          </ac:graphicFrameMkLst>
        </pc:graphicFrameChg>
        <pc:graphicFrameChg chg="add del mod modGraphic">
          <ac:chgData name="Schambach, Joachim J" userId="77a053cf-18ee-451d-b8ba-70f11b0ae53c" providerId="ADAL" clId="{FA4494AA-8F6B-4B5E-B54F-2F8AB43EBCC5}" dt="2020-05-08T09:01:30.585" v="588" actId="478"/>
          <ac:graphicFrameMkLst>
            <pc:docMk/>
            <pc:sldMk cId="2661447853" sldId="262"/>
            <ac:graphicFrameMk id="3" creationId="{EA3C10DB-0C50-4F99-94CA-2658018E9BDF}"/>
          </ac:graphicFrameMkLst>
        </pc:graphicFrameChg>
        <pc:graphicFrameChg chg="add del mod">
          <ac:chgData name="Schambach, Joachim J" userId="77a053cf-18ee-451d-b8ba-70f11b0ae53c" providerId="ADAL" clId="{FA4494AA-8F6B-4B5E-B54F-2F8AB43EBCC5}" dt="2020-05-08T09:38:05.640" v="644" actId="478"/>
          <ac:graphicFrameMkLst>
            <pc:docMk/>
            <pc:sldMk cId="2661447853" sldId="262"/>
            <ac:graphicFrameMk id="4" creationId="{6256C146-DA43-4EEA-B811-6209C73BCC87}"/>
          </ac:graphicFrameMkLst>
        </pc:graphicFrameChg>
        <pc:graphicFrameChg chg="add mod modGraphic">
          <ac:chgData name="Schambach, Joachim J" userId="77a053cf-18ee-451d-b8ba-70f11b0ae53c" providerId="ADAL" clId="{FA4494AA-8F6B-4B5E-B54F-2F8AB43EBCC5}" dt="2020-05-11T19:42:53.626" v="734" actId="1076"/>
          <ac:graphicFrameMkLst>
            <pc:docMk/>
            <pc:sldMk cId="2661447853" sldId="262"/>
            <ac:graphicFrameMk id="4" creationId="{D27DF9DD-F31D-452E-AE41-2A0006460657}"/>
          </ac:graphicFrameMkLst>
        </pc:graphicFrameChg>
      </pc:sldChg>
      <pc:sldChg chg="addSp delSp modSp new mod setBg setClrOvrMap">
        <pc:chgData name="Schambach, Joachim J" userId="77a053cf-18ee-451d-b8ba-70f11b0ae53c" providerId="ADAL" clId="{FA4494AA-8F6B-4B5E-B54F-2F8AB43EBCC5}" dt="2020-05-08T09:28:35.868" v="643" actId="26606"/>
        <pc:sldMkLst>
          <pc:docMk/>
          <pc:sldMk cId="2050289485" sldId="263"/>
        </pc:sldMkLst>
        <pc:spChg chg="mod">
          <ac:chgData name="Schambach, Joachim J" userId="77a053cf-18ee-451d-b8ba-70f11b0ae53c" providerId="ADAL" clId="{FA4494AA-8F6B-4B5E-B54F-2F8AB43EBCC5}" dt="2020-05-08T09:28:35.868" v="643" actId="26606"/>
          <ac:spMkLst>
            <pc:docMk/>
            <pc:sldMk cId="2050289485" sldId="263"/>
            <ac:spMk id="2" creationId="{1FEB88A9-FE0A-47B8-A65A-16AD39FD7B14}"/>
          </ac:spMkLst>
        </pc:spChg>
        <pc:spChg chg="mod">
          <ac:chgData name="Schambach, Joachim J" userId="77a053cf-18ee-451d-b8ba-70f11b0ae53c" providerId="ADAL" clId="{FA4494AA-8F6B-4B5E-B54F-2F8AB43EBCC5}" dt="2020-05-08T09:28:35.868" v="643" actId="26606"/>
          <ac:spMkLst>
            <pc:docMk/>
            <pc:sldMk cId="2050289485" sldId="263"/>
            <ac:spMk id="3" creationId="{43B7F9BC-5A0C-4F37-A2F1-251ADDEB66CC}"/>
          </ac:spMkLst>
        </pc:spChg>
        <pc:spChg chg="add del">
          <ac:chgData name="Schambach, Joachim J" userId="77a053cf-18ee-451d-b8ba-70f11b0ae53c" providerId="ADAL" clId="{FA4494AA-8F6B-4B5E-B54F-2F8AB43EBCC5}" dt="2020-05-08T09:28:23.135" v="640" actId="26606"/>
          <ac:spMkLst>
            <pc:docMk/>
            <pc:sldMk cId="2050289485" sldId="263"/>
            <ac:spMk id="8" creationId="{EE39DFCF-9247-4DE5-BB93-074BFAF07A3F}"/>
          </ac:spMkLst>
        </pc:spChg>
        <pc:spChg chg="add del">
          <ac:chgData name="Schambach, Joachim J" userId="77a053cf-18ee-451d-b8ba-70f11b0ae53c" providerId="ADAL" clId="{FA4494AA-8F6B-4B5E-B54F-2F8AB43EBCC5}" dt="2020-05-08T09:28:23.135" v="640" actId="26606"/>
          <ac:spMkLst>
            <pc:docMk/>
            <pc:sldMk cId="2050289485" sldId="263"/>
            <ac:spMk id="10" creationId="{442B652E-D499-4CDA-8F7A-60469EDBCBE3}"/>
          </ac:spMkLst>
        </pc:spChg>
        <pc:spChg chg="add del">
          <ac:chgData name="Schambach, Joachim J" userId="77a053cf-18ee-451d-b8ba-70f11b0ae53c" providerId="ADAL" clId="{FA4494AA-8F6B-4B5E-B54F-2F8AB43EBCC5}" dt="2020-05-08T09:28:23.135" v="640" actId="26606"/>
          <ac:spMkLst>
            <pc:docMk/>
            <pc:sldMk cId="2050289485" sldId="263"/>
            <ac:spMk id="12" creationId="{484A22B8-F5B6-47C2-B88E-DADAF379130D}"/>
          </ac:spMkLst>
        </pc:spChg>
        <pc:spChg chg="add del">
          <ac:chgData name="Schambach, Joachim J" userId="77a053cf-18ee-451d-b8ba-70f11b0ae53c" providerId="ADAL" clId="{FA4494AA-8F6B-4B5E-B54F-2F8AB43EBCC5}" dt="2020-05-08T09:28:35.852" v="642" actId="26606"/>
          <ac:spMkLst>
            <pc:docMk/>
            <pc:sldMk cId="2050289485" sldId="263"/>
            <ac:spMk id="13" creationId="{053FB2EE-284F-4C87-AB3D-BBF87A9FAB97}"/>
          </ac:spMkLst>
        </pc:spChg>
        <pc:spChg chg="add del">
          <ac:chgData name="Schambach, Joachim J" userId="77a053cf-18ee-451d-b8ba-70f11b0ae53c" providerId="ADAL" clId="{FA4494AA-8F6B-4B5E-B54F-2F8AB43EBCC5}" dt="2020-05-08T09:28:23.135" v="640" actId="26606"/>
          <ac:spMkLst>
            <pc:docMk/>
            <pc:sldMk cId="2050289485" sldId="263"/>
            <ac:spMk id="14" creationId="{A987C18C-164D-4263-B486-4647A98E888E}"/>
          </ac:spMkLst>
        </pc:spChg>
        <pc:spChg chg="add del">
          <ac:chgData name="Schambach, Joachim J" userId="77a053cf-18ee-451d-b8ba-70f11b0ae53c" providerId="ADAL" clId="{FA4494AA-8F6B-4B5E-B54F-2F8AB43EBCC5}" dt="2020-05-08T09:28:23.135" v="640" actId="26606"/>
          <ac:spMkLst>
            <pc:docMk/>
            <pc:sldMk cId="2050289485" sldId="263"/>
            <ac:spMk id="16" creationId="{E7E98B39-04C6-408B-92FD-76862874063D}"/>
          </ac:spMkLst>
        </pc:spChg>
        <pc:spChg chg="add del">
          <ac:chgData name="Schambach, Joachim J" userId="77a053cf-18ee-451d-b8ba-70f11b0ae53c" providerId="ADAL" clId="{FA4494AA-8F6B-4B5E-B54F-2F8AB43EBCC5}" dt="2020-05-08T09:28:23.135" v="640" actId="26606"/>
          <ac:spMkLst>
            <pc:docMk/>
            <pc:sldMk cId="2050289485" sldId="263"/>
            <ac:spMk id="18" creationId="{981C8C27-2457-421F-BDC4-7B4EA3C78286}"/>
          </ac:spMkLst>
        </pc:spChg>
        <pc:spChg chg="add del">
          <ac:chgData name="Schambach, Joachim J" userId="77a053cf-18ee-451d-b8ba-70f11b0ae53c" providerId="ADAL" clId="{FA4494AA-8F6B-4B5E-B54F-2F8AB43EBCC5}" dt="2020-05-08T09:28:23.135" v="640" actId="26606"/>
          <ac:spMkLst>
            <pc:docMk/>
            <pc:sldMk cId="2050289485" sldId="263"/>
            <ac:spMk id="20" creationId="{CEA13C66-82C1-44AF-972B-8F5CCA41B6D9}"/>
          </ac:spMkLst>
        </pc:spChg>
        <pc:spChg chg="add del">
          <ac:chgData name="Schambach, Joachim J" userId="77a053cf-18ee-451d-b8ba-70f11b0ae53c" providerId="ADAL" clId="{FA4494AA-8F6B-4B5E-B54F-2F8AB43EBCC5}" dt="2020-05-08T09:28:23.135" v="640" actId="26606"/>
          <ac:spMkLst>
            <pc:docMk/>
            <pc:sldMk cId="2050289485" sldId="263"/>
            <ac:spMk id="22" creationId="{9DB36437-FE59-457E-91A7-396BBD3C9C6A}"/>
          </ac:spMkLst>
        </pc:spChg>
        <pc:spChg chg="add del">
          <ac:chgData name="Schambach, Joachim J" userId="77a053cf-18ee-451d-b8ba-70f11b0ae53c" providerId="ADAL" clId="{FA4494AA-8F6B-4B5E-B54F-2F8AB43EBCC5}" dt="2020-05-08T09:28:23.135" v="640" actId="26606"/>
          <ac:spMkLst>
            <pc:docMk/>
            <pc:sldMk cId="2050289485" sldId="263"/>
            <ac:spMk id="24" creationId="{844D3693-2EFE-4667-89D5-47E2D5920912}"/>
          </ac:spMkLst>
        </pc:spChg>
        <pc:spChg chg="add del">
          <ac:chgData name="Schambach, Joachim J" userId="77a053cf-18ee-451d-b8ba-70f11b0ae53c" providerId="ADAL" clId="{FA4494AA-8F6B-4B5E-B54F-2F8AB43EBCC5}" dt="2020-05-08T09:28:23.135" v="640" actId="26606"/>
          <ac:spMkLst>
            <pc:docMk/>
            <pc:sldMk cId="2050289485" sldId="263"/>
            <ac:spMk id="26" creationId="{C21FD796-9CD0-404D-8DF5-5274C0BCC754}"/>
          </ac:spMkLst>
        </pc:spChg>
        <pc:spChg chg="add">
          <ac:chgData name="Schambach, Joachim J" userId="77a053cf-18ee-451d-b8ba-70f11b0ae53c" providerId="ADAL" clId="{FA4494AA-8F6B-4B5E-B54F-2F8AB43EBCC5}" dt="2020-05-08T09:28:35.868" v="643" actId="26606"/>
          <ac:spMkLst>
            <pc:docMk/>
            <pc:sldMk cId="2050289485" sldId="263"/>
            <ac:spMk id="31" creationId="{FFD48BC7-DC40-47DE-87EE-9F4B6ECB9ABB}"/>
          </ac:spMkLst>
        </pc:spChg>
        <pc:spChg chg="add">
          <ac:chgData name="Schambach, Joachim J" userId="77a053cf-18ee-451d-b8ba-70f11b0ae53c" providerId="ADAL" clId="{FA4494AA-8F6B-4B5E-B54F-2F8AB43EBCC5}" dt="2020-05-08T09:28:35.868" v="643" actId="26606"/>
          <ac:spMkLst>
            <pc:docMk/>
            <pc:sldMk cId="2050289485" sldId="263"/>
            <ac:spMk id="32" creationId="{E502BBC7-2C76-46F3-BC24-5985BC13DB88}"/>
          </ac:spMkLst>
        </pc:spChg>
        <pc:spChg chg="add">
          <ac:chgData name="Schambach, Joachim J" userId="77a053cf-18ee-451d-b8ba-70f11b0ae53c" providerId="ADAL" clId="{FA4494AA-8F6B-4B5E-B54F-2F8AB43EBCC5}" dt="2020-05-08T09:28:35.868" v="643" actId="26606"/>
          <ac:spMkLst>
            <pc:docMk/>
            <pc:sldMk cId="2050289485" sldId="263"/>
            <ac:spMk id="33" creationId="{C7F28D52-2A5F-4D23-81AE-7CB8B591C7AF}"/>
          </ac:spMkLst>
        </pc:spChg>
        <pc:spChg chg="add">
          <ac:chgData name="Schambach, Joachim J" userId="77a053cf-18ee-451d-b8ba-70f11b0ae53c" providerId="ADAL" clId="{FA4494AA-8F6B-4B5E-B54F-2F8AB43EBCC5}" dt="2020-05-08T09:28:35.868" v="643" actId="26606"/>
          <ac:spMkLst>
            <pc:docMk/>
            <pc:sldMk cId="2050289485" sldId="263"/>
            <ac:spMk id="34" creationId="{3629484E-3792-4B3D-89AD-7C8A1ED0E0D4}"/>
          </ac:spMkLst>
        </pc:spChg>
        <pc:grpChg chg="add del">
          <ac:chgData name="Schambach, Joachim J" userId="77a053cf-18ee-451d-b8ba-70f11b0ae53c" providerId="ADAL" clId="{FA4494AA-8F6B-4B5E-B54F-2F8AB43EBCC5}" dt="2020-05-08T09:28:35.852" v="642" actId="26606"/>
          <ac:grpSpMkLst>
            <pc:docMk/>
            <pc:sldMk cId="2050289485" sldId="263"/>
            <ac:grpSpMk id="28" creationId="{D2C4BFA1-2075-4901-9E24-E41D1FDD51FD}"/>
          </ac:grpSpMkLst>
        </pc:grpChg>
      </pc:sldChg>
      <pc:sldChg chg="addSp modSp new mod ord">
        <pc:chgData name="Schambach, Joachim J" userId="77a053cf-18ee-451d-b8ba-70f11b0ae53c" providerId="ADAL" clId="{FA4494AA-8F6B-4B5E-B54F-2F8AB43EBCC5}" dt="2020-05-08T09:58:49.806" v="730"/>
        <pc:sldMkLst>
          <pc:docMk/>
          <pc:sldMk cId="2628581940" sldId="264"/>
        </pc:sldMkLst>
        <pc:spChg chg="mod">
          <ac:chgData name="Schambach, Joachim J" userId="77a053cf-18ee-451d-b8ba-70f11b0ae53c" providerId="ADAL" clId="{FA4494AA-8F6B-4B5E-B54F-2F8AB43EBCC5}" dt="2020-05-08T09:56:52.865" v="717" actId="20577"/>
          <ac:spMkLst>
            <pc:docMk/>
            <pc:sldMk cId="2628581940" sldId="264"/>
            <ac:spMk id="2" creationId="{9DED941D-B68C-49D7-B472-66EFEE3D6838}"/>
          </ac:spMkLst>
        </pc:spChg>
        <pc:spChg chg="add mod">
          <ac:chgData name="Schambach, Joachim J" userId="77a053cf-18ee-451d-b8ba-70f11b0ae53c" providerId="ADAL" clId="{FA4494AA-8F6B-4B5E-B54F-2F8AB43EBCC5}" dt="2020-05-08T09:58:03.312" v="728" actId="20577"/>
          <ac:spMkLst>
            <pc:docMk/>
            <pc:sldMk cId="2628581940" sldId="264"/>
            <ac:spMk id="3" creationId="{03165553-2E21-46A8-BE6B-52FF60DEED46}"/>
          </ac:spMkLst>
        </pc:spChg>
        <pc:picChg chg="add mod">
          <ac:chgData name="Schambach, Joachim J" userId="77a053cf-18ee-451d-b8ba-70f11b0ae53c" providerId="ADAL" clId="{FA4494AA-8F6B-4B5E-B54F-2F8AB43EBCC5}" dt="2020-05-08T09:57:02.931" v="720" actId="14100"/>
          <ac:picMkLst>
            <pc:docMk/>
            <pc:sldMk cId="2628581940" sldId="264"/>
            <ac:picMk id="1026" creationId="{35F00D10-0AEA-4482-9E47-357D35CFFF2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809E8-78CE-43D8-9E63-B1AEA2A474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210886-4809-43D7-ABF9-448F852A5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DD3E3-539D-440C-BA71-FC996F878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6BC5-358E-4A7C-941B-85B02EE990AD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672C5-B2DE-4D0E-BE22-E3CFDBDBB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82BBF-4C4B-4668-B720-ECF804A8C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7369-09BB-4A9D-9994-666907F96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084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8F5BF-9DEF-4E52-BD4E-5B1825BCC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02768F-76B2-4BAF-86E3-665E13444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69463-6345-4F57-8D7A-53ADC9193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6BC5-358E-4A7C-941B-85B02EE990AD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6CC391-D03A-4953-8A02-BB318527E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8AB58-2AA1-4A14-9871-949497E3C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7369-09BB-4A9D-9994-666907F96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8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8E4C8C-3D53-42A4-8CE6-C36578F0DF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A757D9-2B98-46B2-A9D3-C768327A81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88F55-BE9E-48D0-9974-F1F419732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6BC5-358E-4A7C-941B-85B02EE990AD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6B3B81-74CE-4A4A-9B68-92AE9269F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A1B97-8C98-486B-ADDA-457D8CF8D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7369-09BB-4A9D-9994-666907F96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4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AC815-BB3D-4B11-B17A-27FC68884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D443C-E7AE-4B5E-BCC6-A685E10D3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ADFD6-FF1C-4476-9E33-14862B146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6BC5-358E-4A7C-941B-85B02EE990AD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6AD72-4671-4E0B-AA38-4BA21D39D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CC99B-4D81-433D-94D4-B1ED57A59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7369-09BB-4A9D-9994-666907F96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0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A032F-79EB-4B88-B693-43B2DE3B5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043434-E198-4FF8-A3DC-D789E76DE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79E54-0D49-4683-8418-E8CBB5D0B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6BC5-358E-4A7C-941B-85B02EE990AD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B918F-188F-4E37-B534-F0116034C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9D5AF5-D7A0-4DE8-9734-0296D799F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7369-09BB-4A9D-9994-666907F96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05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B0310-9107-42F8-932B-138EBA021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64737-62B2-4A14-99A2-4C5D6805B0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838C86-D504-4F9A-B07A-AD05277DA4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4FC5A-D40A-45AA-8CD1-F26CDC576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6BC5-358E-4A7C-941B-85B02EE990AD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15DA98-A2EC-4AC1-B5E3-08891EED4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0E6575-F7A4-4EC4-AAC3-C5BECBCD9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7369-09BB-4A9D-9994-666907F96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4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58474-9429-4775-8B8C-5EE995313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89998E-3C63-4B30-9BFC-3E57B3B8B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09BD78-6AB4-4035-A5E7-B9CCE82E9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B4BD4B-2B03-4C8D-9DA3-EC7A597DBC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40FE71-7FEE-45F4-AC47-70A026F95A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E67490-F577-4F8F-96AF-50D3752A1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6BC5-358E-4A7C-941B-85B02EE990AD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DE2ADD-0015-4070-AF42-07546D50A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799BD4-A9DA-4D48-A966-685ED1DD7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7369-09BB-4A9D-9994-666907F96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977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12B55-7913-4066-B154-A390CDEE9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391FAE-2E13-4227-A259-3792BCF75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6BC5-358E-4A7C-941B-85B02EE990AD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26CE33-387D-4004-9068-E72DAF92D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18C869-2436-4576-8D1C-CD54B39FC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7369-09BB-4A9D-9994-666907F96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7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CD8C16-7CF1-4FA0-BCE8-74E72B6CB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6BC5-358E-4A7C-941B-85B02EE990AD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2A28B5-ABE2-49C3-A8DC-3A7CACBBF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3C1A9E-6335-465F-B343-EDE0954A2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7369-09BB-4A9D-9994-666907F96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55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DF101-C4CF-428C-B47F-40146E86B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61601-6002-44E0-BD7C-3E8D1D79C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A55FF9-7AAC-4723-AF6C-9573F2527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326281-B615-4306-BA8A-44C87632C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6BC5-358E-4A7C-941B-85B02EE990AD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2C285C-7A39-4D85-A454-AC6365328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8D0A47-C4D3-4CD0-88DA-33751BB12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7369-09BB-4A9D-9994-666907F96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DD92F-7DB9-41CC-9FB6-9F96AB77E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183150-F8CF-4A41-A490-9F6FE25EAE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18B219-3565-403A-B8CA-F1BA222C0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F23381-3F0D-45D5-AC24-FE456B802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6BC5-358E-4A7C-941B-85B02EE990AD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3294AE-4464-42A5-893F-0B254E6F1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39FBA6-4EC5-4D0F-A238-110802573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7369-09BB-4A9D-9994-666907F96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09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51E842-D477-41CF-A031-CCBDC599F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3AA29-4D22-4E38-8822-6174D01BB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AF685-66EB-4790-9E2D-B28A502297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56BC5-358E-4A7C-941B-85B02EE990AD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BCA64-2C7F-4ECA-B346-D1B38BF9B7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31470-A3E4-4D04-8BA0-578B1BDEC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E7369-09BB-4A9D-9994-666907F96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91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k.farnell.com/ebm-papst/ft900sp30-01/fan-tray-9-fans-iec-plug-switch/dp/1698068?st=fan%20tray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2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3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EB88A9-FE0A-47B8-A65A-16AD39FD7B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US" sz="7200"/>
              <a:t>CAEN Power System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B7F9BC-5A0C-4F37-A2F1-251ADDEB66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US" sz="2800"/>
              <a:t>Jo Schambach</a:t>
            </a:r>
          </a:p>
        </p:txBody>
      </p:sp>
      <p:sp>
        <p:nvSpPr>
          <p:cNvPr id="3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0289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C6042EF-9D15-4ED0-8B3A-BC7019574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Mainframe SY5527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DC0AC40-B3DF-43F9-AC72-103BE72DDC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055" y="1325563"/>
            <a:ext cx="5167312" cy="516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00F7E28-0A52-4954-B60F-2DB96C5F4953}"/>
              </a:ext>
            </a:extLst>
          </p:cNvPr>
          <p:cNvSpPr txBox="1"/>
          <p:nvPr/>
        </p:nvSpPr>
        <p:spPr>
          <a:xfrm>
            <a:off x="7478973" y="2286000"/>
            <a:ext cx="42512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Need 1 of those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Also houses Branch Controller A1676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Also houses 2 BB Supplies A2518</a:t>
            </a:r>
          </a:p>
        </p:txBody>
      </p:sp>
    </p:spTree>
    <p:extLst>
      <p:ext uri="{BB962C8B-B14F-4D97-AF65-F5344CB8AC3E}">
        <p14:creationId xmlns:p14="http://schemas.microsoft.com/office/powerpoint/2010/main" val="295716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52BE3-80DA-4B4F-9719-1FC572372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 Controller A1676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C00D916-C68B-48E0-83D8-378836929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853" y="1456851"/>
            <a:ext cx="1422210" cy="503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571153-4000-4AC7-AEC4-AAA6D28B6A6C}"/>
              </a:ext>
            </a:extLst>
          </p:cNvPr>
          <p:cNvSpPr txBox="1"/>
          <p:nvPr/>
        </p:nvSpPr>
        <p:spPr>
          <a:xfrm>
            <a:off x="6250675" y="2442949"/>
            <a:ext cx="4107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Need 1 of those</a:t>
            </a:r>
          </a:p>
        </p:txBody>
      </p:sp>
    </p:spTree>
    <p:extLst>
      <p:ext uri="{BB962C8B-B14F-4D97-AF65-F5344CB8AC3E}">
        <p14:creationId xmlns:p14="http://schemas.microsoft.com/office/powerpoint/2010/main" val="1231000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7543B-6550-466C-8798-D2DE6D3FF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Bulk Supply/Converter A3486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5F37F72D-A54E-420F-B4B6-54077446A7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973" y="2375777"/>
            <a:ext cx="7620000" cy="345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2B6AD8C-FE34-4E1B-9F86-FA82160ADCB3}"/>
              </a:ext>
            </a:extLst>
          </p:cNvPr>
          <p:cNvSpPr txBox="1"/>
          <p:nvPr/>
        </p:nvSpPr>
        <p:spPr>
          <a:xfrm>
            <a:off x="8666328" y="1740090"/>
            <a:ext cx="3384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Need 1 of those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Supplies 2 channels</a:t>
            </a:r>
          </a:p>
        </p:txBody>
      </p:sp>
    </p:spTree>
    <p:extLst>
      <p:ext uri="{BB962C8B-B14F-4D97-AF65-F5344CB8AC3E}">
        <p14:creationId xmlns:p14="http://schemas.microsoft.com/office/powerpoint/2010/main" val="2570726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55BF-50E8-4E53-B636-E1B36DC7E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Easy Crate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D4058B96-042D-4A44-AF5D-A128935DB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660" y="1781032"/>
            <a:ext cx="5485525" cy="4456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73E6881-1795-4536-BA39-36E09FB4D792}"/>
              </a:ext>
            </a:extLst>
          </p:cNvPr>
          <p:cNvSpPr txBox="1"/>
          <p:nvPr/>
        </p:nvSpPr>
        <p:spPr>
          <a:xfrm>
            <a:off x="7281081" y="1876567"/>
            <a:ext cx="4312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crate for 5 devices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Need 2 of those (8 – 10 LV supplies)</a:t>
            </a:r>
          </a:p>
        </p:txBody>
      </p:sp>
    </p:spTree>
    <p:extLst>
      <p:ext uri="{BB962C8B-B14F-4D97-AF65-F5344CB8AC3E}">
        <p14:creationId xmlns:p14="http://schemas.microsoft.com/office/powerpoint/2010/main" val="1948354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90B4-81F1-489C-85BA-E98282728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LV Supply A3009R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6C5A234A-B162-47C5-8265-7AB8FB9B4A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038" y="1627675"/>
            <a:ext cx="2885734" cy="4974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8B1685E-2AA3-4A7E-9B70-F59405AC17BC}"/>
              </a:ext>
            </a:extLst>
          </p:cNvPr>
          <p:cNvSpPr txBox="1"/>
          <p:nvPr/>
        </p:nvSpPr>
        <p:spPr>
          <a:xfrm>
            <a:off x="6096000" y="1690688"/>
            <a:ext cx="56708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12 Channel, 8V supply, with sense wires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48 channels needed for RUs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48 channels needed for PUs (2 per Power Board)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Total: 96 channels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Need 8 of those, 2 for reserve (?), total 10 needed</a:t>
            </a:r>
          </a:p>
        </p:txBody>
      </p:sp>
    </p:spTree>
    <p:extLst>
      <p:ext uri="{BB962C8B-B14F-4D97-AF65-F5344CB8AC3E}">
        <p14:creationId xmlns:p14="http://schemas.microsoft.com/office/powerpoint/2010/main" val="3530665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7F16D-AE0C-4358-B8ED-E5C4671E8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LV supply A2518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55371B6B-9C3D-48AA-8379-F722E7CEF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149" y="1690688"/>
            <a:ext cx="2172604" cy="455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C086DB9-D281-4F47-BCCF-36DC1AF57282}"/>
              </a:ext>
            </a:extLst>
          </p:cNvPr>
          <p:cNvSpPr txBox="1"/>
          <p:nvPr/>
        </p:nvSpPr>
        <p:spPr>
          <a:xfrm>
            <a:off x="5895474" y="2231858"/>
            <a:ext cx="53540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provides 8 channels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6 BB channels chained together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Need 8 channels (i.e. 1 of those)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 for reserve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Need 2 total</a:t>
            </a:r>
          </a:p>
        </p:txBody>
      </p:sp>
    </p:spTree>
    <p:extLst>
      <p:ext uri="{BB962C8B-B14F-4D97-AF65-F5344CB8AC3E}">
        <p14:creationId xmlns:p14="http://schemas.microsoft.com/office/powerpoint/2010/main" val="3732080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D941D-B68C-49D7-B472-66EFEE3D6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Fan Trays used in ITS</a:t>
            </a:r>
          </a:p>
        </p:txBody>
      </p:sp>
      <p:pic>
        <p:nvPicPr>
          <p:cNvPr id="1026" name="Picture 2" descr="FT900SP30-01 - Rack Fan Tray, 9 Fans, 1440 m³/h, 230 Vac, 179 W, IEC Plug and Switch">
            <a:extLst>
              <a:ext uri="{FF2B5EF4-FFF2-40B4-BE49-F238E27FC236}">
                <a16:creationId xmlns:a16="http://schemas.microsoft.com/office/drawing/2014/main" id="{35F00D10-0AEA-4482-9E47-357D35CFF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51" y="1923765"/>
            <a:ext cx="5374703" cy="3412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3165553-2E21-46A8-BE6B-52FF60DEED46}"/>
              </a:ext>
            </a:extLst>
          </p:cNvPr>
          <p:cNvSpPr txBox="1"/>
          <p:nvPr/>
        </p:nvSpPr>
        <p:spPr>
          <a:xfrm>
            <a:off x="6201770" y="1923765"/>
            <a:ext cx="51520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https://uk.farnell.com/ebm-papst/ft900sp30-01/fan-tray-9-fans-iec-plug-switch/dp/1698068?st=fan%20tray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Rack Fan Tray, 9 Fans, 1440 m³/h, 230 Vac, 179 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581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8738B-423D-4D95-A37B-C69CF89CB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Calculations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27DF9DD-F31D-452E-AE41-2A0006460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170680"/>
              </p:ext>
            </p:extLst>
          </p:nvPr>
        </p:nvGraphicFramePr>
        <p:xfrm>
          <a:off x="1958502" y="1588494"/>
          <a:ext cx="8386500" cy="50306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5766">
                  <a:extLst>
                    <a:ext uri="{9D8B030D-6E8A-4147-A177-3AD203B41FA5}">
                      <a16:colId xmlns:a16="http://schemas.microsoft.com/office/drawing/2014/main" val="3238648588"/>
                    </a:ext>
                  </a:extLst>
                </a:gridCol>
                <a:gridCol w="1930599">
                  <a:extLst>
                    <a:ext uri="{9D8B030D-6E8A-4147-A177-3AD203B41FA5}">
                      <a16:colId xmlns:a16="http://schemas.microsoft.com/office/drawing/2014/main" val="1901907087"/>
                    </a:ext>
                  </a:extLst>
                </a:gridCol>
                <a:gridCol w="775766">
                  <a:extLst>
                    <a:ext uri="{9D8B030D-6E8A-4147-A177-3AD203B41FA5}">
                      <a16:colId xmlns:a16="http://schemas.microsoft.com/office/drawing/2014/main" val="3195847832"/>
                    </a:ext>
                  </a:extLst>
                </a:gridCol>
                <a:gridCol w="775766">
                  <a:extLst>
                    <a:ext uri="{9D8B030D-6E8A-4147-A177-3AD203B41FA5}">
                      <a16:colId xmlns:a16="http://schemas.microsoft.com/office/drawing/2014/main" val="593095659"/>
                    </a:ext>
                  </a:extLst>
                </a:gridCol>
                <a:gridCol w="775766">
                  <a:extLst>
                    <a:ext uri="{9D8B030D-6E8A-4147-A177-3AD203B41FA5}">
                      <a16:colId xmlns:a16="http://schemas.microsoft.com/office/drawing/2014/main" val="1356270895"/>
                    </a:ext>
                  </a:extLst>
                </a:gridCol>
                <a:gridCol w="775766">
                  <a:extLst>
                    <a:ext uri="{9D8B030D-6E8A-4147-A177-3AD203B41FA5}">
                      <a16:colId xmlns:a16="http://schemas.microsoft.com/office/drawing/2014/main" val="2560042062"/>
                    </a:ext>
                  </a:extLst>
                </a:gridCol>
                <a:gridCol w="893307">
                  <a:extLst>
                    <a:ext uri="{9D8B030D-6E8A-4147-A177-3AD203B41FA5}">
                      <a16:colId xmlns:a16="http://schemas.microsoft.com/office/drawing/2014/main" val="657693950"/>
                    </a:ext>
                  </a:extLst>
                </a:gridCol>
                <a:gridCol w="907998">
                  <a:extLst>
                    <a:ext uri="{9D8B030D-6E8A-4147-A177-3AD203B41FA5}">
                      <a16:colId xmlns:a16="http://schemas.microsoft.com/office/drawing/2014/main" val="3007881632"/>
                    </a:ext>
                  </a:extLst>
                </a:gridCol>
                <a:gridCol w="775766">
                  <a:extLst>
                    <a:ext uri="{9D8B030D-6E8A-4147-A177-3AD203B41FA5}">
                      <a16:colId xmlns:a16="http://schemas.microsoft.com/office/drawing/2014/main" val="3357455918"/>
                    </a:ext>
                  </a:extLst>
                </a:gridCol>
              </a:tblGrid>
              <a:tr h="33954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Comments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2302906503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channels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2409537152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RU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1 per ch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2529622064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PU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1 per ch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2688495912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LV CAEN ch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ch needed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3064201469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BB CAEN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6 IB  per ch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3889827248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service Pw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20W per dev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3753215193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IB HIC Pw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3.3V*1.5A per HIC incl PU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1246776586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RU Pw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7V*1.7A per RU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2251544137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695584136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CAEN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Comments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# devices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ch/dev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ch total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max pow/ch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service power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chann pow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4239123535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SY4527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Mainframe (incl A1676 and A2518)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2812083493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Integrated Mainframe Fans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2158795133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A1676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branch Controller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3671722524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A3486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bulk  power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1547320757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EasyCrate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5 dev/crate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2854308835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A3009R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u="none" strike="noStrike">
                          <a:effectLst/>
                        </a:rPr>
                        <a:t>LV: 12W / ch (RU), 5W/ch PU</a:t>
                      </a:r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816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PU+RU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1848315390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A2518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LV in Mainframe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BB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915740088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660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173499302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FAN Trays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540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952332046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2462462811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TOTAL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2020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1446015812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4160979722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Cable Loss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1127645523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2129124080"/>
                  </a:ext>
                </a:extLst>
              </a:tr>
              <a:tr h="18764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TOTAL + LOSS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2320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9" marR="7729" marT="7729" marB="0" anchor="b"/>
                </a:tc>
                <a:extLst>
                  <a:ext uri="{0D108BD9-81ED-4DB2-BD59-A6C34878D82A}">
                    <a16:rowId xmlns:a16="http://schemas.microsoft.com/office/drawing/2014/main" val="494588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447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604CAB74700A4B8C2A0777BAC20327" ma:contentTypeVersion="10" ma:contentTypeDescription="Create a new document." ma:contentTypeScope="" ma:versionID="02d717f108bb542f8ea11519548a6b64">
  <xsd:schema xmlns:xsd="http://www.w3.org/2001/XMLSchema" xmlns:xs="http://www.w3.org/2001/XMLSchema" xmlns:p="http://schemas.microsoft.com/office/2006/metadata/properties" xmlns:ns3="bb4e84fc-6724-4711-a4db-6beee893698b" targetNamespace="http://schemas.microsoft.com/office/2006/metadata/properties" ma:root="true" ma:fieldsID="7d03e7780a35901f8553a54f7370963c" ns3:_="">
    <xsd:import namespace="bb4e84fc-6724-4711-a4db-6beee893698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e84fc-6724-4711-a4db-6beee89369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A945A35-72ED-437E-8169-90E14B5960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4e84fc-6724-4711-a4db-6beee89369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9843BE-3823-4212-AEAB-C7EFB204B7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4F2046-E11D-486B-9636-AE97824253C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335</Words>
  <Application>Microsoft Office PowerPoint</Application>
  <PresentationFormat>Widescreen</PresentationFormat>
  <Paragraphs>118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CAEN Power System</vt:lpstr>
      <vt:lpstr>Mainframe SY5527</vt:lpstr>
      <vt:lpstr>Branch Controller A1676</vt:lpstr>
      <vt:lpstr>Bulk Supply/Converter A3486</vt:lpstr>
      <vt:lpstr>Easy Crate</vt:lpstr>
      <vt:lpstr>LV Supply A3009R</vt:lpstr>
      <vt:lpstr>LV supply A2518</vt:lpstr>
      <vt:lpstr>Fan Trays used in ITS</vt:lpstr>
      <vt:lpstr>Power Calculations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Mainframe SY5527</dc:title>
  <dc:creator>Schambach, Joachim J</dc:creator>
  <cp:lastModifiedBy>Schambach, Joachim J</cp:lastModifiedBy>
  <cp:revision>1</cp:revision>
  <dcterms:created xsi:type="dcterms:W3CDTF">2020-05-08T08:16:23Z</dcterms:created>
  <dcterms:modified xsi:type="dcterms:W3CDTF">2020-05-11T19:42:53Z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0x01010076604CAB74700A4B8C2A0777BAC20327</vt:lpwstr>
  </property>
</Properties>
</file>