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4057-FF48-5949-A349-7258C53168CD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D5F29-B205-EE4C-AAE3-DD7062A6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5BE8-72A7-8A40-B7EA-F3CA3C15A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78C48-E1F9-3244-979D-09A38984D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DE13D-7C74-F14B-B18F-EBF32224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0B45-246B-0243-A316-B2F864B2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70A72-9976-D44C-9342-C45E4ACB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2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41EE-1153-FE49-819E-87A3840B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D319E-678B-E245-8F12-8D6FD6570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38731-CFFE-FA4B-8BC1-48D747DF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7F492-8199-6743-8EFD-ACF5DE58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5139-6023-4D42-B455-F23A675F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3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3F65D-05E8-EB40-84EA-5312C21CC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8A7FB-12E4-5444-957E-1294D11D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240E1-9FEE-0A46-8019-6956C1A2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7FCD9-2F11-E542-BA44-020B8A4D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9E091-C02C-E942-A726-ABB1CE77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79B5-7FAE-244E-A419-8B08CA49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B404D-DFD8-B14B-9F22-2FD41B33B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76B40-EAB5-0B49-9463-3556EF3E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CD390-84EA-BA40-9D6A-2C451836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ACF7B-0C11-3F44-B7C3-3765018F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9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575B-1D41-3E40-BFC1-C5839396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D8BA7-D83E-614F-82D1-3D4CB946F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8DFF4-B565-C643-BCD4-EABB525F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BAF06-38A8-2547-BFC5-AE7D2E88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7199B-83D4-5844-AF02-029D45DE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8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AB76-05F3-B049-88E7-CD9DE924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E3BE-9BE4-164A-A288-BFC65A1F0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1DE8A-2F3F-794F-A1B0-0C4474E3F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25205-DABA-1C46-89D9-452398E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18827-E7E9-C541-BF62-62F8F68E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AAF7B-9944-1B4A-9CB8-2DE9FE21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1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23C8-3AED-0B4F-AB21-CE475F35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446A4-9377-5B44-AEBF-99938D307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DC50F-FCF9-6A4B-9F01-E5B5DFA34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F0AF-059B-3B4E-A58A-0C3A1437C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6B3C9-321E-B74C-AFAA-89593407F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96F5C8-34FA-284B-841E-437F6408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E288F-6BC6-3E49-943F-845B72AE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FF2EA-1DE7-3D4C-8D3E-1A08A3D6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1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D4C8-242F-8745-88D5-18B4AA75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BB1B3-4EBB-4444-A49C-D44A3FF8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E5B09-12C2-5F4D-A69D-FEA671EE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51B13-0F72-5943-B076-E8992A3A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9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D6136-BC33-F44E-8C63-25DF1904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5A434-ED01-4546-AB83-03233E1C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7494A-C59D-3A48-8AEA-B05B0F12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85AB-CA9A-7C40-93D2-48A3227D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AD74-920B-1F41-BE23-546620E9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5F201-8C8E-EC4E-A9F6-CB2908E67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AB7E7-05CE-CC44-AC47-832D59EA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0E6AF-DA60-9446-8FFC-168BF101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F8C67-7242-7345-B70E-F64A9591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99A3-5B0A-7841-9CFA-85B6AED7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7C9E3-5F61-BF4A-8D9C-F84E4DD8F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81EE7-9FE8-364A-9300-EF517654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F4DF8-DFE3-904D-A1DC-2E785B74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E4347-F197-AE44-8907-B52B80BA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9B9CA-5C71-2E49-9975-92B78AC2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426A0-9051-5E47-85D4-C21DE2AF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B3432-C37B-FB45-A9F2-0A1796DE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C14AB-B522-1943-96E7-C87E9D342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2ADEA-9EAA-1343-9CFB-D7607374A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15D57-49FD-2441-89B0-17D93B0A7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278AC-8D93-7A49-8249-89A9A33B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8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A331D-43D9-8C41-A079-2CAA9FA6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9097"/>
          </a:xfrm>
        </p:spPr>
        <p:txBody>
          <a:bodyPr/>
          <a:lstStyle/>
          <a:p>
            <a:r>
              <a:rPr lang="en-US" dirty="0"/>
              <a:t>Averaged Threshold Scan (from Helen)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1ECA3-0A46-EF45-90D2-4CA9CBCB0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28" y="4996550"/>
            <a:ext cx="5060972" cy="985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07C385-0047-D74D-BB83-77C72D16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8745"/>
            <a:ext cx="6096000" cy="3065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467CDF-94E9-DD4D-A5F0-4602AF920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5226"/>
            <a:ext cx="5842000" cy="4610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85EF07-B363-CC40-BFE5-F030ED2D7E79}"/>
              </a:ext>
            </a:extLst>
          </p:cNvPr>
          <p:cNvSpPr/>
          <p:nvPr/>
        </p:nvSpPr>
        <p:spPr>
          <a:xfrm>
            <a:off x="2817340" y="1088662"/>
            <a:ext cx="90327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seaquest-docdb.fnal.gov</a:t>
            </a:r>
            <a:r>
              <a:rPr lang="en-US" sz="1200" dirty="0"/>
              <a:t>/</a:t>
            </a:r>
            <a:r>
              <a:rPr lang="en-US" sz="1200" dirty="0" err="1"/>
              <a:t>cgi</a:t>
            </a:r>
            <a:r>
              <a:rPr lang="en-US" sz="1200" dirty="0"/>
              <a:t>-bin/private/</a:t>
            </a:r>
            <a:r>
              <a:rPr lang="en-US" sz="1200" dirty="0" err="1"/>
              <a:t>RetrieveFile?docid</a:t>
            </a:r>
            <a:r>
              <a:rPr lang="en-US" sz="1200" dirty="0"/>
              <a:t>=7512&amp;filename=Prop%20tube_colla.0305.pdf&amp;version=1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0BF42C7-1E5B-7F45-9594-0016E40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523B9BD-835F-184B-B9FB-C021F596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5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26C007-55D4-5C47-8233-BB007110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18255"/>
            <a:ext cx="11566187" cy="1325563"/>
          </a:xfrm>
        </p:spPr>
        <p:txBody>
          <a:bodyPr/>
          <a:lstStyle/>
          <a:p>
            <a:r>
              <a:rPr lang="en-US" dirty="0" err="1"/>
              <a:t>Proptube</a:t>
            </a:r>
            <a:r>
              <a:rPr lang="en-US" dirty="0"/>
              <a:t> Preamp Card Threshold &amp; Noise Study </a:t>
            </a:r>
            <a:br>
              <a:rPr lang="en-US" dirty="0"/>
            </a:br>
            <a:r>
              <a:rPr lang="en-US" dirty="0"/>
              <a:t>@LANL Lab. 11/6/2020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FD9FC6-D561-5B49-A1B2-B435914F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84" y="1343818"/>
            <a:ext cx="10515600" cy="4351338"/>
          </a:xfrm>
        </p:spPr>
        <p:txBody>
          <a:bodyPr/>
          <a:lstStyle/>
          <a:p>
            <a:r>
              <a:rPr lang="en-US" dirty="0"/>
              <a:t>330 Ohm Card: </a:t>
            </a:r>
            <a:r>
              <a:rPr lang="en-US" dirty="0" err="1"/>
              <a:t>Thr</a:t>
            </a:r>
            <a:r>
              <a:rPr lang="en-US" dirty="0"/>
              <a:t> = 0.517V, Card ID = 027</a:t>
            </a:r>
          </a:p>
          <a:p>
            <a:pPr lvl="1"/>
            <a:r>
              <a:rPr lang="en-US" dirty="0"/>
              <a:t>Clean signal seen; </a:t>
            </a:r>
          </a:p>
          <a:p>
            <a:pPr lvl="1"/>
            <a:r>
              <a:rPr lang="en-US" dirty="0"/>
              <a:t>Input = NIM @1kHz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39C16-5D77-8041-BE86-AA3CB3D18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162" y="2669381"/>
            <a:ext cx="5198215" cy="3599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09288-1BBE-984A-B047-67EB4E938C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69381"/>
            <a:ext cx="4980560" cy="373542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84BCC4F-807E-5242-A6F4-E287CF1F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086FD7-5D62-BD41-B95B-2669535A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025630-0CF5-354E-8468-91D890B8D96F}"/>
              </a:ext>
            </a:extLst>
          </p:cNvPr>
          <p:cNvSpPr txBox="1"/>
          <p:nvPr/>
        </p:nvSpPr>
        <p:spPr>
          <a:xfrm>
            <a:off x="8872151" y="5350476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NIM input</a:t>
            </a:r>
          </a:p>
        </p:txBody>
      </p:sp>
    </p:spTree>
    <p:extLst>
      <p:ext uri="{BB962C8B-B14F-4D97-AF65-F5344CB8AC3E}">
        <p14:creationId xmlns:p14="http://schemas.microsoft.com/office/powerpoint/2010/main" val="273475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26C007-55D4-5C47-8233-BB007110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18255"/>
            <a:ext cx="11566187" cy="1325563"/>
          </a:xfrm>
        </p:spPr>
        <p:txBody>
          <a:bodyPr/>
          <a:lstStyle/>
          <a:p>
            <a:r>
              <a:rPr lang="en-US" dirty="0" err="1"/>
              <a:t>Proptube</a:t>
            </a:r>
            <a:r>
              <a:rPr lang="en-US" dirty="0"/>
              <a:t> Preamp Card Threshold &amp; Noise Study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FD9FC6-D561-5B49-A1B2-B435914F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84" y="1158992"/>
            <a:ext cx="10515600" cy="4351338"/>
          </a:xfrm>
        </p:spPr>
        <p:txBody>
          <a:bodyPr/>
          <a:lstStyle/>
          <a:p>
            <a:r>
              <a:rPr lang="en-US" dirty="0"/>
              <a:t>330 Ohm Card: </a:t>
            </a:r>
            <a:r>
              <a:rPr lang="en-US" dirty="0" err="1"/>
              <a:t>Thr</a:t>
            </a:r>
            <a:r>
              <a:rPr lang="en-US" dirty="0"/>
              <a:t> = 0.14V, Card ID = 027</a:t>
            </a:r>
          </a:p>
          <a:p>
            <a:pPr lvl="1"/>
            <a:r>
              <a:rPr lang="en-US" dirty="0"/>
              <a:t>Clean signal seen, followed by after pulse ringing  </a:t>
            </a:r>
          </a:p>
          <a:p>
            <a:pPr lvl="1"/>
            <a:r>
              <a:rPr lang="en-US" dirty="0"/>
              <a:t>Input = NIM at 1kHz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15DF79-57BC-CF44-9C2E-721E468A9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4"/>
          <a:stretch/>
        </p:blipFill>
        <p:spPr>
          <a:xfrm>
            <a:off x="6128424" y="2470825"/>
            <a:ext cx="5680953" cy="4013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2E0621-F602-3F43-B07D-D0F17B08E1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9484"/>
            <a:ext cx="6138154" cy="3795763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D291537-D5F6-5A4B-BF74-907665A9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478B87-BE3D-4A4F-80E5-C093F15F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A5C6C-2A0A-B044-941F-63A9A495A73A}"/>
              </a:ext>
            </a:extLst>
          </p:cNvPr>
          <p:cNvSpPr txBox="1"/>
          <p:nvPr/>
        </p:nvSpPr>
        <p:spPr>
          <a:xfrm>
            <a:off x="8872151" y="5350476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NIM input</a:t>
            </a:r>
          </a:p>
        </p:txBody>
      </p:sp>
    </p:spTree>
    <p:extLst>
      <p:ext uri="{BB962C8B-B14F-4D97-AF65-F5344CB8AC3E}">
        <p14:creationId xmlns:p14="http://schemas.microsoft.com/office/powerpoint/2010/main" val="320710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26C007-55D4-5C47-8233-BB007110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18255"/>
            <a:ext cx="11566187" cy="1325563"/>
          </a:xfrm>
        </p:spPr>
        <p:txBody>
          <a:bodyPr/>
          <a:lstStyle/>
          <a:p>
            <a:r>
              <a:rPr lang="en-US" dirty="0" err="1"/>
              <a:t>Proptube</a:t>
            </a:r>
            <a:r>
              <a:rPr lang="en-US" dirty="0"/>
              <a:t> Preamp Card Threshold &amp; Noise Study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FD9FC6-D561-5B49-A1B2-B435914F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84" y="1343818"/>
            <a:ext cx="10515600" cy="4351338"/>
          </a:xfrm>
        </p:spPr>
        <p:txBody>
          <a:bodyPr/>
          <a:lstStyle/>
          <a:p>
            <a:r>
              <a:rPr lang="en-US" dirty="0"/>
              <a:t> 56 Ohm Card: </a:t>
            </a:r>
            <a:r>
              <a:rPr lang="en-US" dirty="0" err="1"/>
              <a:t>Thr</a:t>
            </a:r>
            <a:r>
              <a:rPr lang="en-US" dirty="0"/>
              <a:t> = 0.23V, </a:t>
            </a:r>
          </a:p>
          <a:p>
            <a:pPr lvl="1"/>
            <a:r>
              <a:rPr lang="en-US" dirty="0"/>
              <a:t>Clean signal seen, Input = NIM at 1kHz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946CF-F889-6B4E-BD6D-AC72C48BD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57383" y="2541838"/>
            <a:ext cx="4196251" cy="4065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D2851-EAAC-7A4B-B294-66CA270655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47062" y="2096809"/>
            <a:ext cx="5420498" cy="4065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5448D0-56B8-234F-A934-3423B1BEC8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98737"/>
            <a:ext cx="4572000" cy="34290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D9625B2-2FD3-7F40-8511-A4ACD6ED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DF119C-9B8C-B842-9F04-44027B95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030EB8-D76B-5D43-8FD7-CE011E94702D}"/>
              </a:ext>
            </a:extLst>
          </p:cNvPr>
          <p:cNvSpPr txBox="1"/>
          <p:nvPr/>
        </p:nvSpPr>
        <p:spPr>
          <a:xfrm>
            <a:off x="9703969" y="438985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NIM input</a:t>
            </a:r>
          </a:p>
        </p:txBody>
      </p:sp>
    </p:spTree>
    <p:extLst>
      <p:ext uri="{BB962C8B-B14F-4D97-AF65-F5344CB8AC3E}">
        <p14:creationId xmlns:p14="http://schemas.microsoft.com/office/powerpoint/2010/main" val="156847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26C007-55D4-5C47-8233-BB007110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18255"/>
            <a:ext cx="11566187" cy="1325563"/>
          </a:xfrm>
        </p:spPr>
        <p:txBody>
          <a:bodyPr/>
          <a:lstStyle/>
          <a:p>
            <a:r>
              <a:rPr lang="en-US" dirty="0" err="1"/>
              <a:t>Proptube</a:t>
            </a:r>
            <a:r>
              <a:rPr lang="en-US" dirty="0"/>
              <a:t> Preamp Card Threshold &amp; Noise Study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FD9FC6-D561-5B49-A1B2-B435914F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84" y="1343818"/>
            <a:ext cx="10515600" cy="4351338"/>
          </a:xfrm>
        </p:spPr>
        <p:txBody>
          <a:bodyPr/>
          <a:lstStyle/>
          <a:p>
            <a:r>
              <a:rPr lang="en-US" dirty="0"/>
              <a:t> 56 Ohm Card: </a:t>
            </a:r>
            <a:r>
              <a:rPr lang="en-US" dirty="0" err="1"/>
              <a:t>Thr</a:t>
            </a:r>
            <a:r>
              <a:rPr lang="en-US" dirty="0"/>
              <a:t> = 0.187V, </a:t>
            </a:r>
          </a:p>
          <a:p>
            <a:pPr lvl="1"/>
            <a:r>
              <a:rPr lang="en-US" dirty="0"/>
              <a:t>No clean signal, </a:t>
            </a:r>
            <a:r>
              <a:rPr lang="en-US" dirty="0" err="1"/>
              <a:t>rining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8DCD2-F906-4A47-BC04-AE792D2553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62"/>
          <a:stretch/>
        </p:blipFill>
        <p:spPr>
          <a:xfrm rot="5400000">
            <a:off x="6587199" y="1354390"/>
            <a:ext cx="4603172" cy="6367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AC8B55-8A26-1F47-AE69-BB285DFDE7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0337" y="3032324"/>
            <a:ext cx="4351338" cy="3263504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A53C00-2AFA-2D4E-9F0F-18AB9375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50E3A2-ABBD-3744-9FE8-FE79D2ED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78AC-8D93-7A49-8249-89A9A33B8616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EE15E-17FE-8543-83C9-23237ADD2685}"/>
              </a:ext>
            </a:extLst>
          </p:cNvPr>
          <p:cNvSpPr txBox="1"/>
          <p:nvPr/>
        </p:nvSpPr>
        <p:spPr>
          <a:xfrm>
            <a:off x="8888785" y="556962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NIM input</a:t>
            </a:r>
          </a:p>
        </p:txBody>
      </p:sp>
    </p:spTree>
    <p:extLst>
      <p:ext uri="{BB962C8B-B14F-4D97-AF65-F5344CB8AC3E}">
        <p14:creationId xmlns:p14="http://schemas.microsoft.com/office/powerpoint/2010/main" val="394831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171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Averaged Threshold Scan (from Helen)</vt:lpstr>
      <vt:lpstr>Proptube Preamp Card Threshold &amp; Noise Study  @LANL Lab. 11/6/2020 </vt:lpstr>
      <vt:lpstr>Proptube Preamp Card Threshold &amp; Noise Study </vt:lpstr>
      <vt:lpstr>Proptube Preamp Card Threshold &amp; Noise Study </vt:lpstr>
      <vt:lpstr>Proptube Preamp Card Threshold &amp; Noise Study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Proptube Preamp Card Threshold &amp; Noise Study </dc:title>
  <dc:creator>Ming Liu</dc:creator>
  <cp:lastModifiedBy>Ming Liu</cp:lastModifiedBy>
  <cp:revision>14</cp:revision>
  <dcterms:created xsi:type="dcterms:W3CDTF">2020-11-09T23:38:37Z</dcterms:created>
  <dcterms:modified xsi:type="dcterms:W3CDTF">2020-11-10T00:29:28Z</dcterms:modified>
</cp:coreProperties>
</file>