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6" r:id="rId3"/>
    <p:sldId id="268" r:id="rId4"/>
    <p:sldId id="267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70" r:id="rId14"/>
    <p:sldId id="272" r:id="rId15"/>
    <p:sldId id="258" r:id="rId16"/>
    <p:sldId id="271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553"/>
    <p:restoredTop sz="94674"/>
  </p:normalViewPr>
  <p:slideViewPr>
    <p:cSldViewPr snapToGrid="0" snapToObjects="1">
      <p:cViewPr varScale="1">
        <p:scale>
          <a:sx n="148" d="100"/>
          <a:sy n="148" d="100"/>
        </p:scale>
        <p:origin x="200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8EB73-7EF4-F44D-9BC1-92B51B6E40DA}" type="datetimeFigureOut">
              <a:rPr lang="en-US" smtClean="0"/>
              <a:t>1/17/20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92B08-E957-8744-8AF1-46DAC848D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31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A9BD7-1D17-984E-9CDD-A887D7712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D186F-95E2-1045-A016-106F8EE61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9700C-EE5A-5942-A2A5-5C1844CBE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F886-4D10-674E-BA32-9A25F6C0D3FC}" type="datetime1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EC815-303E-E843-B418-0F8E949EB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BF4AF-7D90-3849-BD39-40E6D5ED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31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FD429-740E-8143-A9B5-B3E7ACF48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4F542D-0D51-0C48-86D3-4F5D5193B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97C70-1F03-844A-A012-8507AC9C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BF61-FB3C-BE47-8ED4-FCEF69AE411C}" type="datetime1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406F3-97B0-FB44-9972-DCA5EB40B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6C064-4EF0-4644-899E-F5592956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5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B339-7F26-3D46-887B-2D9491A26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0B5BC-2530-8246-8C6B-DC24959BB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F18AD-01FD-0B4B-A942-88F47CC9C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4D14-15A7-2942-A106-704F59E42B88}" type="datetime1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7754A-8FA4-8E49-ACB8-EB86FB85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CAF0B-6806-1740-991D-9321D05B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8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8B7D7-9900-9345-8DAB-03864CC91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70B60-06F8-7F4C-BAFF-275807071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107E1-4FD9-514D-A416-674B50318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480D-9307-CC40-B9E0-01FA4016C49D}" type="datetime1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62B43-4041-2B48-969F-1751C2F9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3EE4B-EED6-1245-976D-116FC8E53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9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626C8-16CA-414B-86C1-8EF0F3686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3E62F-7586-9442-893D-5883FEED6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C912D-3E37-9449-9B48-215FD73F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465E2-82E0-FD4A-A8D9-1558A43C6B64}" type="datetime1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7302E-230D-8A4F-B861-DA631AB21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791C6-7623-DD40-ABB3-A3AFC427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41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933D4-B194-B24F-B89A-8A536F60E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F1725-7C7C-0D49-96DA-529C64BB5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B9C17-A8DC-6F4C-BD98-EF344FD25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E78E5-8F52-B540-ADE8-5808F2498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767B-EB8E-9C40-8B7F-B3CE11F9B537}" type="datetime1">
              <a:rPr lang="en-US" smtClean="0"/>
              <a:t>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1DB8D-AFF5-7944-88BE-824FC1C71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C650A-C747-D34A-AB24-3CAAE7AD6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9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6E407-E235-A64B-B5D3-E998A0A2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2B7F2-B0DB-1342-B181-2F1D48B5D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CC9A5-DCD5-714B-8589-8B509781C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147FE-7CFC-CA46-B118-86723E2D0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8BD19-9622-DB47-B7A1-DA70BCD1E6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E56D64-7FE0-C44C-B91C-AF005570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53B9-2C0F-FB40-ACA9-D7428427A2C7}" type="datetime1">
              <a:rPr lang="en-US" smtClean="0"/>
              <a:t>1/17/20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9E66F3-27CB-6A4E-9DD1-01B490E4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30CED3-F45D-4E44-A521-85020B661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5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9481B-F556-5A4A-AA99-606C697A7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203ED-9B6C-E04F-A338-BD8C2469B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7F6C-7F12-9B43-BD8D-093A87EFEBFF}" type="datetime1">
              <a:rPr lang="en-US" smtClean="0"/>
              <a:t>1/17/20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08A7B-2536-2B49-B479-7723A5712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BF25B-003A-DA40-953C-BF11F1949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9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027E3-2B10-6347-B778-8F873BF8D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A7AB-4431-8342-B91C-7A29034F5E21}" type="datetime1">
              <a:rPr lang="en-US" smtClean="0"/>
              <a:t>1/17/20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0C126-DA51-F94B-B304-5AA01A055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75121-D66E-8A46-894E-6C11BC593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CAF8-252C-B14F-AEBB-D3507CBC8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98267-98B6-4A47-929F-40D1F939C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B2A76-BE72-594F-AE5A-CE6F3B9BB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75C95-94C7-2D4B-891E-85980D92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E6AC-EA97-E749-8F08-1C62B3DC0339}" type="datetime1">
              <a:rPr lang="en-US" smtClean="0"/>
              <a:t>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85FDD-823E-784E-A926-35AAD666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F8426-A6A9-8641-86DC-EBA07B4EC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7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B7BFB-910C-1E44-AA0E-4F51D233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89AA1-60EE-134C-A1EE-A9DBDC8B0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818F8-B3E9-6543-9B08-AFB20077F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7D714-353A-CD40-8E1E-95C4EAB4A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82D1-9937-5F49-8D0A-3F69824E76B8}" type="datetime1">
              <a:rPr lang="en-US" smtClean="0"/>
              <a:t>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87984D-5F25-B34D-A3B1-37918D68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3B8F7-C441-E34F-A7BD-B3F2A2B05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0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F06669-EAF2-A244-9A4C-0B508264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7927E-3757-344A-80EB-2C085B245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94C4F-ED2A-7F42-A208-A1B3342741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A18C3-C28D-194A-8030-FF0D79CEFC05}" type="datetime1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C2FE1-50EA-3A4A-9494-E6C3FD4F6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Detector commissioning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1B7DE-6695-3D41-844A-111D27D99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678DB-3B4E-CF4D-B784-A88BBC658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8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1B97D-B5EA-2E48-8BE1-C8C34E6E6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E1039 DP &amp; </a:t>
            </a:r>
            <a:r>
              <a:rPr lang="en-US" dirty="0" err="1"/>
              <a:t>PropTube</a:t>
            </a:r>
            <a:r>
              <a:rPr lang="en-US" dirty="0"/>
              <a:t> Work Plan </a:t>
            </a:r>
            <a:br>
              <a:rPr lang="en-US" dirty="0"/>
            </a:br>
            <a:r>
              <a:rPr lang="en-US" dirty="0"/>
              <a:t>1/13-17, 2020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89DCAF-CE62-CF4A-8EF4-52F8AA11C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056" y="1795433"/>
            <a:ext cx="700708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DP detector commissioning</a:t>
            </a:r>
          </a:p>
          <a:p>
            <a:pPr lvl="1"/>
            <a:r>
              <a:rPr lang="en-US" dirty="0"/>
              <a:t>ORC recommendations </a:t>
            </a:r>
          </a:p>
          <a:p>
            <a:pPr lvl="1"/>
            <a:r>
              <a:rPr lang="en-US" dirty="0"/>
              <a:t>Detector check out and operation  </a:t>
            </a:r>
          </a:p>
          <a:p>
            <a:pPr lvl="1"/>
            <a:r>
              <a:rPr lang="en-US" dirty="0"/>
              <a:t>DAQ integration of Taiwan TDCs</a:t>
            </a:r>
          </a:p>
          <a:p>
            <a:pPr lvl="1"/>
            <a:r>
              <a:rPr lang="en-US" dirty="0"/>
              <a:t>Timing-in DP detectors</a:t>
            </a:r>
          </a:p>
          <a:p>
            <a:pPr lvl="1"/>
            <a:endParaRPr lang="en-US" dirty="0"/>
          </a:p>
          <a:p>
            <a:r>
              <a:rPr lang="en-US" dirty="0"/>
              <a:t>Prop tube commissioning </a:t>
            </a:r>
          </a:p>
          <a:p>
            <a:pPr lvl="1"/>
            <a:r>
              <a:rPr lang="en-US" dirty="0"/>
              <a:t>Fix 3 bad modules </a:t>
            </a:r>
          </a:p>
          <a:p>
            <a:pPr lvl="1"/>
            <a:r>
              <a:rPr lang="en-US" dirty="0"/>
              <a:t>Improving readout with new preamp cards</a:t>
            </a:r>
          </a:p>
          <a:p>
            <a:pPr lvl="1"/>
            <a:r>
              <a:rPr lang="en-US" dirty="0"/>
              <a:t>9 working spare preamp cards available now</a:t>
            </a:r>
          </a:p>
          <a:p>
            <a:pPr lvl="1"/>
            <a:r>
              <a:rPr lang="en-US" dirty="0"/>
              <a:t>Threshold scan &amp; optimization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7BA4D24-A7DE-E74A-98B3-2EBAB427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FC0D-F66D-EF42-ABD7-5A3A936E42E2}" type="datetime1">
              <a:rPr lang="en-US" smtClean="0"/>
              <a:t>1/17/20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C731A71-4343-C045-96B1-11C567670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497FBA-5353-6046-84FD-94A2C32B7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DBEA1A-A9D1-C94A-95A8-5688D3DAD485}"/>
              </a:ext>
            </a:extLst>
          </p:cNvPr>
          <p:cNvSpPr txBox="1"/>
          <p:nvPr/>
        </p:nvSpPr>
        <p:spPr>
          <a:xfrm>
            <a:off x="8280685" y="2057362"/>
            <a:ext cx="34030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Cristina, Ming, </a:t>
            </a:r>
            <a:r>
              <a:rPr lang="en-US" dirty="0" err="1"/>
              <a:t>Kun</a:t>
            </a:r>
            <a:r>
              <a:rPr lang="en-US" dirty="0"/>
              <a:t> et al </a:t>
            </a:r>
          </a:p>
          <a:p>
            <a:pPr marL="285750" indent="-285750">
              <a:buFontTx/>
              <a:buChar char="-"/>
            </a:pPr>
            <a:r>
              <a:rPr lang="en-US" dirty="0"/>
              <a:t>Helen, Ming et al </a:t>
            </a:r>
          </a:p>
          <a:p>
            <a:pPr marL="285750" indent="-285750">
              <a:buFontTx/>
              <a:buChar char="-"/>
            </a:pPr>
            <a:r>
              <a:rPr lang="en-US" dirty="0"/>
              <a:t>Misha, </a:t>
            </a:r>
            <a:r>
              <a:rPr lang="en-US" dirty="0" err="1"/>
              <a:t>Sho</a:t>
            </a:r>
            <a:r>
              <a:rPr lang="en-US" dirty="0"/>
              <a:t>, </a:t>
            </a:r>
            <a:r>
              <a:rPr lang="en-US" dirty="0" err="1"/>
              <a:t>Zongwei</a:t>
            </a:r>
            <a:r>
              <a:rPr lang="en-US" dirty="0"/>
              <a:t>, Kenichi</a:t>
            </a:r>
          </a:p>
          <a:p>
            <a:pPr marL="285750" indent="-285750">
              <a:buFontTx/>
              <a:buChar char="-"/>
            </a:pPr>
            <a:r>
              <a:rPr lang="en-US" dirty="0"/>
              <a:t>Mindy, </a:t>
            </a:r>
            <a:r>
              <a:rPr lang="en-US" dirty="0" err="1"/>
              <a:t>Forhad</a:t>
            </a:r>
            <a:r>
              <a:rPr lang="en-US" dirty="0"/>
              <a:t>, Rick et al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007B2-C806-864D-81E2-3EB82CEAC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014" y="3786996"/>
            <a:ext cx="5031509" cy="238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15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2CB6-711D-874E-9C59-09BD5488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93" y="1007677"/>
            <a:ext cx="5898807" cy="1920874"/>
          </a:xfrm>
        </p:spPr>
        <p:txBody>
          <a:bodyPr>
            <a:normAutofit fontScale="90000"/>
          </a:bodyPr>
          <a:lstStyle/>
          <a:p>
            <a:r>
              <a:rPr lang="en-US" dirty="0"/>
              <a:t>#2</a:t>
            </a:r>
            <a:br>
              <a:rPr lang="en-US" dirty="0"/>
            </a:br>
            <a:r>
              <a:rPr lang="en-US" dirty="0"/>
              <a:t>VME power cables tied to the Rack frame and Al-frame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C42955-E797-DD47-8E9E-95ACB0EEA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DB2DC20-4FAF-0446-87B3-56B2FF0004B5}"/>
              </a:ext>
            </a:extLst>
          </p:cNvPr>
          <p:cNvSpPr/>
          <p:nvPr/>
        </p:nvSpPr>
        <p:spPr>
          <a:xfrm>
            <a:off x="8740180" y="3453923"/>
            <a:ext cx="1274875" cy="303895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62AD84-7300-0742-A55F-5ADA9022D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10232" y="3441539"/>
            <a:ext cx="3929449" cy="294708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99F8F0C-0FEA-2348-AE92-F89027ACE65F}"/>
              </a:ext>
            </a:extLst>
          </p:cNvPr>
          <p:cNvSpPr/>
          <p:nvPr/>
        </p:nvSpPr>
        <p:spPr>
          <a:xfrm rot="900327">
            <a:off x="4977014" y="2955188"/>
            <a:ext cx="1274875" cy="3919789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381318-F869-5C41-AE27-CFB9D9DA9629}"/>
              </a:ext>
            </a:extLst>
          </p:cNvPr>
          <p:cNvSpPr/>
          <p:nvPr/>
        </p:nvSpPr>
        <p:spPr>
          <a:xfrm>
            <a:off x="11262120" y="4967416"/>
            <a:ext cx="929880" cy="1525459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26E7FB-848C-3F41-8A93-B9566AF95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84104"/>
            <a:ext cx="4180404" cy="313530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2D177B-430D-744B-8A5A-F57AA50A136F}"/>
              </a:ext>
            </a:extLst>
          </p:cNvPr>
          <p:cNvSpPr/>
          <p:nvPr/>
        </p:nvSpPr>
        <p:spPr>
          <a:xfrm rot="20842483">
            <a:off x="670358" y="3576772"/>
            <a:ext cx="1678350" cy="327359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5EC3A2A-6021-4F41-B48C-C8A7E2269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B81C-7E55-8D4E-AFDF-30EEE9F1481A}" type="datetime1">
              <a:rPr lang="en-US" smtClean="0"/>
              <a:t>1/17/20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DD8541E-6889-1C47-A1EE-5C10C6B8B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6C953C5-FBD9-7F42-9D22-BAD4D8D2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5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13D30-3C9D-864A-8163-D67F45971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7" y="-1"/>
            <a:ext cx="5257800" cy="5380383"/>
          </a:xfrm>
        </p:spPr>
        <p:txBody>
          <a:bodyPr>
            <a:normAutofit/>
          </a:bodyPr>
          <a:lstStyle/>
          <a:p>
            <a:r>
              <a:rPr lang="en-US" dirty="0"/>
              <a:t>#3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Top power cord tied to the rack frame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Could take a better picture to show the tie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4A02BA-59E9-B040-85A2-D0DD5600F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38750" y="857250"/>
            <a:ext cx="6858000" cy="51435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70742AF-AC73-754F-9EEB-40E794D186F3}"/>
              </a:ext>
            </a:extLst>
          </p:cNvPr>
          <p:cNvSpPr/>
          <p:nvPr/>
        </p:nvSpPr>
        <p:spPr>
          <a:xfrm>
            <a:off x="6792110" y="636970"/>
            <a:ext cx="1274875" cy="303895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98A48CB-4DA4-294C-A853-72F791C99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AFD06-BDF8-F44C-9876-B4DD09A4E9A0}" type="datetime1">
              <a:rPr lang="en-US" smtClean="0"/>
              <a:t>1/17/20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F54B04-AC1B-E046-B580-06E542A0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DB482A-9F4D-1645-9B23-13668C4A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02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6793-F02E-2F4F-8EF6-642C1390F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02"/>
            <a:ext cx="10515600" cy="1325563"/>
          </a:xfrm>
        </p:spPr>
        <p:txBody>
          <a:bodyPr/>
          <a:lstStyle/>
          <a:p>
            <a:r>
              <a:rPr lang="en-US" dirty="0"/>
              <a:t>DP detector response to the external pulsar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32FA0D-E3C4-7443-8FAB-926A6B0B6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7F6C-7F12-9B43-BD8D-093A87EFEBFF}" type="datetime1">
              <a:rPr lang="en-US" smtClean="0"/>
              <a:t>1/20/20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DDE37-5185-544A-AC68-F969C214E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FC552-55F3-9B4E-8D37-FDC8F361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8ADD97-1707-044A-9195-2A44E0FB39EE}"/>
              </a:ext>
            </a:extLst>
          </p:cNvPr>
          <p:cNvSpPr txBox="1"/>
          <p:nvPr/>
        </p:nvSpPr>
        <p:spPr>
          <a:xfrm>
            <a:off x="992038" y="957548"/>
            <a:ext cx="625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NIM (trigger) -&gt; TTL (~10kHz, 100nS wide) -&gt; lights -&gt;</a:t>
            </a:r>
            <a:r>
              <a:rPr lang="en-US" dirty="0" err="1"/>
              <a:t>SiPM</a:t>
            </a:r>
            <a:r>
              <a:rPr lang="en-US" dirty="0"/>
              <a:t> signal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D95D1B-76C0-1445-A76D-E63CACF14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38850" y="538162"/>
            <a:ext cx="51435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9AC9B0-E30C-FF42-AFA3-0CA4AEA41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5" y="3049437"/>
            <a:ext cx="4740775" cy="355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66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AD791-44DF-DA47-8ABB-6772BCC70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 Work Photos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81402-CEFD-004D-B1E5-CC3508ED9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7F6C-7F12-9B43-BD8D-093A87EFEBFF}" type="datetime1">
              <a:rPr lang="en-US" smtClean="0"/>
              <a:t>1/20/20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F169F6-7412-914A-B496-DA82D70C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B1A82-E8E3-7B45-8859-35F51B069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D2AD51-42D2-F247-AD09-49D998F76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286" y="1061048"/>
            <a:ext cx="4347713" cy="5796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DFCDE7-998D-854A-98AF-4C300C996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70" y="2091861"/>
            <a:ext cx="5819955" cy="4364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4DDC1E-1585-3846-8684-F66C8EBD5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714" y="0"/>
            <a:ext cx="2950234" cy="39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5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1A573-A6E5-D64F-B3CA-0880EBCB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15" y="1"/>
            <a:ext cx="10515600" cy="655608"/>
          </a:xfrm>
        </p:spPr>
        <p:txBody>
          <a:bodyPr>
            <a:normAutofit fontScale="90000"/>
          </a:bodyPr>
          <a:lstStyle/>
          <a:p>
            <a:r>
              <a:rPr lang="en-US" dirty="0"/>
              <a:t>DP Operation and Monitoring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61EF0C-63A2-1847-82D2-B450B06D5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7F6C-7F12-9B43-BD8D-093A87EFEBFF}" type="datetime1">
              <a:rPr lang="en-US" smtClean="0"/>
              <a:t>1/20/20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401566-EABA-2243-B1EA-1A85A803B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015D1-6BAF-7A4E-BED3-B01FA793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C94AFC-2441-C946-AA3D-AF336F957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52"/>
          <a:stretch/>
        </p:blipFill>
        <p:spPr>
          <a:xfrm>
            <a:off x="6702725" y="655608"/>
            <a:ext cx="5279367" cy="581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1937F7-0D8C-7949-A49C-45BFDEA86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2" y="1500996"/>
            <a:ext cx="6619713" cy="496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13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748CC-207E-D944-B712-82D6EABBF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 Tube Work, Tuesday +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E5550-2A61-C546-AAA2-231A0629F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76" y="1756613"/>
            <a:ext cx="691694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Replace front panel for threshold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 preamp cards to improve “noise” &amp; “oscillations”</a:t>
            </a:r>
          </a:p>
          <a:p>
            <a:endParaRPr lang="en-US" dirty="0"/>
          </a:p>
          <a:p>
            <a:r>
              <a:rPr lang="en-US" dirty="0"/>
              <a:t>Retune or scan threshold for each module </a:t>
            </a:r>
          </a:p>
          <a:p>
            <a:pPr lvl="1"/>
            <a:r>
              <a:rPr lang="en-US" dirty="0"/>
              <a:t>Scanning </a:t>
            </a:r>
          </a:p>
          <a:p>
            <a:pPr lvl="1"/>
            <a:r>
              <a:rPr lang="en-US" dirty="0"/>
              <a:t>Check existing data</a:t>
            </a:r>
          </a:p>
          <a:p>
            <a:pPr lvl="1"/>
            <a:endParaRPr lang="en-US" dirty="0"/>
          </a:p>
          <a:p>
            <a:r>
              <a:rPr lang="en-US" dirty="0"/>
              <a:t>Do HV scan </a:t>
            </a:r>
          </a:p>
          <a:p>
            <a:pPr lvl="1"/>
            <a:r>
              <a:rPr lang="en-US" dirty="0"/>
              <a:t>Cosmic data with H2 (H3) &amp; H4 trigger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4DEB6-8B53-814C-9CE5-1013854A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FCFA-4AA5-EC48-952B-3B65413F9081}" type="datetime1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0E0CA-8C79-7342-99C0-5E877EA8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76522-393C-F64D-B8C1-C4F01428A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43BAE8-658B-4144-AC06-BB898DECE0B4}"/>
              </a:ext>
            </a:extLst>
          </p:cNvPr>
          <p:cNvSpPr txBox="1"/>
          <p:nvPr/>
        </p:nvSpPr>
        <p:spPr>
          <a:xfrm>
            <a:off x="8812484" y="1640959"/>
            <a:ext cx="294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Helen, Mindy, </a:t>
            </a:r>
            <a:r>
              <a:rPr lang="en-US" dirty="0" err="1"/>
              <a:t>Kun</a:t>
            </a:r>
            <a:r>
              <a:rPr lang="en-US" dirty="0"/>
              <a:t>, Ming et 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A0C07C-EEB4-514B-8CC4-9D9D621A8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804928" y="2079429"/>
            <a:ext cx="3559475" cy="47459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F31083-A1D4-814C-A3FC-70F986828EB9}"/>
              </a:ext>
            </a:extLst>
          </p:cNvPr>
          <p:cNvSpPr txBox="1"/>
          <p:nvPr/>
        </p:nvSpPr>
        <p:spPr>
          <a:xfrm>
            <a:off x="8013939" y="2781856"/>
            <a:ext cx="245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Prop tube cosmic signal </a:t>
            </a:r>
          </a:p>
        </p:txBody>
      </p:sp>
    </p:spTree>
    <p:extLst>
      <p:ext uri="{BB962C8B-B14F-4D97-AF65-F5344CB8AC3E}">
        <p14:creationId xmlns:p14="http://schemas.microsoft.com/office/powerpoint/2010/main" val="38284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EA96094-445D-C848-8EDA-F2D58CD3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 Tube Work Photos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6085D-C5DC-8C4C-AA84-0DD5A106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480D-9307-CC40-B9E0-01FA4016C49D}" type="datetime1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D37F3-A067-9D4B-8BA5-F0355D7A1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F2919-2126-714C-BD39-90063198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5E0D6B-56CF-8943-937A-A77005FC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20" y="3636398"/>
            <a:ext cx="3804643" cy="2853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AE71A1-482E-5040-931A-8F04A4851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969" y="1874749"/>
            <a:ext cx="3461349" cy="46151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D361F3-602E-084E-9BD5-4B3824C932B0}"/>
              </a:ext>
            </a:extLst>
          </p:cNvPr>
          <p:cNvSpPr txBox="1"/>
          <p:nvPr/>
        </p:nvSpPr>
        <p:spPr>
          <a:xfrm>
            <a:off x="2209800" y="3838853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P1X, M9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E9A952-F40D-CD45-A6F8-F7B4E4114EB2}"/>
              </a:ext>
            </a:extLst>
          </p:cNvPr>
          <p:cNvSpPr txBox="1"/>
          <p:nvPr/>
        </p:nvSpPr>
        <p:spPr>
          <a:xfrm>
            <a:off x="5925948" y="2608143"/>
            <a:ext cx="92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P1Y, M8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B8CDA-0178-9142-90D6-B63F451ED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65868" y="1130720"/>
            <a:ext cx="6124755" cy="45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62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F82DF-3CEF-9845-8998-D0033EFAA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</a:t>
            </a:r>
            <a:r>
              <a:rPr lang="en-US" dirty="0" err="1"/>
              <a:t>Hodoscope</a:t>
            </a:r>
            <a:r>
              <a:rPr lang="en-US" dirty="0"/>
              <a:t> Timing Study</a:t>
            </a:r>
            <a:br>
              <a:rPr lang="en-US" dirty="0"/>
            </a:br>
            <a:r>
              <a:rPr lang="en-US" dirty="0"/>
              <a:t>- Later this week if possible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B9086-C92E-2F4F-AE78-D6D613001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Use DP calibration system to send light to all 4 Hodo planes</a:t>
            </a:r>
          </a:p>
          <a:p>
            <a:pPr lvl="1"/>
            <a:r>
              <a:rPr lang="en-US" dirty="0"/>
              <a:t>Long fibers are needed, 4+, </a:t>
            </a:r>
          </a:p>
          <a:p>
            <a:pPr lvl="1"/>
            <a:r>
              <a:rPr lang="en-US" dirty="0"/>
              <a:t>Check timing</a:t>
            </a:r>
          </a:p>
          <a:p>
            <a:pPr lvl="1"/>
            <a:endParaRPr lang="en-US" dirty="0"/>
          </a:p>
          <a:p>
            <a:r>
              <a:rPr lang="en-US" dirty="0"/>
              <a:t>Setup DP calibration self pulse generator </a:t>
            </a:r>
          </a:p>
          <a:p>
            <a:pPr lvl="1"/>
            <a:r>
              <a:rPr lang="en-US" dirty="0"/>
              <a:t>10kHz trigger rate, can be adjusted through the top gate generator</a:t>
            </a:r>
          </a:p>
          <a:p>
            <a:pPr lvl="1"/>
            <a:r>
              <a:rPr lang="en-US" dirty="0"/>
              <a:t>100nS TTL pulse to LED board, can be adjusted through the bottom gate generator</a:t>
            </a:r>
          </a:p>
          <a:p>
            <a:pPr lvl="1"/>
            <a:r>
              <a:rPr lang="en-US" dirty="0"/>
              <a:t>4 LED spares for the HODO timing check  </a:t>
            </a:r>
          </a:p>
          <a:p>
            <a:pPr lvl="1"/>
            <a:endParaRPr lang="en-US" dirty="0"/>
          </a:p>
          <a:p>
            <a:r>
              <a:rPr lang="en-US" dirty="0"/>
              <a:t>The system is ready for this 1/17/2020</a:t>
            </a:r>
          </a:p>
          <a:p>
            <a:pPr lvl="1"/>
            <a:r>
              <a:rPr lang="en-US" dirty="0"/>
              <a:t>Will do it at next trip to Fermilab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ED49B-970A-8446-99FE-27DDD771E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434C-DBCD-9B40-916A-0C5484B4B877}" type="datetime1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1451B-B0EB-4E48-AB63-391DBFE77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D6CB5-44E4-2349-BFE2-DFBA648F0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136984-87DE-B643-8498-0136BB93381F}"/>
              </a:ext>
            </a:extLst>
          </p:cNvPr>
          <p:cNvSpPr txBox="1"/>
          <p:nvPr/>
        </p:nvSpPr>
        <p:spPr>
          <a:xfrm>
            <a:off x="9303026" y="914400"/>
            <a:ext cx="241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Kun</a:t>
            </a:r>
            <a:r>
              <a:rPr lang="en-US" dirty="0"/>
              <a:t>, </a:t>
            </a:r>
            <a:r>
              <a:rPr lang="en-US" dirty="0" err="1"/>
              <a:t>Forhad</a:t>
            </a:r>
            <a:r>
              <a:rPr lang="en-US" dirty="0"/>
              <a:t>, Ming et al </a:t>
            </a:r>
          </a:p>
        </p:txBody>
      </p:sp>
    </p:spTree>
    <p:extLst>
      <p:ext uri="{BB962C8B-B14F-4D97-AF65-F5344CB8AC3E}">
        <p14:creationId xmlns:p14="http://schemas.microsoft.com/office/powerpoint/2010/main" val="2132556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02948-6EB3-7242-86A5-DEE41B36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/>
          <a:lstStyle/>
          <a:p>
            <a:r>
              <a:rPr lang="en-US" dirty="0"/>
              <a:t>End of the Week Summary – a Great Success </a:t>
            </a:r>
            <a:br>
              <a:rPr lang="en-US" dirty="0"/>
            </a:br>
            <a:r>
              <a:rPr lang="en-US" dirty="0"/>
              <a:t>1/17/2020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F908-1CD8-DF49-8E50-ADFBB3E16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45485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Proptube</a:t>
            </a:r>
            <a:r>
              <a:rPr lang="en-US" dirty="0"/>
              <a:t> detectors</a:t>
            </a:r>
          </a:p>
          <a:p>
            <a:pPr lvl="1"/>
            <a:r>
              <a:rPr lang="en-US" dirty="0"/>
              <a:t>all 3 bad modules recovered, as good as before</a:t>
            </a:r>
          </a:p>
          <a:p>
            <a:pPr lvl="2"/>
            <a:r>
              <a:rPr lang="en-US" dirty="0"/>
              <a:t>P1X, M9 and M3</a:t>
            </a:r>
          </a:p>
          <a:p>
            <a:pPr lvl="2"/>
            <a:r>
              <a:rPr lang="en-US" dirty="0"/>
              <a:t>P1Y, M8</a:t>
            </a:r>
          </a:p>
          <a:p>
            <a:pPr lvl="1"/>
            <a:r>
              <a:rPr lang="en-US" dirty="0"/>
              <a:t>Threshold scan for optimization </a:t>
            </a:r>
          </a:p>
          <a:p>
            <a:pPr lvl="2"/>
            <a:r>
              <a:rPr lang="en-US" dirty="0"/>
              <a:t>Check noise rate vs threshold - In progress</a:t>
            </a:r>
          </a:p>
          <a:p>
            <a:pPr lvl="2"/>
            <a:endParaRPr lang="en-US" dirty="0"/>
          </a:p>
          <a:p>
            <a:r>
              <a:rPr lang="en-US" dirty="0"/>
              <a:t>Dark photon detectors</a:t>
            </a:r>
          </a:p>
          <a:p>
            <a:pPr lvl="1"/>
            <a:r>
              <a:rPr lang="en-US" dirty="0"/>
              <a:t>All detectors are working </a:t>
            </a:r>
          </a:p>
          <a:p>
            <a:pPr lvl="1"/>
            <a:r>
              <a:rPr lang="en-US" dirty="0"/>
              <a:t>3 low light yield channels</a:t>
            </a:r>
          </a:p>
          <a:p>
            <a:pPr lvl="1"/>
            <a:r>
              <a:rPr lang="en-US" dirty="0"/>
              <a:t>Integrated Taiwan TDCs into main DAQ</a:t>
            </a:r>
          </a:p>
          <a:p>
            <a:pPr lvl="2"/>
            <a:r>
              <a:rPr lang="en-US" dirty="0"/>
              <a:t>initial TDC spectrum show DP detectors are timed in.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F4C74-D300-094C-9A1E-91B627D5A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480D-9307-CC40-B9E0-01FA4016C49D}" type="datetime1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E2DF-710A-AF4D-9154-A86DDC758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7BA05-C0DD-B04A-BDDC-4A0CA747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AEF18-F02D-B448-9A5B-B1F4BA78EF01}"/>
              </a:ext>
            </a:extLst>
          </p:cNvPr>
          <p:cNvSpPr txBox="1"/>
          <p:nvPr/>
        </p:nvSpPr>
        <p:spPr>
          <a:xfrm>
            <a:off x="8311200" y="1918935"/>
            <a:ext cx="334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 by: </a:t>
            </a:r>
          </a:p>
          <a:p>
            <a:r>
              <a:rPr lang="en-US" dirty="0"/>
              <a:t>Helen and Ming, with help from </a:t>
            </a:r>
          </a:p>
          <a:p>
            <a:r>
              <a:rPr lang="en-US" dirty="0"/>
              <a:t> Mindy, </a:t>
            </a:r>
            <a:r>
              <a:rPr lang="en-US" dirty="0" err="1"/>
              <a:t>Forhad</a:t>
            </a:r>
            <a:r>
              <a:rPr lang="en-US" dirty="0"/>
              <a:t>, Rick, </a:t>
            </a:r>
            <a:r>
              <a:rPr lang="en-US" dirty="0" err="1"/>
              <a:t>Kun</a:t>
            </a:r>
            <a:r>
              <a:rPr lang="en-US" dirty="0"/>
              <a:t>  et al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Crisitina</a:t>
            </a:r>
            <a:r>
              <a:rPr lang="en-US" dirty="0"/>
              <a:t>, </a:t>
            </a:r>
            <a:r>
              <a:rPr lang="en-US" dirty="0" err="1"/>
              <a:t>Sho</a:t>
            </a:r>
            <a:r>
              <a:rPr lang="en-US" dirty="0"/>
              <a:t>, </a:t>
            </a:r>
            <a:r>
              <a:rPr lang="en-US" dirty="0" err="1"/>
              <a:t>Zongwei</a:t>
            </a:r>
            <a:r>
              <a:rPr lang="en-US" dirty="0"/>
              <a:t>, Kenichi, </a:t>
            </a:r>
            <a:r>
              <a:rPr lang="en-US" dirty="0" err="1"/>
              <a:t>Kun</a:t>
            </a:r>
            <a:r>
              <a:rPr lang="en-US" dirty="0"/>
              <a:t>, Ming et al</a:t>
            </a:r>
          </a:p>
        </p:txBody>
      </p:sp>
    </p:spTree>
    <p:extLst>
      <p:ext uri="{BB962C8B-B14F-4D97-AF65-F5344CB8AC3E}">
        <p14:creationId xmlns:p14="http://schemas.microsoft.com/office/powerpoint/2010/main" val="2283032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C8B4-34F9-AC4C-8948-57CBC70A6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81" y="18255"/>
            <a:ext cx="11844067" cy="1325563"/>
          </a:xfrm>
        </p:spPr>
        <p:txBody>
          <a:bodyPr/>
          <a:lstStyle/>
          <a:p>
            <a:r>
              <a:rPr lang="en-US" dirty="0"/>
              <a:t>Accomplished – Fixed all bad prop tube </a:t>
            </a:r>
            <a:r>
              <a:rPr lang="en-US" dirty="0" err="1"/>
              <a:t>moudles</a:t>
            </a:r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DFDB5-B31D-E341-9D7A-12396C78A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5127"/>
            <a:ext cx="10515600" cy="4351338"/>
          </a:xfrm>
        </p:spPr>
        <p:txBody>
          <a:bodyPr/>
          <a:lstStyle/>
          <a:p>
            <a:r>
              <a:rPr lang="en-US" dirty="0"/>
              <a:t>Checked hits and TDC timing distributions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Ready for beam commissioning!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80C20-E3D3-EC40-A528-603FC739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480D-9307-CC40-B9E0-01FA4016C49D}" type="datetime1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E71D6-F6CA-2343-A860-16C72BD7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CA6C0-B3A4-CB45-A93F-64C4CBDD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0E58FE-EF79-084F-AF12-07DDF2B8C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27" b="7315"/>
          <a:stretch/>
        </p:blipFill>
        <p:spPr>
          <a:xfrm>
            <a:off x="2958860" y="2319637"/>
            <a:ext cx="7303698" cy="440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48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89BD7-8E84-0949-BDAE-D994F743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6970143" cy="1325563"/>
          </a:xfrm>
        </p:spPr>
        <p:txBody>
          <a:bodyPr/>
          <a:lstStyle/>
          <a:p>
            <a:r>
              <a:rPr lang="en-US" dirty="0"/>
              <a:t>Accomplished -  DP commissioning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1A3BE-EEB1-F04A-9EBF-15672AD95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879" y="1847850"/>
            <a:ext cx="543320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Completed ORC recommendations </a:t>
            </a:r>
          </a:p>
          <a:p>
            <a:r>
              <a:rPr lang="en-US" dirty="0"/>
              <a:t>Turned on the whole detector</a:t>
            </a:r>
          </a:p>
          <a:p>
            <a:pPr lvl="1"/>
            <a:r>
              <a:rPr lang="en-US" dirty="0"/>
              <a:t>Checked all channels with </a:t>
            </a:r>
            <a:r>
              <a:rPr lang="en-US" dirty="0" err="1"/>
              <a:t>calib</a:t>
            </a:r>
            <a:r>
              <a:rPr lang="en-US" dirty="0"/>
              <a:t> LED</a:t>
            </a:r>
          </a:p>
          <a:p>
            <a:pPr lvl="1"/>
            <a:r>
              <a:rPr lang="en-US" dirty="0"/>
              <a:t>Fixed all lose/disconnected cables</a:t>
            </a:r>
          </a:p>
          <a:p>
            <a:r>
              <a:rPr lang="en-US" dirty="0"/>
              <a:t>Setup the LDE pulsar system</a:t>
            </a:r>
          </a:p>
          <a:p>
            <a:r>
              <a:rPr lang="en-US" dirty="0"/>
              <a:t>Integrated Taiwan TDC into the main DAQ</a:t>
            </a:r>
          </a:p>
          <a:p>
            <a:r>
              <a:rPr lang="en-US" dirty="0"/>
              <a:t>Took data with cosmic, with E1039 Hodo Triggers, with the rest of the E1039 detectors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Ready for beam commissioning!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5B652-C6E5-8F44-B69A-33BCA6F0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480D-9307-CC40-B9E0-01FA4016C49D}" type="datetime1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CA2F1-6A18-FA42-BD08-294921AA9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C1D38-1D32-C14E-9DA1-5E903C69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B9FC63-8E6F-984F-A011-ECC2C69C4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73" b="4438"/>
          <a:stretch/>
        </p:blipFill>
        <p:spPr>
          <a:xfrm rot="5400000">
            <a:off x="6070121" y="1143000"/>
            <a:ext cx="6858000" cy="457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D4036B-422E-4E4A-BC2F-A0019D4C1FA4}"/>
              </a:ext>
            </a:extLst>
          </p:cNvPr>
          <p:cNvSpPr txBox="1"/>
          <p:nvPr/>
        </p:nvSpPr>
        <p:spPr>
          <a:xfrm>
            <a:off x="8074325" y="992038"/>
            <a:ext cx="1293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DP St-1 TDC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FA0C5F-E502-9E4F-9F49-6C116385E7B2}"/>
              </a:ext>
            </a:extLst>
          </p:cNvPr>
          <p:cNvSpPr txBox="1"/>
          <p:nvPr/>
        </p:nvSpPr>
        <p:spPr>
          <a:xfrm>
            <a:off x="8153400" y="4327585"/>
            <a:ext cx="1293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DP St-2 TDC</a:t>
            </a:r>
          </a:p>
        </p:txBody>
      </p:sp>
    </p:spTree>
    <p:extLst>
      <p:ext uri="{BB962C8B-B14F-4D97-AF65-F5344CB8AC3E}">
        <p14:creationId xmlns:p14="http://schemas.microsoft.com/office/powerpoint/2010/main" val="935786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2A802-AB43-3E45-AB15-BB509D26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024"/>
            <a:ext cx="10515600" cy="695190"/>
          </a:xfrm>
        </p:spPr>
        <p:txBody>
          <a:bodyPr>
            <a:normAutofit fontScale="90000"/>
          </a:bodyPr>
          <a:lstStyle/>
          <a:p>
            <a:r>
              <a:rPr lang="en-US" dirty="0"/>
              <a:t>Day-1: DP Commissioning Work Plan – 1/13/2020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703FE-D9D9-454E-8B51-9C166931E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570" y="1038427"/>
            <a:ext cx="7759430" cy="5819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F5FDEB-E1DB-A94E-98CF-24B98DFA5E9A}"/>
              </a:ext>
            </a:extLst>
          </p:cNvPr>
          <p:cNvSpPr txBox="1"/>
          <p:nvPr/>
        </p:nvSpPr>
        <p:spPr>
          <a:xfrm>
            <a:off x="0" y="1038427"/>
            <a:ext cx="504477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Address recommendations from ORC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Rearrange power cables etc.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Done today, see photos</a:t>
            </a:r>
          </a:p>
          <a:p>
            <a:pPr lvl="1"/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To turn on DP detectors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Standalone readout with NUC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Use calibration system to check all channels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Use V1495 to do “TDC” in standalone mode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Integrate TDC readout into DAQ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By the end of this week 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Trigger integration next week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Work with Michigan Trigger group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Cristina + Michigan </a:t>
            </a:r>
          </a:p>
          <a:p>
            <a:pPr lvl="1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412A1C-051C-C34B-9E82-D20E3DA4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0D9A-B68D-3F44-A783-FB5267DBC4DC}" type="datetime1">
              <a:rPr lang="en-US" smtClean="0"/>
              <a:t>1/17/20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CB1B6D-F873-9D46-9512-C5C99FD9A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120938-23D0-9842-BF3C-154EF8786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53AEB5-6633-8A4B-A224-17A39B9D1D8E}"/>
              </a:ext>
            </a:extLst>
          </p:cNvPr>
          <p:cNvSpPr txBox="1"/>
          <p:nvPr/>
        </p:nvSpPr>
        <p:spPr>
          <a:xfrm>
            <a:off x="5044779" y="1295258"/>
            <a:ext cx="515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Cristia</a:t>
            </a:r>
            <a:r>
              <a:rPr lang="en-US" sz="2400" dirty="0"/>
              <a:t>, </a:t>
            </a:r>
            <a:r>
              <a:rPr lang="en-US" sz="2400" dirty="0" err="1"/>
              <a:t>Sho</a:t>
            </a:r>
            <a:r>
              <a:rPr lang="en-US" sz="2400" dirty="0"/>
              <a:t>, </a:t>
            </a:r>
            <a:r>
              <a:rPr lang="en-US" sz="2400" dirty="0" err="1"/>
              <a:t>Zongwei</a:t>
            </a:r>
            <a:r>
              <a:rPr lang="en-US" sz="2400" dirty="0"/>
              <a:t>, Misha, </a:t>
            </a:r>
            <a:r>
              <a:rPr lang="en-US" sz="2400" dirty="0" err="1"/>
              <a:t>Kun</a:t>
            </a:r>
            <a:r>
              <a:rPr lang="en-US" sz="2400" dirty="0"/>
              <a:t>, Ming </a:t>
            </a:r>
          </a:p>
        </p:txBody>
      </p:sp>
    </p:spTree>
    <p:extLst>
      <p:ext uri="{BB962C8B-B14F-4D97-AF65-F5344CB8AC3E}">
        <p14:creationId xmlns:p14="http://schemas.microsoft.com/office/powerpoint/2010/main" val="2814736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1B4FB-E4C8-2646-A644-2674D1A68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28" y="706157"/>
            <a:ext cx="6010072" cy="1325563"/>
          </a:xfrm>
        </p:spPr>
        <p:txBody>
          <a:bodyPr/>
          <a:lstStyle/>
          <a:p>
            <a:r>
              <a:rPr lang="en-US" dirty="0"/>
              <a:t>DP ORC Recommendations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A706E-59F4-3E41-93FD-245FAF830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48997" y="614058"/>
            <a:ext cx="6858000" cy="562988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14E7EC4-CFD8-1B49-B548-992AD243A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2747-ACE3-7E48-B6C6-CD7324624E81}" type="datetime1">
              <a:rPr lang="en-US" smtClean="0"/>
              <a:t>1/17/20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CC3F54-AA2E-F747-9D6E-AFF9AD5C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C966EB-C210-A941-84CD-58087847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68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83947-2105-D24A-9E4E-071470DF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709" y="319829"/>
            <a:ext cx="6361057" cy="6218341"/>
          </a:xfrm>
        </p:spPr>
        <p:txBody>
          <a:bodyPr>
            <a:normAutofit/>
          </a:bodyPr>
          <a:lstStyle/>
          <a:p>
            <a:r>
              <a:rPr lang="en-US" dirty="0"/>
              <a:t>ST-2 Rack: #1, #2, #4 and </a:t>
            </a:r>
            <a:r>
              <a:rPr lang="en-US" dirty="0">
                <a:solidFill>
                  <a:srgbClr val="FF0000"/>
                </a:solidFill>
              </a:rPr>
              <a:t>#5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- Put ST-2 Rack Power Cables inside the Rack, all cable tied to the rack frame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  Covered 3 unused outlets with electrical tape</a:t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D585C-AE91-4849-B6C0-4F4E19A54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96DE391-984C-1544-A9CF-6CBE606E5D58}"/>
              </a:ext>
            </a:extLst>
          </p:cNvPr>
          <p:cNvSpPr/>
          <p:nvPr/>
        </p:nvSpPr>
        <p:spPr>
          <a:xfrm rot="1009595">
            <a:off x="9421957" y="4210346"/>
            <a:ext cx="1019995" cy="1855886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9DA94F-552C-F24D-95F4-876F51F908FF}"/>
              </a:ext>
            </a:extLst>
          </p:cNvPr>
          <p:cNvSpPr/>
          <p:nvPr/>
        </p:nvSpPr>
        <p:spPr>
          <a:xfrm>
            <a:off x="7708487" y="272659"/>
            <a:ext cx="1274875" cy="303895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1D8A4D-43FA-A64C-9AF5-9730FE663ACD}"/>
              </a:ext>
            </a:extLst>
          </p:cNvPr>
          <p:cNvSpPr/>
          <p:nvPr/>
        </p:nvSpPr>
        <p:spPr>
          <a:xfrm>
            <a:off x="9294516" y="1927654"/>
            <a:ext cx="1274875" cy="1729946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EE1BA0-7033-3446-A9B3-DEBAC255BAC1}"/>
              </a:ext>
            </a:extLst>
          </p:cNvPr>
          <p:cNvSpPr/>
          <p:nvPr/>
        </p:nvSpPr>
        <p:spPr>
          <a:xfrm>
            <a:off x="8019641" y="3488724"/>
            <a:ext cx="1274875" cy="231895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A47268B-C917-0D48-A5DB-06FEE2A04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FEF4-4F1A-3543-9501-27846D07193D}" type="datetime1">
              <a:rPr lang="en-US" smtClean="0"/>
              <a:t>1/17/20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981A352-D560-E84F-A6DB-6751FBB3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89EAE73-1B90-E648-9902-D5C00E1D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74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11477-8B96-0442-9FD9-EF7B68308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54" y="1"/>
            <a:ext cx="5825247" cy="3175686"/>
          </a:xfrm>
        </p:spPr>
        <p:txBody>
          <a:bodyPr>
            <a:normAutofit/>
          </a:bodyPr>
          <a:lstStyle/>
          <a:p>
            <a:r>
              <a:rPr lang="en-US" dirty="0"/>
              <a:t>#3 and #6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Moved DC power cables separated out from other signal cables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E45461-4059-354A-A52F-A4A2E262B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53050" y="857250"/>
            <a:ext cx="6858000" cy="5143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3F2E918-D54F-5A47-8444-C2F3FF09813B}"/>
              </a:ext>
            </a:extLst>
          </p:cNvPr>
          <p:cNvSpPr/>
          <p:nvPr/>
        </p:nvSpPr>
        <p:spPr>
          <a:xfrm rot="1009595">
            <a:off x="8960153" y="-105653"/>
            <a:ext cx="1711752" cy="4964414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BAECA6-5258-5A40-B004-F061A3F44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530" y="3294621"/>
            <a:ext cx="4751172" cy="3563379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C833DA5-CF5E-2D44-A3B1-A0895C5CF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6117-BF6A-2E49-9AC1-752B2737858B}" type="datetime1">
              <a:rPr lang="en-US" smtClean="0"/>
              <a:t>1/17/20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24DC382-E418-D84E-A83D-E45DE833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F36171-A268-2241-8E2B-8CFA87D4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32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6022-A89C-A64D-B7F9-1F3839A6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19" y="711114"/>
            <a:ext cx="3532775" cy="2884702"/>
          </a:xfrm>
        </p:spPr>
        <p:txBody>
          <a:bodyPr>
            <a:normAutofit fontScale="90000"/>
          </a:bodyPr>
          <a:lstStyle/>
          <a:p>
            <a:r>
              <a:rPr lang="en-US" dirty="0"/>
              <a:t>St-1 Rack: #1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AC power cords tied to the rack frame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66A18-2EBB-9A4F-8922-BC2E2B677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132" y="321276"/>
            <a:ext cx="8228799" cy="61715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FE953A-040F-E04A-B95D-91C2C22603AD}"/>
              </a:ext>
            </a:extLst>
          </p:cNvPr>
          <p:cNvSpPr/>
          <p:nvPr/>
        </p:nvSpPr>
        <p:spPr>
          <a:xfrm>
            <a:off x="6336887" y="2682227"/>
            <a:ext cx="2213989" cy="3409654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E18B66-7412-1446-B84F-6E656B301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5F10-03B2-4B4A-84D4-33E551C93CB1}" type="datetime1">
              <a:rPr lang="en-US" smtClean="0"/>
              <a:t>1/17/20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10218E-5E74-0545-91D2-51F18F20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Detector commissioning @Fermilab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9579A9-AE9A-8348-81C4-43D8C5B7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78DB-3B4E-CF4D-B784-A88BBC6583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66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4936</TotalTime>
  <Words>766</Words>
  <Application>Microsoft Macintosh PowerPoint</Application>
  <PresentationFormat>Widescreen</PresentationFormat>
  <Paragraphs>162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E1039 DP &amp; PropTube Work Plan  1/13-17, 2020</vt:lpstr>
      <vt:lpstr>End of the Week Summary – a Great Success  1/17/2020</vt:lpstr>
      <vt:lpstr>Accomplished – Fixed all bad prop tube moudles  </vt:lpstr>
      <vt:lpstr>Accomplished -  DP commissioning </vt:lpstr>
      <vt:lpstr>Day-1: DP Commissioning Work Plan – 1/13/2020 </vt:lpstr>
      <vt:lpstr>DP ORC Recommendations</vt:lpstr>
      <vt:lpstr>ST-2 Rack: #1, #2, #4 and #5   - Put ST-2 Rack Power Cables inside the Rack, all cable tied to the rack frame  -   Covered 3 unused outlets with electrical tape </vt:lpstr>
      <vt:lpstr>#3 and #6  Moved DC power cables separated out from other signal cables </vt:lpstr>
      <vt:lpstr>St-1 Rack: #1  - AC power cords tied to the rack frame</vt:lpstr>
      <vt:lpstr>#2 VME power cables tied to the Rack frame and Al-frame </vt:lpstr>
      <vt:lpstr>#3  Top power cord tied to the rack frame   - Could take a better picture to show the tie</vt:lpstr>
      <vt:lpstr>DP detector response to the external pulsar </vt:lpstr>
      <vt:lpstr>DP Work Photos</vt:lpstr>
      <vt:lpstr>DP Operation and Monitoring </vt:lpstr>
      <vt:lpstr>Prop Tube Work, Tuesday + </vt:lpstr>
      <vt:lpstr>Prop Tube Work Photos</vt:lpstr>
      <vt:lpstr>Trigger Hodoscope Timing Study - Later this week if possible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E1039 DP &amp; PropTube Work Plan  1/13-17, 2020</dc:title>
  <dc:creator>Ming Liu</dc:creator>
  <cp:lastModifiedBy>Ming Liu</cp:lastModifiedBy>
  <cp:revision>79</cp:revision>
  <dcterms:created xsi:type="dcterms:W3CDTF">2020-01-13T23:04:04Z</dcterms:created>
  <dcterms:modified xsi:type="dcterms:W3CDTF">2020-01-21T05:40:10Z</dcterms:modified>
</cp:coreProperties>
</file>