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3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B55B7-023A-254E-8D54-CE0196782B42}" type="datetimeFigureOut">
              <a:rPr/>
              <a:pPr/>
              <a:t>8/2/10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CE65D-6F95-234E-9CE4-0DEDCB04648A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df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Station 4 μID Testing July 2010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C. Aidala, L. Guo, M. Liu, A. Puckett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Conditioning of prop. tubes with good gas, negative HV has led to a marked improvement in performance</a:t>
            </a:r>
          </a:p>
          <a:p>
            <a:r>
              <a:rPr lang="en-US"/>
              <a:t>Currently, we have:</a:t>
            </a:r>
          </a:p>
          <a:p>
            <a:pPr lvl="1"/>
            <a:r>
              <a:rPr lang="en-US"/>
              <a:t>26 “perfect” modules; defined as “all green”</a:t>
            </a:r>
          </a:p>
          <a:p>
            <a:pPr lvl="2"/>
            <a:r>
              <a:rPr lang="en-US"/>
              <a:t>Of these, 3 are “wrong shape”</a:t>
            </a:r>
          </a:p>
          <a:p>
            <a:pPr lvl="1"/>
            <a:r>
              <a:rPr lang="en-US"/>
              <a:t>14 modules with only 1 problem channel</a:t>
            </a:r>
          </a:p>
          <a:p>
            <a:pPr lvl="2"/>
            <a:r>
              <a:rPr lang="en-US"/>
              <a:t>2 wrong-shape</a:t>
            </a:r>
          </a:p>
          <a:p>
            <a:r>
              <a:rPr lang="en-US"/>
              <a:t>Expect further improvement with continued conditioning, production drift gas, and production electronics, LV/HV supply.</a:t>
            </a:r>
          </a:p>
          <a:p>
            <a:r>
              <a:rPr lang="en-US"/>
              <a:t>Still have room for improvement, but trend is positive, and we are close to having enough good modules for the final assembly, depending on our criteria for evaluation</a:t>
            </a:r>
          </a:p>
          <a:p>
            <a:pPr lvl="1"/>
            <a:endParaRPr lang="en-US"/>
          </a:p>
          <a:p>
            <a:pPr lvl="1">
              <a:buNone/>
            </a:pPr>
            <a:endParaRPr lang="en-US"/>
          </a:p>
          <a:p>
            <a:pPr lvl="1">
              <a:buNone/>
            </a:pPr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Status of St. 4 muID testing, June 2010</a:t>
            </a:r>
          </a:p>
          <a:p>
            <a:r>
              <a:rPr lang="en-US"/>
              <a:t>Conditioning of tubes</a:t>
            </a:r>
          </a:p>
          <a:p>
            <a:r>
              <a:rPr lang="en-US"/>
              <a:t>July 2010 testing</a:t>
            </a:r>
          </a:p>
          <a:p>
            <a:pPr lvl="1"/>
            <a:r>
              <a:rPr lang="en-US"/>
              <a:t>Procedure</a:t>
            </a:r>
          </a:p>
          <a:p>
            <a:pPr lvl="1"/>
            <a:r>
              <a:rPr lang="en-US"/>
              <a:t>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716705" y="1248966"/>
            <a:ext cx="1341438" cy="373261"/>
            <a:chOff x="762000" y="1219200"/>
            <a:chExt cx="12344400" cy="2743200"/>
          </a:xfrm>
        </p:grpSpPr>
        <p:sp>
          <p:nvSpPr>
            <p:cNvPr id="22" name="Oval 21"/>
            <p:cNvSpPr/>
            <p:nvPr/>
          </p:nvSpPr>
          <p:spPr>
            <a:xfrm>
              <a:off x="144779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896502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4345202" y="1219200"/>
              <a:ext cx="1521747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578984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723854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8687250" y="1219200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10135953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1158059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762000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2210700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3659404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104047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6552748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8001451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9450151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10894795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3167062" y="1238846"/>
            <a:ext cx="1341879" cy="372666"/>
            <a:chOff x="762000" y="1219200"/>
            <a:chExt cx="12344400" cy="2743200"/>
          </a:xfrm>
        </p:grpSpPr>
        <p:sp>
          <p:nvSpPr>
            <p:cNvPr id="39" name="Oval 38"/>
            <p:cNvSpPr/>
            <p:nvPr/>
          </p:nvSpPr>
          <p:spPr>
            <a:xfrm>
              <a:off x="1447576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2895800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4344027" y="1219200"/>
              <a:ext cx="1525302" cy="1446096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792251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7240478" y="1219200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8688702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10132871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11581098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762000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2210227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658451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5106678" y="2516304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6554902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7999071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9447298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10895522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656667" y="1238579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93" name="Oval 3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" name="Oval 4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5" name="Oval 5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6" name="Oval 6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7" name="Oval 7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8" name="Oval 8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9" name="Oval 9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0" name="Oval 10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1" name="Oval 11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2" name="Oval 12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3" name="Oval 13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4" name="Oval 14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5" name="Oval 15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6" name="Oval 16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7" name="Oval 17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8" name="Oval 18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6161705" y="1238846"/>
            <a:ext cx="1341438" cy="37266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77" name="Oval 76"/>
            <p:cNvSpPr/>
            <p:nvPr/>
          </p:nvSpPr>
          <p:spPr>
            <a:xfrm>
              <a:off x="1447799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2896502" y="1219200"/>
              <a:ext cx="1521744" cy="1446096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4345202" y="1219200"/>
              <a:ext cx="1521747" cy="1446096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5789846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7238549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8687250" y="1219200"/>
              <a:ext cx="1521747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10135953" y="1219200"/>
              <a:ext cx="152174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11580596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762000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2210700" y="2516304"/>
              <a:ext cx="1521747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3659404" y="2516304"/>
              <a:ext cx="152174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5104047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6552748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8001451" y="2516304"/>
              <a:ext cx="152174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9450151" y="2516304"/>
              <a:ext cx="1521747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10894795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64" name="Group 37"/>
          <p:cNvGrpSpPr/>
          <p:nvPr/>
        </p:nvGrpSpPr>
        <p:grpSpPr>
          <a:xfrm>
            <a:off x="7612147" y="1228211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61" name="Oval 60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14465" name="Group 19"/>
          <p:cNvGrpSpPr>
            <a:grpSpLocks/>
          </p:cNvGrpSpPr>
          <p:nvPr/>
        </p:nvGrpSpPr>
        <p:grpSpPr bwMode="auto">
          <a:xfrm>
            <a:off x="211667" y="1996678"/>
            <a:ext cx="1341879" cy="373261"/>
            <a:chOff x="762000" y="1219200"/>
            <a:chExt cx="12344400" cy="2743200"/>
          </a:xfrm>
        </p:grpSpPr>
        <p:sp>
          <p:nvSpPr>
            <p:cNvPr id="199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0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1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2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3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4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5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6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7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8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9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0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1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2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3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4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66" name="Group 20"/>
          <p:cNvGrpSpPr>
            <a:grpSpLocks/>
          </p:cNvGrpSpPr>
          <p:nvPr/>
        </p:nvGrpSpPr>
        <p:grpSpPr bwMode="auto">
          <a:xfrm>
            <a:off x="1716705" y="1996678"/>
            <a:ext cx="1341438" cy="373261"/>
            <a:chOff x="762000" y="1219200"/>
            <a:chExt cx="12344400" cy="2743200"/>
          </a:xfrm>
        </p:grpSpPr>
        <p:sp>
          <p:nvSpPr>
            <p:cNvPr id="183" name="Oval 182"/>
            <p:cNvSpPr/>
            <p:nvPr/>
          </p:nvSpPr>
          <p:spPr>
            <a:xfrm>
              <a:off x="144779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2896502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4345202" y="1219200"/>
              <a:ext cx="1521747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6" name="Oval 185"/>
            <p:cNvSpPr/>
            <p:nvPr/>
          </p:nvSpPr>
          <p:spPr>
            <a:xfrm>
              <a:off x="578984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7" name="Oval 186"/>
            <p:cNvSpPr/>
            <p:nvPr/>
          </p:nvSpPr>
          <p:spPr>
            <a:xfrm>
              <a:off x="723854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8" name="Oval 187"/>
            <p:cNvSpPr/>
            <p:nvPr/>
          </p:nvSpPr>
          <p:spPr>
            <a:xfrm>
              <a:off x="8687250" y="1219200"/>
              <a:ext cx="1521747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10135953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0" name="Oval 189"/>
            <p:cNvSpPr/>
            <p:nvPr/>
          </p:nvSpPr>
          <p:spPr>
            <a:xfrm>
              <a:off x="1158059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1" name="Oval 190"/>
            <p:cNvSpPr/>
            <p:nvPr/>
          </p:nvSpPr>
          <p:spPr>
            <a:xfrm>
              <a:off x="762000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2" name="Oval 191"/>
            <p:cNvSpPr/>
            <p:nvPr/>
          </p:nvSpPr>
          <p:spPr>
            <a:xfrm>
              <a:off x="2210700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3" name="Oval 192"/>
            <p:cNvSpPr/>
            <p:nvPr/>
          </p:nvSpPr>
          <p:spPr>
            <a:xfrm>
              <a:off x="3659404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4" name="Oval 193"/>
            <p:cNvSpPr/>
            <p:nvPr/>
          </p:nvSpPr>
          <p:spPr>
            <a:xfrm>
              <a:off x="5104047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6552748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8001451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7" name="Oval 196"/>
            <p:cNvSpPr/>
            <p:nvPr/>
          </p:nvSpPr>
          <p:spPr>
            <a:xfrm>
              <a:off x="9450151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8" name="Oval 197"/>
            <p:cNvSpPr/>
            <p:nvPr/>
          </p:nvSpPr>
          <p:spPr>
            <a:xfrm>
              <a:off x="10894795" y="2514235"/>
              <a:ext cx="1525804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67" name="Group 37"/>
          <p:cNvGrpSpPr>
            <a:grpSpLocks/>
          </p:cNvGrpSpPr>
          <p:nvPr/>
        </p:nvGrpSpPr>
        <p:grpSpPr bwMode="auto">
          <a:xfrm>
            <a:off x="3167062" y="1986558"/>
            <a:ext cx="1341879" cy="373261"/>
            <a:chOff x="762000" y="1219200"/>
            <a:chExt cx="12344400" cy="2743200"/>
          </a:xfrm>
        </p:grpSpPr>
        <p:sp>
          <p:nvSpPr>
            <p:cNvPr id="167" name="Oval 166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9" name="Oval 168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0" name="Oval 169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1" name="Oval 170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2" name="Oval 171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3" name="Oval 172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9" name="Oval 178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1" name="Oval 180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2" name="Oval 181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68" name="Group 19"/>
          <p:cNvGrpSpPr/>
          <p:nvPr/>
        </p:nvGrpSpPr>
        <p:grpSpPr>
          <a:xfrm>
            <a:off x="4656666" y="1986343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148" name="Oval 3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49" name="Oval 4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0" name="Oval 5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1" name="Oval 6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2" name="Oval 7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3" name="Oval 8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4" name="Oval 9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5" name="Oval 10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6" name="Oval 11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7" name="Oval 12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8" name="Oval 13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9" name="Oval 14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0" name="Oval 15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1" name="Oval 16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2" name="Oval 17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3" name="Oval 18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69" name="Group 20"/>
          <p:cNvGrpSpPr>
            <a:grpSpLocks/>
          </p:cNvGrpSpPr>
          <p:nvPr/>
        </p:nvGrpSpPr>
        <p:grpSpPr bwMode="auto">
          <a:xfrm>
            <a:off x="6161705" y="1986558"/>
            <a:ext cx="1341438" cy="383381"/>
            <a:chOff x="762000" y="1219200"/>
            <a:chExt cx="12344400" cy="2819399"/>
          </a:xfrm>
        </p:grpSpPr>
        <p:sp>
          <p:nvSpPr>
            <p:cNvPr id="132" name="Oval 131"/>
            <p:cNvSpPr/>
            <p:nvPr/>
          </p:nvSpPr>
          <p:spPr>
            <a:xfrm>
              <a:off x="1447799" y="1219200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2896502" y="1219200"/>
              <a:ext cx="152174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4345202" y="1219200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5789846" y="1219200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7238549" y="1219200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8687250" y="1219200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10135953" y="1219200"/>
              <a:ext cx="1521744" cy="14491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11580596" y="1219200"/>
              <a:ext cx="1525804" cy="14491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762000" y="2515073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2210700" y="2515073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3659404" y="2515073"/>
              <a:ext cx="152174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5104047" y="2515073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4" name="Oval 143"/>
            <p:cNvSpPr/>
            <p:nvPr/>
          </p:nvSpPr>
          <p:spPr>
            <a:xfrm>
              <a:off x="6552748" y="2515073"/>
              <a:ext cx="1525804" cy="14491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>
              <a:off x="8001451" y="2515073"/>
              <a:ext cx="152174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9450151" y="2515073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10894795" y="2589497"/>
              <a:ext cx="1525804" cy="144910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0" name="Group 37"/>
          <p:cNvGrpSpPr>
            <a:grpSpLocks/>
          </p:cNvGrpSpPr>
          <p:nvPr/>
        </p:nvGrpSpPr>
        <p:grpSpPr bwMode="auto">
          <a:xfrm>
            <a:off x="7612062" y="1975842"/>
            <a:ext cx="1341879" cy="373261"/>
            <a:chOff x="762000" y="1219200"/>
            <a:chExt cx="12344400" cy="2743200"/>
          </a:xfrm>
        </p:grpSpPr>
        <p:sp>
          <p:nvSpPr>
            <p:cNvPr id="116" name="Oval 115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1" name="Group 19"/>
          <p:cNvGrpSpPr>
            <a:grpSpLocks/>
          </p:cNvGrpSpPr>
          <p:nvPr/>
        </p:nvGrpSpPr>
        <p:grpSpPr bwMode="auto">
          <a:xfrm>
            <a:off x="211667" y="2667596"/>
            <a:ext cx="1341879" cy="372666"/>
            <a:chOff x="762000" y="1219200"/>
            <a:chExt cx="12344400" cy="2743200"/>
          </a:xfrm>
        </p:grpSpPr>
        <p:sp>
          <p:nvSpPr>
            <p:cNvPr id="304" name="Oval 3"/>
            <p:cNvSpPr/>
            <p:nvPr/>
          </p:nvSpPr>
          <p:spPr>
            <a:xfrm>
              <a:off x="1447576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" name="Oval 4"/>
            <p:cNvSpPr/>
            <p:nvPr/>
          </p:nvSpPr>
          <p:spPr>
            <a:xfrm>
              <a:off x="2895800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" name="Oval 5"/>
            <p:cNvSpPr/>
            <p:nvPr/>
          </p:nvSpPr>
          <p:spPr>
            <a:xfrm>
              <a:off x="4344027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7" name="Oval 6"/>
            <p:cNvSpPr/>
            <p:nvPr/>
          </p:nvSpPr>
          <p:spPr>
            <a:xfrm>
              <a:off x="5792251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8" name="Oval 7"/>
            <p:cNvSpPr/>
            <p:nvPr/>
          </p:nvSpPr>
          <p:spPr>
            <a:xfrm>
              <a:off x="7240478" y="1219200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9" name="Oval 8"/>
            <p:cNvSpPr/>
            <p:nvPr/>
          </p:nvSpPr>
          <p:spPr>
            <a:xfrm>
              <a:off x="8688702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0" name="Oval 9"/>
            <p:cNvSpPr/>
            <p:nvPr/>
          </p:nvSpPr>
          <p:spPr>
            <a:xfrm>
              <a:off x="10132871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1" name="Oval 10"/>
            <p:cNvSpPr/>
            <p:nvPr/>
          </p:nvSpPr>
          <p:spPr>
            <a:xfrm>
              <a:off x="11581098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" name="Oval 11"/>
            <p:cNvSpPr/>
            <p:nvPr/>
          </p:nvSpPr>
          <p:spPr>
            <a:xfrm>
              <a:off x="762000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" name="Oval 12"/>
            <p:cNvSpPr/>
            <p:nvPr/>
          </p:nvSpPr>
          <p:spPr>
            <a:xfrm>
              <a:off x="2210227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" name="Oval 13"/>
            <p:cNvSpPr/>
            <p:nvPr/>
          </p:nvSpPr>
          <p:spPr>
            <a:xfrm>
              <a:off x="3658451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" name="Oval 14"/>
            <p:cNvSpPr/>
            <p:nvPr/>
          </p:nvSpPr>
          <p:spPr>
            <a:xfrm>
              <a:off x="5106678" y="2516304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" name="Oval 15"/>
            <p:cNvSpPr/>
            <p:nvPr/>
          </p:nvSpPr>
          <p:spPr>
            <a:xfrm>
              <a:off x="6554902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" name="Oval 16"/>
            <p:cNvSpPr/>
            <p:nvPr/>
          </p:nvSpPr>
          <p:spPr>
            <a:xfrm>
              <a:off x="7999071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" name="Oval 17"/>
            <p:cNvSpPr/>
            <p:nvPr/>
          </p:nvSpPr>
          <p:spPr>
            <a:xfrm>
              <a:off x="9447298" y="2516304"/>
              <a:ext cx="1525302" cy="1446096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" name="Oval 18"/>
            <p:cNvSpPr/>
            <p:nvPr/>
          </p:nvSpPr>
          <p:spPr>
            <a:xfrm>
              <a:off x="10895522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2" name="Group 20"/>
          <p:cNvGrpSpPr/>
          <p:nvPr/>
        </p:nvGrpSpPr>
        <p:grpSpPr>
          <a:xfrm>
            <a:off x="1716605" y="2667329"/>
            <a:ext cx="1341753" cy="373226"/>
            <a:chOff x="762000" y="1219200"/>
            <a:chExt cx="12344400" cy="2743200"/>
          </a:xfrm>
          <a:solidFill>
            <a:schemeClr val="tx1"/>
          </a:solidFill>
        </p:grpSpPr>
        <p:sp>
          <p:nvSpPr>
            <p:cNvPr id="288" name="Oval 287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9" name="Oval 288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0" name="Oval 289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1" name="Oval 290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2" name="Oval 291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3" name="Oval 292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4" name="Oval 293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5" name="Oval 294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6" name="Oval 295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7" name="Oval 296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8" name="Oval 297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9" name="Oval 298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0" name="Oval 299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1" name="Oval 300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2" name="Oval 301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3" name="Oval 302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73" name="Group 37"/>
          <p:cNvGrpSpPr>
            <a:grpSpLocks/>
          </p:cNvGrpSpPr>
          <p:nvPr/>
        </p:nvGrpSpPr>
        <p:grpSpPr bwMode="auto">
          <a:xfrm>
            <a:off x="3167062" y="2656880"/>
            <a:ext cx="1341879" cy="373261"/>
            <a:chOff x="762000" y="1219200"/>
            <a:chExt cx="12344400" cy="2743200"/>
          </a:xfrm>
        </p:grpSpPr>
        <p:sp>
          <p:nvSpPr>
            <p:cNvPr id="272" name="Oval 271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" name="Oval 272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" name="Oval 273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" name="Oval 274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" name="Oval 275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" name="Oval 276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" name="Oval 277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" name="Oval 278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" name="Oval 279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" name="Oval 280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" name="Oval 281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" name="Oval 282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" name="Oval 283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" name="Oval 284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" name="Oval 285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" name="Oval 286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4" name="Group 19"/>
          <p:cNvGrpSpPr>
            <a:grpSpLocks/>
          </p:cNvGrpSpPr>
          <p:nvPr/>
        </p:nvGrpSpPr>
        <p:grpSpPr bwMode="auto">
          <a:xfrm>
            <a:off x="4656667" y="2656880"/>
            <a:ext cx="1341879" cy="373261"/>
            <a:chOff x="762000" y="1219200"/>
            <a:chExt cx="12344400" cy="2743200"/>
          </a:xfrm>
        </p:grpSpPr>
        <p:sp>
          <p:nvSpPr>
            <p:cNvPr id="253" name="Oval 3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" name="Oval 4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" name="Oval 5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" name="Oval 6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" name="Oval 7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" name="Oval 8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" name="Oval 9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" name="Oval 10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" name="Oval 11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" name="Oval 12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" name="Oval 13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" name="Oval 14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" name="Oval 15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" name="Oval 16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" name="Oval 17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" name="Oval 18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5" name="Group 20"/>
          <p:cNvGrpSpPr>
            <a:grpSpLocks/>
          </p:cNvGrpSpPr>
          <p:nvPr/>
        </p:nvGrpSpPr>
        <p:grpSpPr bwMode="auto">
          <a:xfrm>
            <a:off x="6161705" y="2656880"/>
            <a:ext cx="1341438" cy="373261"/>
            <a:chOff x="762000" y="1219200"/>
            <a:chExt cx="12344400" cy="2743200"/>
          </a:xfrm>
        </p:grpSpPr>
        <p:sp>
          <p:nvSpPr>
            <p:cNvPr id="237" name="Oval 236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" name="Oval 237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" name="Oval 238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" name="Oval 239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" name="Oval 240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" name="Oval 241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" name="Oval 242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" name="Oval 243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" name="Oval 244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" name="Oval 245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" name="Oval 246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" name="Oval 247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" name="Oval 248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" name="Oval 249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" name="Oval 250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" name="Oval 251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6" name="Group 37"/>
          <p:cNvGrpSpPr/>
          <p:nvPr/>
        </p:nvGrpSpPr>
        <p:grpSpPr>
          <a:xfrm>
            <a:off x="7612147" y="2646594"/>
            <a:ext cx="1341753" cy="373226"/>
            <a:chOff x="762000" y="1219200"/>
            <a:chExt cx="12344400" cy="2743200"/>
          </a:xfrm>
          <a:solidFill>
            <a:schemeClr val="tx1"/>
          </a:solidFill>
        </p:grpSpPr>
        <p:sp>
          <p:nvSpPr>
            <p:cNvPr id="221" name="Oval 220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2" name="Oval 221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3" name="Oval 222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4" name="Oval 223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5" name="Oval 224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6" name="Oval 225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7" name="Oval 226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8" name="Oval 227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9" name="Oval 228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0" name="Oval 229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3" name="Oval 232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4" name="Oval 233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5" name="Oval 234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6" name="Oval 235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77" name="Group 54"/>
          <p:cNvGrpSpPr>
            <a:grpSpLocks/>
          </p:cNvGrpSpPr>
          <p:nvPr/>
        </p:nvGrpSpPr>
        <p:grpSpPr bwMode="auto">
          <a:xfrm>
            <a:off x="211667" y="3341489"/>
            <a:ext cx="4297274" cy="383381"/>
            <a:chOff x="761999" y="1172633"/>
            <a:chExt cx="18059402" cy="1722968"/>
          </a:xfrm>
        </p:grpSpPr>
        <p:grpSp>
          <p:nvGrpSpPr>
            <p:cNvPr id="14478" name="Group 19"/>
            <p:cNvGrpSpPr>
              <a:grpSpLocks/>
            </p:cNvGrpSpPr>
            <p:nvPr/>
          </p:nvGrpSpPr>
          <p:grpSpPr bwMode="auto">
            <a:xfrm>
              <a:off x="761999" y="1219200"/>
              <a:ext cx="5638802" cy="1676401"/>
              <a:chOff x="762000" y="1219200"/>
              <a:chExt cx="12344400" cy="2743200"/>
            </a:xfrm>
          </p:grpSpPr>
          <p:sp>
            <p:nvSpPr>
              <p:cNvPr id="621" name="Oval 3"/>
              <p:cNvSpPr/>
              <p:nvPr/>
            </p:nvSpPr>
            <p:spPr>
              <a:xfrm>
                <a:off x="1447634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2" name="Oval 4"/>
              <p:cNvSpPr/>
              <p:nvPr/>
            </p:nvSpPr>
            <p:spPr>
              <a:xfrm>
                <a:off x="2895980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3" name="Oval 5"/>
              <p:cNvSpPr/>
              <p:nvPr/>
            </p:nvSpPr>
            <p:spPr>
              <a:xfrm>
                <a:off x="4344329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4" name="Oval 6"/>
              <p:cNvSpPr/>
              <p:nvPr/>
            </p:nvSpPr>
            <p:spPr>
              <a:xfrm>
                <a:off x="5792676" y="1217424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5" name="Oval 7"/>
              <p:cNvSpPr/>
              <p:nvPr/>
            </p:nvSpPr>
            <p:spPr>
              <a:xfrm>
                <a:off x="7241025" y="1217424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6" name="Oval 8"/>
              <p:cNvSpPr/>
              <p:nvPr/>
            </p:nvSpPr>
            <p:spPr>
              <a:xfrm>
                <a:off x="8689372" y="1217424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7" name="Oval 9"/>
              <p:cNvSpPr/>
              <p:nvPr/>
            </p:nvSpPr>
            <p:spPr>
              <a:xfrm>
                <a:off x="10133663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8" name="Oval 10"/>
              <p:cNvSpPr/>
              <p:nvPr/>
            </p:nvSpPr>
            <p:spPr>
              <a:xfrm>
                <a:off x="11582012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9" name="Oval 11"/>
              <p:cNvSpPr/>
              <p:nvPr/>
            </p:nvSpPr>
            <p:spPr>
              <a:xfrm>
                <a:off x="762000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0" name="Oval 12"/>
              <p:cNvSpPr/>
              <p:nvPr/>
            </p:nvSpPr>
            <p:spPr>
              <a:xfrm>
                <a:off x="2210349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1" name="Oval 13"/>
              <p:cNvSpPr/>
              <p:nvPr/>
            </p:nvSpPr>
            <p:spPr>
              <a:xfrm>
                <a:off x="3658696" y="2513297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2" name="Oval 14"/>
              <p:cNvSpPr/>
              <p:nvPr/>
            </p:nvSpPr>
            <p:spPr>
              <a:xfrm>
                <a:off x="5107045" y="2513297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3" name="Oval 15"/>
              <p:cNvSpPr/>
              <p:nvPr/>
            </p:nvSpPr>
            <p:spPr>
              <a:xfrm>
                <a:off x="6555391" y="2513297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4" name="Oval 16"/>
              <p:cNvSpPr/>
              <p:nvPr/>
            </p:nvSpPr>
            <p:spPr>
              <a:xfrm>
                <a:off x="7999682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5" name="Oval 17"/>
              <p:cNvSpPr/>
              <p:nvPr/>
            </p:nvSpPr>
            <p:spPr>
              <a:xfrm>
                <a:off x="9448032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6" name="Oval 18"/>
              <p:cNvSpPr/>
              <p:nvPr/>
            </p:nvSpPr>
            <p:spPr>
              <a:xfrm>
                <a:off x="10896378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79" name="Group 20"/>
            <p:cNvGrpSpPr>
              <a:grpSpLocks/>
            </p:cNvGrpSpPr>
            <p:nvPr/>
          </p:nvGrpSpPr>
          <p:grpSpPr bwMode="auto">
            <a:xfrm>
              <a:off x="7086599" y="1219200"/>
              <a:ext cx="5638802" cy="1676401"/>
              <a:chOff x="762000" y="1219200"/>
              <a:chExt cx="12344400" cy="2743200"/>
            </a:xfrm>
          </p:grpSpPr>
          <p:sp>
            <p:nvSpPr>
              <p:cNvPr id="605" name="Oval 604"/>
              <p:cNvSpPr/>
              <p:nvPr/>
            </p:nvSpPr>
            <p:spPr>
              <a:xfrm>
                <a:off x="1448421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6" name="Oval 605"/>
              <p:cNvSpPr/>
              <p:nvPr/>
            </p:nvSpPr>
            <p:spPr>
              <a:xfrm>
                <a:off x="2896770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7" name="Oval 606"/>
              <p:cNvSpPr/>
              <p:nvPr/>
            </p:nvSpPr>
            <p:spPr>
              <a:xfrm>
                <a:off x="4345117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8" name="Oval 607"/>
              <p:cNvSpPr/>
              <p:nvPr/>
            </p:nvSpPr>
            <p:spPr>
              <a:xfrm>
                <a:off x="5793466" y="1217424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9" name="Oval 608"/>
              <p:cNvSpPr/>
              <p:nvPr/>
            </p:nvSpPr>
            <p:spPr>
              <a:xfrm>
                <a:off x="7241812" y="1217424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0" name="Oval 609"/>
              <p:cNvSpPr/>
              <p:nvPr/>
            </p:nvSpPr>
            <p:spPr>
              <a:xfrm>
                <a:off x="8690162" y="1217424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1" name="Oval 610"/>
              <p:cNvSpPr/>
              <p:nvPr/>
            </p:nvSpPr>
            <p:spPr>
              <a:xfrm>
                <a:off x="10134452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2" name="Oval 611"/>
              <p:cNvSpPr/>
              <p:nvPr/>
            </p:nvSpPr>
            <p:spPr>
              <a:xfrm>
                <a:off x="11582799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3" name="Oval 612"/>
              <p:cNvSpPr/>
              <p:nvPr/>
            </p:nvSpPr>
            <p:spPr>
              <a:xfrm>
                <a:off x="762790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4" name="Oval 613"/>
              <p:cNvSpPr/>
              <p:nvPr/>
            </p:nvSpPr>
            <p:spPr>
              <a:xfrm>
                <a:off x="2211136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5" name="Oval 614"/>
              <p:cNvSpPr/>
              <p:nvPr/>
            </p:nvSpPr>
            <p:spPr>
              <a:xfrm>
                <a:off x="3659485" y="2513297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6" name="Oval 615"/>
              <p:cNvSpPr/>
              <p:nvPr/>
            </p:nvSpPr>
            <p:spPr>
              <a:xfrm>
                <a:off x="5107832" y="2513297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7" name="Oval 616"/>
              <p:cNvSpPr/>
              <p:nvPr/>
            </p:nvSpPr>
            <p:spPr>
              <a:xfrm>
                <a:off x="6556181" y="2513297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8" name="Oval 617"/>
              <p:cNvSpPr/>
              <p:nvPr/>
            </p:nvSpPr>
            <p:spPr>
              <a:xfrm>
                <a:off x="8000472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9" name="Oval 618"/>
              <p:cNvSpPr/>
              <p:nvPr/>
            </p:nvSpPr>
            <p:spPr>
              <a:xfrm>
                <a:off x="9448819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0" name="Oval 619"/>
              <p:cNvSpPr/>
              <p:nvPr/>
            </p:nvSpPr>
            <p:spPr>
              <a:xfrm>
                <a:off x="10897168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80" name="Group 37"/>
            <p:cNvGrpSpPr>
              <a:grpSpLocks/>
            </p:cNvGrpSpPr>
            <p:nvPr/>
          </p:nvGrpSpPr>
          <p:grpSpPr bwMode="auto">
            <a:xfrm>
              <a:off x="13182599" y="1172633"/>
              <a:ext cx="5638802" cy="1676401"/>
              <a:chOff x="762000" y="1219200"/>
              <a:chExt cx="12344400" cy="2743200"/>
            </a:xfrm>
          </p:grpSpPr>
          <p:sp>
            <p:nvSpPr>
              <p:cNvPr id="589" name="Oval 588"/>
              <p:cNvSpPr/>
              <p:nvPr/>
            </p:nvSpPr>
            <p:spPr>
              <a:xfrm>
                <a:off x="1446591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0" name="Oval 589"/>
              <p:cNvSpPr/>
              <p:nvPr/>
            </p:nvSpPr>
            <p:spPr>
              <a:xfrm>
                <a:off x="2894938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1" name="Oval 590"/>
              <p:cNvSpPr/>
              <p:nvPr/>
            </p:nvSpPr>
            <p:spPr>
              <a:xfrm>
                <a:off x="4343287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2" name="Oval 591"/>
              <p:cNvSpPr/>
              <p:nvPr/>
            </p:nvSpPr>
            <p:spPr>
              <a:xfrm>
                <a:off x="5791633" y="12192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3" name="Oval 592"/>
              <p:cNvSpPr/>
              <p:nvPr/>
            </p:nvSpPr>
            <p:spPr>
              <a:xfrm>
                <a:off x="7239983" y="1219200"/>
                <a:ext cx="1521373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4" name="Oval 593"/>
              <p:cNvSpPr/>
              <p:nvPr/>
            </p:nvSpPr>
            <p:spPr>
              <a:xfrm>
                <a:off x="8688329" y="12192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5" name="Oval 594"/>
              <p:cNvSpPr/>
              <p:nvPr/>
            </p:nvSpPr>
            <p:spPr>
              <a:xfrm>
                <a:off x="10132620" y="1219200"/>
                <a:ext cx="1525431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6" name="Oval 595"/>
              <p:cNvSpPr/>
              <p:nvPr/>
            </p:nvSpPr>
            <p:spPr>
              <a:xfrm>
                <a:off x="11580969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7" name="Oval 596"/>
              <p:cNvSpPr/>
              <p:nvPr/>
            </p:nvSpPr>
            <p:spPr>
              <a:xfrm>
                <a:off x="760957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8" name="Oval 597"/>
              <p:cNvSpPr/>
              <p:nvPr/>
            </p:nvSpPr>
            <p:spPr>
              <a:xfrm>
                <a:off x="2209306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9" name="Oval 598"/>
              <p:cNvSpPr/>
              <p:nvPr/>
            </p:nvSpPr>
            <p:spPr>
              <a:xfrm>
                <a:off x="3657653" y="2515073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0" name="Oval 599"/>
              <p:cNvSpPr/>
              <p:nvPr/>
            </p:nvSpPr>
            <p:spPr>
              <a:xfrm>
                <a:off x="5106002" y="2515073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1" name="Oval 600"/>
              <p:cNvSpPr/>
              <p:nvPr/>
            </p:nvSpPr>
            <p:spPr>
              <a:xfrm>
                <a:off x="6554349" y="2515073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2" name="Oval 601"/>
              <p:cNvSpPr/>
              <p:nvPr/>
            </p:nvSpPr>
            <p:spPr>
              <a:xfrm>
                <a:off x="7998640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3" name="Oval 602"/>
              <p:cNvSpPr/>
              <p:nvPr/>
            </p:nvSpPr>
            <p:spPr>
              <a:xfrm>
                <a:off x="9446989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4" name="Oval 603"/>
              <p:cNvSpPr/>
              <p:nvPr/>
            </p:nvSpPr>
            <p:spPr>
              <a:xfrm>
                <a:off x="10895335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</p:grpSp>
      <p:grpSp>
        <p:nvGrpSpPr>
          <p:cNvPr id="14481" name="Group 37"/>
          <p:cNvGrpSpPr>
            <a:grpSpLocks/>
          </p:cNvGrpSpPr>
          <p:nvPr/>
        </p:nvGrpSpPr>
        <p:grpSpPr bwMode="auto">
          <a:xfrm>
            <a:off x="7612062" y="3331369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538" name="Oval 60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4" name="Oval 543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5" name="Oval 544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6" name="Oval 545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7" name="Oval 546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8" name="Oval 547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9" name="Oval 548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0" name="Oval 549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1" name="Oval 550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2" name="Oval 551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3" name="Oval 552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4357" name="TextBox 648"/>
          <p:cNvSpPr txBox="1">
            <a:spLocks noChangeArrowheads="1"/>
          </p:cNvSpPr>
          <p:nvPr/>
        </p:nvSpPr>
        <p:spPr bwMode="auto">
          <a:xfrm>
            <a:off x="556948" y="995958"/>
            <a:ext cx="838242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14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23  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20                                 Module 104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35                                Module 100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58" name="TextBox 651"/>
          <p:cNvSpPr txBox="1">
            <a:spLocks noChangeArrowheads="1"/>
          </p:cNvSpPr>
          <p:nvPr/>
        </p:nvSpPr>
        <p:spPr bwMode="auto">
          <a:xfrm>
            <a:off x="571500" y="1743075"/>
            <a:ext cx="825418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36                                Module 38                                 Module 40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103                                Module 17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59" name="TextBox 652"/>
          <p:cNvSpPr txBox="1">
            <a:spLocks noChangeArrowheads="1"/>
          </p:cNvSpPr>
          <p:nvPr/>
        </p:nvSpPr>
        <p:spPr bwMode="auto">
          <a:xfrm>
            <a:off x="571500" y="2457450"/>
            <a:ext cx="8246987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15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?                                Module 9                                   Module 7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37                                  Module 21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60" name="TextBox 653"/>
          <p:cNvSpPr txBox="1">
            <a:spLocks noChangeArrowheads="1"/>
          </p:cNvSpPr>
          <p:nvPr/>
        </p:nvSpPr>
        <p:spPr bwMode="auto">
          <a:xfrm>
            <a:off x="571500" y="3143250"/>
            <a:ext cx="819006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33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30                               Module 105                              Module 45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51                                  Module 1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14482" name="Group 19"/>
          <p:cNvGrpSpPr>
            <a:grpSpLocks/>
          </p:cNvGrpSpPr>
          <p:nvPr/>
        </p:nvGrpSpPr>
        <p:grpSpPr bwMode="auto">
          <a:xfrm>
            <a:off x="211667" y="4099917"/>
            <a:ext cx="1341879" cy="373261"/>
            <a:chOff x="762000" y="1219200"/>
            <a:chExt cx="12344400" cy="2743200"/>
          </a:xfrm>
        </p:grpSpPr>
        <p:sp>
          <p:nvSpPr>
            <p:cNvPr id="517" name="Oval 3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8" name="Oval 4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9" name="Oval 5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0" name="Oval 6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1" name="Oval 7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2" name="Oval 8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3" name="Oval 9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4" name="Oval 10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5" name="Oval 11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6" name="Oval 12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7" name="Oval 13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8" name="Oval 14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9" name="Oval 15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0" name="Oval 16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1" name="Oval 17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2" name="Oval 18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3" name="Group 20"/>
          <p:cNvGrpSpPr>
            <a:grpSpLocks/>
          </p:cNvGrpSpPr>
          <p:nvPr/>
        </p:nvGrpSpPr>
        <p:grpSpPr bwMode="auto">
          <a:xfrm>
            <a:off x="1716705" y="4099917"/>
            <a:ext cx="1341438" cy="373261"/>
            <a:chOff x="762000" y="1219200"/>
            <a:chExt cx="12344400" cy="2743200"/>
          </a:xfrm>
        </p:grpSpPr>
        <p:sp>
          <p:nvSpPr>
            <p:cNvPr id="501" name="Oval 500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2" name="Oval 501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3" name="Oval 502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9" name="Oval 508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0" name="Oval 509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6" name="Oval 515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4" name="Group 37"/>
          <p:cNvGrpSpPr/>
          <p:nvPr/>
        </p:nvGrpSpPr>
        <p:grpSpPr>
          <a:xfrm>
            <a:off x="3167147" y="4089288"/>
            <a:ext cx="1341753" cy="373226"/>
            <a:chOff x="762000" y="1219200"/>
            <a:chExt cx="12344400" cy="2743200"/>
          </a:xfrm>
          <a:solidFill>
            <a:srgbClr val="000000"/>
          </a:solidFill>
        </p:grpSpPr>
        <p:sp>
          <p:nvSpPr>
            <p:cNvPr id="485" name="Oval 484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8" name="Oval 487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9" name="Oval 488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5" name="Oval 494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6" name="Oval 495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85" name="Group 19"/>
          <p:cNvGrpSpPr>
            <a:grpSpLocks/>
          </p:cNvGrpSpPr>
          <p:nvPr/>
        </p:nvGrpSpPr>
        <p:grpSpPr bwMode="auto">
          <a:xfrm>
            <a:off x="4656667" y="4089202"/>
            <a:ext cx="1341879" cy="373261"/>
            <a:chOff x="762000" y="1219200"/>
            <a:chExt cx="12344400" cy="2743200"/>
          </a:xfrm>
        </p:grpSpPr>
        <p:sp>
          <p:nvSpPr>
            <p:cNvPr id="466" name="Oval 3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7" name="Oval 4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8" name="Oval 5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9" name="Oval 6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0" name="Oval 7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1" name="Oval 8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2" name="Oval 9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3" name="Oval 10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4" name="Oval 11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5" name="Oval 12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6" name="Oval 13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7" name="Oval 14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8" name="Oval 15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9" name="Oval 16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0" name="Oval 17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1" name="Oval 18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6" name="Group 20"/>
          <p:cNvGrpSpPr>
            <a:grpSpLocks/>
          </p:cNvGrpSpPr>
          <p:nvPr/>
        </p:nvGrpSpPr>
        <p:grpSpPr bwMode="auto">
          <a:xfrm>
            <a:off x="6161705" y="4084439"/>
            <a:ext cx="1341438" cy="373261"/>
            <a:chOff x="762000" y="1219200"/>
            <a:chExt cx="12344400" cy="2743200"/>
          </a:xfrm>
        </p:grpSpPr>
        <p:sp>
          <p:nvSpPr>
            <p:cNvPr id="450" name="Oval 449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1" name="Oval 450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2" name="Oval 451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3" name="Oval 452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4" name="Oval 453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5" name="Oval 454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6" name="Oval 455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7" name="Oval 456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8" name="Oval 457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9" name="Oval 458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0" name="Oval 459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1" name="Oval 460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2" name="Oval 461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3" name="Oval 462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4" name="Oval 463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5" name="Oval 464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7" name="Group 37"/>
          <p:cNvGrpSpPr>
            <a:grpSpLocks/>
          </p:cNvGrpSpPr>
          <p:nvPr/>
        </p:nvGrpSpPr>
        <p:grpSpPr bwMode="auto">
          <a:xfrm>
            <a:off x="7612062" y="4079082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434" name="Oval 43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5" name="Oval 43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6" name="Oval 43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7" name="Oval 43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8" name="Oval 43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9" name="Oval 43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0" name="Oval 43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1" name="Oval 44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2" name="Oval 44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3" name="Oval 44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4" name="Oval 44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5" name="Oval 44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6" name="Oval 44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7" name="Oval 44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8" name="Oval 44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9" name="Oval 44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89" name="Group 54"/>
          <p:cNvGrpSpPr>
            <a:grpSpLocks/>
          </p:cNvGrpSpPr>
          <p:nvPr/>
        </p:nvGrpSpPr>
        <p:grpSpPr bwMode="auto">
          <a:xfrm>
            <a:off x="211667" y="4760119"/>
            <a:ext cx="4297274" cy="383381"/>
            <a:chOff x="761997" y="1172633"/>
            <a:chExt cx="18059402" cy="1722968"/>
          </a:xfrm>
        </p:grpSpPr>
        <p:grpSp>
          <p:nvGrpSpPr>
            <p:cNvPr id="14490" name="Group 19"/>
            <p:cNvGrpSpPr>
              <a:grpSpLocks/>
            </p:cNvGrpSpPr>
            <p:nvPr/>
          </p:nvGrpSpPr>
          <p:grpSpPr bwMode="auto">
            <a:xfrm>
              <a:off x="761997" y="1219200"/>
              <a:ext cx="5638802" cy="1676401"/>
              <a:chOff x="762000" y="1219200"/>
              <a:chExt cx="12344400" cy="2743200"/>
            </a:xfrm>
          </p:grpSpPr>
          <p:sp>
            <p:nvSpPr>
              <p:cNvPr id="413" name="Oval 3"/>
              <p:cNvSpPr/>
              <p:nvPr/>
            </p:nvSpPr>
            <p:spPr>
              <a:xfrm>
                <a:off x="1447634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4" name="Oval 4"/>
              <p:cNvSpPr/>
              <p:nvPr/>
            </p:nvSpPr>
            <p:spPr>
              <a:xfrm>
                <a:off x="2895980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5" name="Oval 5"/>
              <p:cNvSpPr/>
              <p:nvPr/>
            </p:nvSpPr>
            <p:spPr>
              <a:xfrm>
                <a:off x="4344329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6" name="Oval 6"/>
              <p:cNvSpPr/>
              <p:nvPr/>
            </p:nvSpPr>
            <p:spPr>
              <a:xfrm>
                <a:off x="5792676" y="1217427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7" name="Oval 7"/>
              <p:cNvSpPr/>
              <p:nvPr/>
            </p:nvSpPr>
            <p:spPr>
              <a:xfrm>
                <a:off x="7241025" y="1217427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8" name="Oval 8"/>
              <p:cNvSpPr/>
              <p:nvPr/>
            </p:nvSpPr>
            <p:spPr>
              <a:xfrm>
                <a:off x="8689372" y="1217427"/>
                <a:ext cx="1521375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9" name="Oval 9"/>
              <p:cNvSpPr/>
              <p:nvPr/>
            </p:nvSpPr>
            <p:spPr>
              <a:xfrm>
                <a:off x="10133663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0" name="Oval 10"/>
              <p:cNvSpPr/>
              <p:nvPr/>
            </p:nvSpPr>
            <p:spPr>
              <a:xfrm>
                <a:off x="11582012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1" name="Oval 11"/>
              <p:cNvSpPr/>
              <p:nvPr/>
            </p:nvSpPr>
            <p:spPr>
              <a:xfrm>
                <a:off x="762000" y="2513300"/>
                <a:ext cx="1525431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2" name="Oval 12"/>
              <p:cNvSpPr/>
              <p:nvPr/>
            </p:nvSpPr>
            <p:spPr>
              <a:xfrm>
                <a:off x="2210349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3" name="Oval 13"/>
              <p:cNvSpPr/>
              <p:nvPr/>
            </p:nvSpPr>
            <p:spPr>
              <a:xfrm>
                <a:off x="3658696" y="25133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4" name="Oval 14"/>
              <p:cNvSpPr/>
              <p:nvPr/>
            </p:nvSpPr>
            <p:spPr>
              <a:xfrm>
                <a:off x="5107045" y="2513300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5" name="Oval 15"/>
              <p:cNvSpPr/>
              <p:nvPr/>
            </p:nvSpPr>
            <p:spPr>
              <a:xfrm>
                <a:off x="6555391" y="2513300"/>
                <a:ext cx="1521375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6" name="Oval 16"/>
              <p:cNvSpPr/>
              <p:nvPr/>
            </p:nvSpPr>
            <p:spPr>
              <a:xfrm>
                <a:off x="7999682" y="2513300"/>
                <a:ext cx="1525431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7" name="Oval 17"/>
              <p:cNvSpPr/>
              <p:nvPr/>
            </p:nvSpPr>
            <p:spPr>
              <a:xfrm>
                <a:off x="9448032" y="2513300"/>
                <a:ext cx="1525431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8" name="Oval 18"/>
              <p:cNvSpPr/>
              <p:nvPr/>
            </p:nvSpPr>
            <p:spPr>
              <a:xfrm>
                <a:off x="10896378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91" name="Group 20"/>
            <p:cNvGrpSpPr>
              <a:grpSpLocks/>
            </p:cNvGrpSpPr>
            <p:nvPr/>
          </p:nvGrpSpPr>
          <p:grpSpPr bwMode="auto">
            <a:xfrm>
              <a:off x="7086597" y="1219200"/>
              <a:ext cx="5638802" cy="1676401"/>
              <a:chOff x="762000" y="1219200"/>
              <a:chExt cx="12344400" cy="2743200"/>
            </a:xfrm>
          </p:grpSpPr>
          <p:sp>
            <p:nvSpPr>
              <p:cNvPr id="397" name="Oval 396"/>
              <p:cNvSpPr/>
              <p:nvPr/>
            </p:nvSpPr>
            <p:spPr>
              <a:xfrm>
                <a:off x="1448421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8" name="Oval 397"/>
              <p:cNvSpPr/>
              <p:nvPr/>
            </p:nvSpPr>
            <p:spPr>
              <a:xfrm>
                <a:off x="2896770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4345117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0" name="Oval 399"/>
              <p:cNvSpPr/>
              <p:nvPr/>
            </p:nvSpPr>
            <p:spPr>
              <a:xfrm>
                <a:off x="5793466" y="1217427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1" name="Oval 400"/>
              <p:cNvSpPr/>
              <p:nvPr/>
            </p:nvSpPr>
            <p:spPr>
              <a:xfrm>
                <a:off x="7241812" y="1217427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2" name="Oval 401"/>
              <p:cNvSpPr/>
              <p:nvPr/>
            </p:nvSpPr>
            <p:spPr>
              <a:xfrm>
                <a:off x="8690162" y="1217427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10134452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4" name="Oval 403"/>
              <p:cNvSpPr/>
              <p:nvPr/>
            </p:nvSpPr>
            <p:spPr>
              <a:xfrm>
                <a:off x="11582799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5" name="Oval 404"/>
              <p:cNvSpPr/>
              <p:nvPr/>
            </p:nvSpPr>
            <p:spPr>
              <a:xfrm>
                <a:off x="762790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6" name="Oval 405"/>
              <p:cNvSpPr/>
              <p:nvPr/>
            </p:nvSpPr>
            <p:spPr>
              <a:xfrm>
                <a:off x="2211136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7" name="Oval 406"/>
              <p:cNvSpPr/>
              <p:nvPr/>
            </p:nvSpPr>
            <p:spPr>
              <a:xfrm>
                <a:off x="3659485" y="2513300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8" name="Oval 407"/>
              <p:cNvSpPr/>
              <p:nvPr/>
            </p:nvSpPr>
            <p:spPr>
              <a:xfrm>
                <a:off x="5107832" y="25133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9" name="Oval 408"/>
              <p:cNvSpPr/>
              <p:nvPr/>
            </p:nvSpPr>
            <p:spPr>
              <a:xfrm>
                <a:off x="6556181" y="2513300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0" name="Oval 409"/>
              <p:cNvSpPr/>
              <p:nvPr/>
            </p:nvSpPr>
            <p:spPr>
              <a:xfrm>
                <a:off x="8000472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1" name="Oval 410"/>
              <p:cNvSpPr/>
              <p:nvPr/>
            </p:nvSpPr>
            <p:spPr>
              <a:xfrm>
                <a:off x="9448819" y="2513300"/>
                <a:ext cx="1525431" cy="1449100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2" name="Oval 411"/>
              <p:cNvSpPr/>
              <p:nvPr/>
            </p:nvSpPr>
            <p:spPr>
              <a:xfrm>
                <a:off x="10897168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92" name="Group 37"/>
            <p:cNvGrpSpPr>
              <a:grpSpLocks/>
            </p:cNvGrpSpPr>
            <p:nvPr/>
          </p:nvGrpSpPr>
          <p:grpSpPr bwMode="auto">
            <a:xfrm>
              <a:off x="13182597" y="1172633"/>
              <a:ext cx="5638802" cy="1676401"/>
              <a:chOff x="762000" y="1219200"/>
              <a:chExt cx="12344400" cy="2743200"/>
            </a:xfrm>
          </p:grpSpPr>
          <p:sp>
            <p:nvSpPr>
              <p:cNvPr id="381" name="Oval 380"/>
              <p:cNvSpPr/>
              <p:nvPr/>
            </p:nvSpPr>
            <p:spPr>
              <a:xfrm>
                <a:off x="1446591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2" name="Oval 381"/>
              <p:cNvSpPr/>
              <p:nvPr/>
            </p:nvSpPr>
            <p:spPr>
              <a:xfrm>
                <a:off x="2894938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3" name="Oval 382"/>
              <p:cNvSpPr/>
              <p:nvPr/>
            </p:nvSpPr>
            <p:spPr>
              <a:xfrm>
                <a:off x="4343287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4" name="Oval 383"/>
              <p:cNvSpPr/>
              <p:nvPr/>
            </p:nvSpPr>
            <p:spPr>
              <a:xfrm>
                <a:off x="5791633" y="1219200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5" name="Oval 384"/>
              <p:cNvSpPr/>
              <p:nvPr/>
            </p:nvSpPr>
            <p:spPr>
              <a:xfrm>
                <a:off x="7239983" y="1219200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6" name="Oval 385"/>
              <p:cNvSpPr/>
              <p:nvPr/>
            </p:nvSpPr>
            <p:spPr>
              <a:xfrm>
                <a:off x="8688329" y="1219200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7" name="Oval 386"/>
              <p:cNvSpPr/>
              <p:nvPr/>
            </p:nvSpPr>
            <p:spPr>
              <a:xfrm>
                <a:off x="10132620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11580969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9" name="Oval 388"/>
              <p:cNvSpPr/>
              <p:nvPr/>
            </p:nvSpPr>
            <p:spPr>
              <a:xfrm>
                <a:off x="760957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0" name="Oval 389"/>
              <p:cNvSpPr/>
              <p:nvPr/>
            </p:nvSpPr>
            <p:spPr>
              <a:xfrm>
                <a:off x="2209306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3657653" y="2515073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2" name="Oval 391"/>
              <p:cNvSpPr/>
              <p:nvPr/>
            </p:nvSpPr>
            <p:spPr>
              <a:xfrm>
                <a:off x="5106002" y="2515073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3" name="Oval 392"/>
              <p:cNvSpPr/>
              <p:nvPr/>
            </p:nvSpPr>
            <p:spPr>
              <a:xfrm>
                <a:off x="6554349" y="2515073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4" name="Oval 393"/>
              <p:cNvSpPr/>
              <p:nvPr/>
            </p:nvSpPr>
            <p:spPr>
              <a:xfrm>
                <a:off x="7998640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5" name="Oval 394"/>
              <p:cNvSpPr/>
              <p:nvPr/>
            </p:nvSpPr>
            <p:spPr>
              <a:xfrm>
                <a:off x="9446989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6" name="Oval 395"/>
              <p:cNvSpPr/>
              <p:nvPr/>
            </p:nvSpPr>
            <p:spPr>
              <a:xfrm>
                <a:off x="10895335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</p:grpSp>
      <p:grpSp>
        <p:nvGrpSpPr>
          <p:cNvPr id="14493" name="Group 19"/>
          <p:cNvGrpSpPr>
            <a:grpSpLocks/>
          </p:cNvGrpSpPr>
          <p:nvPr/>
        </p:nvGrpSpPr>
        <p:grpSpPr bwMode="auto">
          <a:xfrm>
            <a:off x="4656667" y="4760119"/>
            <a:ext cx="1341879" cy="373261"/>
            <a:chOff x="762000" y="1219200"/>
            <a:chExt cx="12344400" cy="2743200"/>
          </a:xfrm>
        </p:grpSpPr>
        <p:sp>
          <p:nvSpPr>
            <p:cNvPr id="362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3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4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5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6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7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8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9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0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1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2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3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4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5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6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7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94" name="Group 20"/>
          <p:cNvGrpSpPr>
            <a:grpSpLocks/>
          </p:cNvGrpSpPr>
          <p:nvPr/>
        </p:nvGrpSpPr>
        <p:grpSpPr bwMode="auto">
          <a:xfrm>
            <a:off x="6161705" y="4760119"/>
            <a:ext cx="1341438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346" name="Oval 345"/>
            <p:cNvSpPr/>
            <p:nvPr/>
          </p:nvSpPr>
          <p:spPr>
            <a:xfrm>
              <a:off x="1447799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7" name="Oval 346"/>
            <p:cNvSpPr/>
            <p:nvPr/>
          </p:nvSpPr>
          <p:spPr>
            <a:xfrm>
              <a:off x="2896502" y="1219200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8" name="Oval 347"/>
            <p:cNvSpPr/>
            <p:nvPr/>
          </p:nvSpPr>
          <p:spPr>
            <a:xfrm>
              <a:off x="4345202" y="1219200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9" name="Oval 348"/>
            <p:cNvSpPr/>
            <p:nvPr/>
          </p:nvSpPr>
          <p:spPr>
            <a:xfrm>
              <a:off x="5789846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0" name="Oval 349"/>
            <p:cNvSpPr/>
            <p:nvPr/>
          </p:nvSpPr>
          <p:spPr>
            <a:xfrm>
              <a:off x="7238549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1" name="Oval 350"/>
            <p:cNvSpPr/>
            <p:nvPr/>
          </p:nvSpPr>
          <p:spPr>
            <a:xfrm>
              <a:off x="8687250" y="1219200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2" name="Oval 351"/>
            <p:cNvSpPr/>
            <p:nvPr/>
          </p:nvSpPr>
          <p:spPr>
            <a:xfrm>
              <a:off x="10135953" y="1219200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3" name="Oval 352"/>
            <p:cNvSpPr/>
            <p:nvPr/>
          </p:nvSpPr>
          <p:spPr>
            <a:xfrm>
              <a:off x="11580596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4" name="Oval 353"/>
            <p:cNvSpPr/>
            <p:nvPr/>
          </p:nvSpPr>
          <p:spPr>
            <a:xfrm>
              <a:off x="762000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5" name="Oval 354"/>
            <p:cNvSpPr/>
            <p:nvPr/>
          </p:nvSpPr>
          <p:spPr>
            <a:xfrm>
              <a:off x="2210700" y="2514235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6" name="Oval 355"/>
            <p:cNvSpPr/>
            <p:nvPr/>
          </p:nvSpPr>
          <p:spPr>
            <a:xfrm>
              <a:off x="3659404" y="2514235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7" name="Oval 356"/>
            <p:cNvSpPr/>
            <p:nvPr/>
          </p:nvSpPr>
          <p:spPr>
            <a:xfrm>
              <a:off x="5104047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8" name="Oval 357"/>
            <p:cNvSpPr/>
            <p:nvPr/>
          </p:nvSpPr>
          <p:spPr>
            <a:xfrm>
              <a:off x="6552748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9" name="Oval 358"/>
            <p:cNvSpPr/>
            <p:nvPr/>
          </p:nvSpPr>
          <p:spPr>
            <a:xfrm>
              <a:off x="8001451" y="2514235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60" name="Oval 359"/>
            <p:cNvSpPr/>
            <p:nvPr/>
          </p:nvSpPr>
          <p:spPr>
            <a:xfrm>
              <a:off x="9450151" y="2514235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61" name="Oval 360"/>
            <p:cNvSpPr/>
            <p:nvPr/>
          </p:nvSpPr>
          <p:spPr>
            <a:xfrm>
              <a:off x="10894795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95" name="Group 37"/>
          <p:cNvGrpSpPr>
            <a:grpSpLocks/>
          </p:cNvGrpSpPr>
          <p:nvPr/>
        </p:nvGrpSpPr>
        <p:grpSpPr bwMode="auto">
          <a:xfrm>
            <a:off x="7612062" y="4749403"/>
            <a:ext cx="1341879" cy="373261"/>
            <a:chOff x="762000" y="1219200"/>
            <a:chExt cx="12344400" cy="2743200"/>
          </a:xfrm>
          <a:solidFill>
            <a:srgbClr val="000000"/>
          </a:solidFill>
        </p:grpSpPr>
        <p:sp>
          <p:nvSpPr>
            <p:cNvPr id="330" name="Oval 329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1" name="Oval 330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2" name="Oval 331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3" name="Oval 332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4" name="Oval 333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5" name="Oval 334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6" name="Oval 335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7" name="Oval 336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8" name="Oval 337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9" name="Oval 338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0" name="Oval 339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1" name="Oval 340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2" name="Oval 341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3" name="Oval 342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4" name="Oval 343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5" name="Oval 344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4371" name="TextBox 654"/>
          <p:cNvSpPr txBox="1">
            <a:spLocks noChangeArrowheads="1"/>
          </p:cNvSpPr>
          <p:nvPr/>
        </p:nvSpPr>
        <p:spPr bwMode="auto">
          <a:xfrm>
            <a:off x="571500" y="3855839"/>
            <a:ext cx="8249429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11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26                               Module 29                                Module 28 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31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32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72" name="TextBox 655"/>
          <p:cNvSpPr txBox="1">
            <a:spLocks noChangeArrowheads="1"/>
          </p:cNvSpPr>
          <p:nvPr/>
        </p:nvSpPr>
        <p:spPr bwMode="auto">
          <a:xfrm>
            <a:off x="571500" y="4572000"/>
            <a:ext cx="822212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10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50                               Module 24                                Module 42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27  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22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38" name="Group 895"/>
          <p:cNvGrpSpPr/>
          <p:nvPr/>
        </p:nvGrpSpPr>
        <p:grpSpPr>
          <a:xfrm>
            <a:off x="232833" y="5704652"/>
            <a:ext cx="1267211" cy="196980"/>
            <a:chOff x="838198" y="15212403"/>
            <a:chExt cx="4561960" cy="525281"/>
          </a:xfrm>
          <a:solidFill>
            <a:srgbClr val="008000"/>
          </a:solidFill>
        </p:grpSpPr>
        <p:sp>
          <p:nvSpPr>
            <p:cNvPr id="862" name="Oval 11"/>
            <p:cNvSpPr/>
            <p:nvPr/>
          </p:nvSpPr>
          <p:spPr>
            <a:xfrm>
              <a:off x="838198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3" name="Oval 12"/>
            <p:cNvSpPr/>
            <p:nvPr/>
          </p:nvSpPr>
          <p:spPr>
            <a:xfrm>
              <a:off x="1404716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4" name="Oval 13"/>
            <p:cNvSpPr/>
            <p:nvPr/>
          </p:nvSpPr>
          <p:spPr>
            <a:xfrm>
              <a:off x="1971234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5" name="Oval 14"/>
            <p:cNvSpPr/>
            <p:nvPr/>
          </p:nvSpPr>
          <p:spPr>
            <a:xfrm>
              <a:off x="2537752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6" name="Oval 15"/>
            <p:cNvSpPr/>
            <p:nvPr/>
          </p:nvSpPr>
          <p:spPr>
            <a:xfrm>
              <a:off x="3104269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7" name="Oval 16"/>
            <p:cNvSpPr/>
            <p:nvPr/>
          </p:nvSpPr>
          <p:spPr>
            <a:xfrm>
              <a:off x="3670787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8" name="Oval 17"/>
            <p:cNvSpPr/>
            <p:nvPr/>
          </p:nvSpPr>
          <p:spPr>
            <a:xfrm>
              <a:off x="4237305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9" name="Oval 18"/>
            <p:cNvSpPr/>
            <p:nvPr/>
          </p:nvSpPr>
          <p:spPr>
            <a:xfrm>
              <a:off x="4803823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5" name="Group 20"/>
          <p:cNvGrpSpPr>
            <a:grpSpLocks/>
          </p:cNvGrpSpPr>
          <p:nvPr/>
        </p:nvGrpSpPr>
        <p:grpSpPr bwMode="auto">
          <a:xfrm>
            <a:off x="1737872" y="5528667"/>
            <a:ext cx="1341438" cy="373261"/>
            <a:chOff x="762000" y="1219200"/>
            <a:chExt cx="12344400" cy="2743200"/>
          </a:xfrm>
        </p:grpSpPr>
        <p:sp>
          <p:nvSpPr>
            <p:cNvPr id="838" name="Oval 837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39" name="Oval 838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0" name="Oval 839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1" name="Oval 840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2" name="Oval 841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3" name="Oval 842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4" name="Oval 843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5" name="Oval 844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6" name="Oval 845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7" name="Oval 846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8" name="Oval 847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9" name="Oval 848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0" name="Oval 849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1" name="Oval 850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2" name="Oval 851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3" name="Oval 852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56" name="Group 37"/>
          <p:cNvGrpSpPr>
            <a:grpSpLocks/>
          </p:cNvGrpSpPr>
          <p:nvPr/>
        </p:nvGrpSpPr>
        <p:grpSpPr bwMode="auto">
          <a:xfrm>
            <a:off x="3188229" y="5517952"/>
            <a:ext cx="1341879" cy="373261"/>
            <a:chOff x="762000" y="1219200"/>
            <a:chExt cx="12344400" cy="2743200"/>
          </a:xfrm>
          <a:solidFill>
            <a:schemeClr val="tx1"/>
          </a:solidFill>
        </p:grpSpPr>
        <p:sp>
          <p:nvSpPr>
            <p:cNvPr id="822" name="Oval 821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3" name="Oval 822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4" name="Oval 823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5" name="Oval 824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6" name="Oval 825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7" name="Oval 826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8" name="Oval 827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9" name="Oval 828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0" name="Oval 829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1" name="Oval 830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2" name="Oval 831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3" name="Oval 832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4" name="Oval 833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5" name="Oval 834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6" name="Oval 835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7" name="Oval 836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7" name="Group 19"/>
          <p:cNvGrpSpPr/>
          <p:nvPr/>
        </p:nvGrpSpPr>
        <p:grpSpPr>
          <a:xfrm>
            <a:off x="4744122" y="5518038"/>
            <a:ext cx="1267211" cy="196980"/>
            <a:chOff x="1447800" y="1219200"/>
            <a:chExt cx="11658600" cy="1447800"/>
          </a:xfrm>
          <a:solidFill>
            <a:schemeClr val="tx1"/>
          </a:solidFill>
        </p:grpSpPr>
        <p:sp>
          <p:nvSpPr>
            <p:cNvPr id="803" name="Oval 3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4" name="Oval 4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5" name="Oval 5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6" name="Oval 6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7" name="Oval 7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8" name="Oval 8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9" name="Oval 9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10" name="Oval 10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8" name="Group 20"/>
          <p:cNvGrpSpPr>
            <a:grpSpLocks/>
          </p:cNvGrpSpPr>
          <p:nvPr/>
        </p:nvGrpSpPr>
        <p:grpSpPr bwMode="auto">
          <a:xfrm>
            <a:off x="6182872" y="5517952"/>
            <a:ext cx="1341438" cy="373261"/>
            <a:chOff x="762000" y="1219200"/>
            <a:chExt cx="12344400" cy="2743200"/>
          </a:xfrm>
        </p:grpSpPr>
        <p:sp>
          <p:nvSpPr>
            <p:cNvPr id="787" name="Oval 786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88" name="Oval 787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89" name="Oval 788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0" name="Oval 789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1" name="Oval 790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2" name="Oval 791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3" name="Oval 792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4" name="Oval 793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5" name="Oval 794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FF0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6" name="Oval 795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7" name="Oval 796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8" name="Oval 797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9" name="Oval 798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00" name="Oval 799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01" name="Oval 800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02" name="Oval 801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59" name="Group 37"/>
          <p:cNvGrpSpPr/>
          <p:nvPr/>
        </p:nvGrpSpPr>
        <p:grpSpPr>
          <a:xfrm>
            <a:off x="7633315" y="5507670"/>
            <a:ext cx="1341753" cy="373226"/>
            <a:chOff x="762000" y="1219200"/>
            <a:chExt cx="12344400" cy="2743200"/>
          </a:xfrm>
          <a:solidFill>
            <a:srgbClr val="000000"/>
          </a:solidFill>
        </p:grpSpPr>
        <p:sp>
          <p:nvSpPr>
            <p:cNvPr id="771" name="Oval 770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2" name="Oval 771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3" name="Oval 772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4" name="Oval 773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5" name="Oval 774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6" name="Oval 775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7" name="Oval 776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8" name="Oval 777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9" name="Oval 778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0" name="Oval 779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1" name="Oval 780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2" name="Oval 781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3" name="Oval 782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4" name="Oval 783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5" name="Oval 784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6" name="Oval 785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755" name="Oval 3"/>
          <p:cNvSpPr/>
          <p:nvPr/>
        </p:nvSpPr>
        <p:spPr>
          <a:xfrm>
            <a:off x="243858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6" name="Oval 4"/>
          <p:cNvSpPr/>
          <p:nvPr/>
        </p:nvSpPr>
        <p:spPr>
          <a:xfrm>
            <a:off x="401285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7" name="Oval 5"/>
          <p:cNvSpPr/>
          <p:nvPr/>
        </p:nvSpPr>
        <p:spPr>
          <a:xfrm>
            <a:off x="558712" y="6198989"/>
            <a:ext cx="165364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8" name="Oval 6"/>
          <p:cNvSpPr/>
          <p:nvPr/>
        </p:nvSpPr>
        <p:spPr>
          <a:xfrm>
            <a:off x="716139" y="6198989"/>
            <a:ext cx="165365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9" name="Oval 7"/>
          <p:cNvSpPr/>
          <p:nvPr/>
        </p:nvSpPr>
        <p:spPr>
          <a:xfrm>
            <a:off x="873125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0" name="Oval 8"/>
          <p:cNvSpPr/>
          <p:nvPr/>
        </p:nvSpPr>
        <p:spPr>
          <a:xfrm>
            <a:off x="1030552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1" name="Oval 9"/>
          <p:cNvSpPr/>
          <p:nvPr/>
        </p:nvSpPr>
        <p:spPr>
          <a:xfrm>
            <a:off x="1187979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2" name="Oval 10"/>
          <p:cNvSpPr/>
          <p:nvPr/>
        </p:nvSpPr>
        <p:spPr>
          <a:xfrm>
            <a:off x="1345406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3" name="Oval 11"/>
          <p:cNvSpPr/>
          <p:nvPr/>
        </p:nvSpPr>
        <p:spPr>
          <a:xfrm>
            <a:off x="232833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4" name="Oval 12"/>
          <p:cNvSpPr/>
          <p:nvPr/>
        </p:nvSpPr>
        <p:spPr>
          <a:xfrm>
            <a:off x="390260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5" name="Oval 13"/>
          <p:cNvSpPr/>
          <p:nvPr/>
        </p:nvSpPr>
        <p:spPr>
          <a:xfrm>
            <a:off x="547688" y="6403777"/>
            <a:ext cx="165365" cy="197048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6" name="Oval 14"/>
          <p:cNvSpPr/>
          <p:nvPr/>
        </p:nvSpPr>
        <p:spPr>
          <a:xfrm>
            <a:off x="705115" y="6403777"/>
            <a:ext cx="165364" cy="197048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7" name="Oval 15"/>
          <p:cNvSpPr/>
          <p:nvPr/>
        </p:nvSpPr>
        <p:spPr>
          <a:xfrm>
            <a:off x="862101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8" name="Oval 16"/>
          <p:cNvSpPr/>
          <p:nvPr/>
        </p:nvSpPr>
        <p:spPr>
          <a:xfrm>
            <a:off x="1019528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9" name="Oval 17"/>
          <p:cNvSpPr/>
          <p:nvPr/>
        </p:nvSpPr>
        <p:spPr>
          <a:xfrm>
            <a:off x="1188861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70" name="Oval 18"/>
          <p:cNvSpPr/>
          <p:nvPr/>
        </p:nvSpPr>
        <p:spPr>
          <a:xfrm>
            <a:off x="1334382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60" name="Group 37"/>
          <p:cNvGrpSpPr>
            <a:grpSpLocks/>
          </p:cNvGrpSpPr>
          <p:nvPr/>
        </p:nvGrpSpPr>
        <p:grpSpPr bwMode="auto">
          <a:xfrm>
            <a:off x="3188229" y="6188869"/>
            <a:ext cx="1341879" cy="373261"/>
            <a:chOff x="762000" y="1219200"/>
            <a:chExt cx="12344400" cy="2743200"/>
          </a:xfrm>
        </p:grpSpPr>
        <p:sp>
          <p:nvSpPr>
            <p:cNvPr id="723" name="Oval 722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4" name="Oval 723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5" name="Oval 724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6" name="Oval 725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7" name="Oval 726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8" name="Oval 727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9" name="Oval 728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0" name="Oval 729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1" name="Oval 730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2" name="Oval 731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3" name="Oval 732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4" name="Oval 733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5" name="Oval 734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6" name="Oval 735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7" name="Oval 736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8" name="Oval 737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28" name="Group 20"/>
          <p:cNvGrpSpPr/>
          <p:nvPr/>
        </p:nvGrpSpPr>
        <p:grpSpPr>
          <a:xfrm>
            <a:off x="6182772" y="6188656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688" name="Oval 687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9" name="Oval 688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0" name="Oval 689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1" name="Oval 690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2" name="Oval 691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3" name="Oval 692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4" name="Oval 693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5" name="Oval 694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6" name="Oval 695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7" name="Oval 696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8" name="Oval 697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9" name="Oval 698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0" name="Oval 699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1" name="Oval 700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2" name="Oval 701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3" name="Oval 702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529" name="Group 37"/>
          <p:cNvGrpSpPr>
            <a:grpSpLocks/>
          </p:cNvGrpSpPr>
          <p:nvPr/>
        </p:nvGrpSpPr>
        <p:grpSpPr bwMode="auto">
          <a:xfrm>
            <a:off x="7633229" y="6170414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672" name="Oval 671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3" name="Oval 672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4" name="Oval 673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5" name="Oval 674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6" name="Oval 675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7" name="Oval 676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8" name="Oval 677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9" name="Oval 678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0" name="Oval 679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1" name="Oval 680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2" name="Oval 681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3" name="Oval 682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4" name="Oval 683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5" name="Oval 684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6" name="Oval 685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7" name="Oval 686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4398" name="TextBox 669"/>
          <p:cNvSpPr txBox="1">
            <a:spLocks noChangeArrowheads="1"/>
          </p:cNvSpPr>
          <p:nvPr/>
        </p:nvSpPr>
        <p:spPr bwMode="auto">
          <a:xfrm>
            <a:off x="592667" y="5253633"/>
            <a:ext cx="7847864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46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16                               Module ???                              Module 44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101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4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99" name="TextBox 670"/>
          <p:cNvSpPr txBox="1">
            <a:spLocks noChangeArrowheads="1"/>
          </p:cNvSpPr>
          <p:nvPr/>
        </p:nvSpPr>
        <p:spPr bwMode="auto">
          <a:xfrm>
            <a:off x="592667" y="5968008"/>
            <a:ext cx="819006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47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52                               Module 102                              Module 48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18                                  Module 6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14530" name="Group 871"/>
          <p:cNvGrpSpPr>
            <a:grpSpLocks/>
          </p:cNvGrpSpPr>
          <p:nvPr/>
        </p:nvGrpSpPr>
        <p:grpSpPr bwMode="auto">
          <a:xfrm>
            <a:off x="444500" y="57150"/>
            <a:ext cx="1729493" cy="470975"/>
            <a:chOff x="2242914" y="670292"/>
            <a:chExt cx="6226633" cy="1255784"/>
          </a:xfrm>
        </p:grpSpPr>
        <p:sp>
          <p:nvSpPr>
            <p:cNvPr id="637" name="Oval 636"/>
            <p:cNvSpPr/>
            <p:nvPr/>
          </p:nvSpPr>
          <p:spPr>
            <a:xfrm>
              <a:off x="2269904" y="675054"/>
              <a:ext cx="460409" cy="479368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8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556" name="TextBox 637"/>
            <p:cNvSpPr txBox="1">
              <a:spLocks noChangeArrowheads="1"/>
            </p:cNvSpPr>
            <p:nvPr/>
          </p:nvSpPr>
          <p:spPr bwMode="auto">
            <a:xfrm>
              <a:off x="2743200" y="670292"/>
              <a:ext cx="5726347" cy="57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800" dirty="0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Good, </a:t>
              </a:r>
              <a:r>
                <a:rPr lang="en-US" sz="800" dirty="0" err="1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V</a:t>
              </a:r>
              <a:r>
                <a:rPr lang="en-US" sz="800" baseline="-25000" dirty="0" err="1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max</a:t>
              </a:r>
              <a:r>
                <a:rPr lang="en-US" sz="800" dirty="0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&gt;2050V</a:t>
              </a:r>
            </a:p>
          </p:txBody>
        </p:sp>
        <p:sp>
          <p:nvSpPr>
            <p:cNvPr id="14557" name="TextBox 641"/>
            <p:cNvSpPr txBox="1">
              <a:spLocks noChangeArrowheads="1"/>
            </p:cNvSpPr>
            <p:nvPr/>
          </p:nvSpPr>
          <p:spPr bwMode="auto">
            <a:xfrm>
              <a:off x="2819399" y="1351627"/>
              <a:ext cx="1716073" cy="57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800" dirty="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Dead</a:t>
              </a:r>
            </a:p>
          </p:txBody>
        </p:sp>
        <p:sp>
          <p:nvSpPr>
            <p:cNvPr id="870" name="Oval 869"/>
            <p:cNvSpPr/>
            <p:nvPr/>
          </p:nvSpPr>
          <p:spPr>
            <a:xfrm>
              <a:off x="2242914" y="1356010"/>
              <a:ext cx="460409" cy="479368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8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31" name="Group 872"/>
          <p:cNvGrpSpPr>
            <a:grpSpLocks/>
          </p:cNvGrpSpPr>
          <p:nvPr/>
        </p:nvGrpSpPr>
        <p:grpSpPr bwMode="auto">
          <a:xfrm>
            <a:off x="444500" y="569715"/>
            <a:ext cx="1722438" cy="338554"/>
            <a:chOff x="2269400" y="485864"/>
            <a:chExt cx="6200147" cy="902474"/>
          </a:xfrm>
        </p:grpSpPr>
        <p:sp>
          <p:nvSpPr>
            <p:cNvPr id="874" name="Oval 873"/>
            <p:cNvSpPr/>
            <p:nvPr/>
          </p:nvSpPr>
          <p:spPr>
            <a:xfrm>
              <a:off x="2269400" y="490624"/>
              <a:ext cx="460328" cy="479246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8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554" name="TextBox 874"/>
            <p:cNvSpPr txBox="1">
              <a:spLocks noChangeArrowheads="1"/>
            </p:cNvSpPr>
            <p:nvPr/>
          </p:nvSpPr>
          <p:spPr bwMode="auto">
            <a:xfrm>
              <a:off x="2743198" y="485864"/>
              <a:ext cx="5726349" cy="902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800" dirty="0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Noisy/Background/high </a:t>
              </a:r>
              <a:r>
                <a:rPr lang="en-US" sz="800" dirty="0" err="1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V</a:t>
              </a:r>
              <a:r>
                <a:rPr lang="en-US" sz="800" baseline="-25000" dirty="0" err="1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mi</a:t>
              </a:r>
              <a:r>
                <a:rPr lang="en-US" sz="800" dirty="0" err="1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  <a:r>
                <a:rPr lang="en-US" sz="800" dirty="0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//low </a:t>
              </a:r>
              <a:r>
                <a:rPr lang="en-US" sz="800" dirty="0" err="1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V</a:t>
              </a:r>
              <a:r>
                <a:rPr lang="en-US" sz="800" baseline="-25000" dirty="0" err="1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max</a:t>
              </a:r>
              <a:endParaRPr lang="en-US" sz="800" dirty="0">
                <a:solidFill>
                  <a:srgbClr val="FF660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grpSp>
        <p:nvGrpSpPr>
          <p:cNvPr id="14532" name="Group 19"/>
          <p:cNvGrpSpPr>
            <a:grpSpLocks/>
          </p:cNvGrpSpPr>
          <p:nvPr/>
        </p:nvGrpSpPr>
        <p:grpSpPr bwMode="auto">
          <a:xfrm>
            <a:off x="6362789" y="514350"/>
            <a:ext cx="1341878" cy="373261"/>
            <a:chOff x="762000" y="1219200"/>
            <a:chExt cx="12344400" cy="2743200"/>
          </a:xfrm>
        </p:grpSpPr>
        <p:sp>
          <p:nvSpPr>
            <p:cNvPr id="879" name="Oval 3"/>
            <p:cNvSpPr/>
            <p:nvPr/>
          </p:nvSpPr>
          <p:spPr>
            <a:xfrm>
              <a:off x="1447573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0" name="Oval 4"/>
            <p:cNvSpPr/>
            <p:nvPr/>
          </p:nvSpPr>
          <p:spPr>
            <a:xfrm>
              <a:off x="289580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1" name="Oval 5"/>
            <p:cNvSpPr/>
            <p:nvPr/>
          </p:nvSpPr>
          <p:spPr>
            <a:xfrm>
              <a:off x="4344025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2" name="Oval 6"/>
            <p:cNvSpPr/>
            <p:nvPr/>
          </p:nvSpPr>
          <p:spPr>
            <a:xfrm>
              <a:off x="5792252" y="1219200"/>
              <a:ext cx="1521244" cy="1448165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3" name="Oval 7"/>
            <p:cNvSpPr/>
            <p:nvPr/>
          </p:nvSpPr>
          <p:spPr>
            <a:xfrm>
              <a:off x="7240477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4" name="Oval 8"/>
            <p:cNvSpPr/>
            <p:nvPr/>
          </p:nvSpPr>
          <p:spPr>
            <a:xfrm>
              <a:off x="8688704" y="1219200"/>
              <a:ext cx="1521244" cy="1448165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5" name="Oval 9"/>
            <p:cNvSpPr/>
            <p:nvPr/>
          </p:nvSpPr>
          <p:spPr>
            <a:xfrm>
              <a:off x="10132873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6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7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8" name="Oval 12"/>
            <p:cNvSpPr/>
            <p:nvPr/>
          </p:nvSpPr>
          <p:spPr>
            <a:xfrm>
              <a:off x="2210225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9" name="Oval 13"/>
            <p:cNvSpPr/>
            <p:nvPr/>
          </p:nvSpPr>
          <p:spPr>
            <a:xfrm>
              <a:off x="3658452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0" name="Oval 14"/>
            <p:cNvSpPr/>
            <p:nvPr/>
          </p:nvSpPr>
          <p:spPr>
            <a:xfrm>
              <a:off x="5106676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1" name="Oval 15"/>
            <p:cNvSpPr/>
            <p:nvPr/>
          </p:nvSpPr>
          <p:spPr>
            <a:xfrm>
              <a:off x="6554903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2" name="Oval 16"/>
            <p:cNvSpPr/>
            <p:nvPr/>
          </p:nvSpPr>
          <p:spPr>
            <a:xfrm>
              <a:off x="7999073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3" name="Oval 17"/>
            <p:cNvSpPr/>
            <p:nvPr/>
          </p:nvSpPr>
          <p:spPr>
            <a:xfrm>
              <a:off x="944729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4" name="Oval 18"/>
            <p:cNvSpPr/>
            <p:nvPr/>
          </p:nvSpPr>
          <p:spPr>
            <a:xfrm>
              <a:off x="10895524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14403" name="TextBox 894"/>
          <p:cNvSpPr txBox="1">
            <a:spLocks noChangeArrowheads="1"/>
          </p:cNvSpPr>
          <p:nvPr/>
        </p:nvSpPr>
        <p:spPr bwMode="auto">
          <a:xfrm>
            <a:off x="6732764" y="285750"/>
            <a:ext cx="616943" cy="18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Module 34 </a:t>
            </a:r>
            <a:endParaRPr lang="en-US" dirty="0">
              <a:latin typeface="Calibri" charset="0"/>
            </a:endParaRPr>
          </a:p>
        </p:txBody>
      </p:sp>
      <p:grpSp>
        <p:nvGrpSpPr>
          <p:cNvPr id="14533" name="Group 19"/>
          <p:cNvGrpSpPr>
            <a:grpSpLocks/>
          </p:cNvGrpSpPr>
          <p:nvPr/>
        </p:nvGrpSpPr>
        <p:grpSpPr bwMode="auto">
          <a:xfrm>
            <a:off x="2307167" y="514350"/>
            <a:ext cx="1341879" cy="373261"/>
            <a:chOff x="762000" y="1219200"/>
            <a:chExt cx="12344400" cy="2743200"/>
          </a:xfrm>
        </p:grpSpPr>
        <p:sp>
          <p:nvSpPr>
            <p:cNvPr id="897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8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9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0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1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2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3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4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5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6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7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8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9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0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1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2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14405" name="TextBox 912"/>
          <p:cNvSpPr txBox="1">
            <a:spLocks noChangeArrowheads="1"/>
          </p:cNvSpPr>
          <p:nvPr/>
        </p:nvSpPr>
        <p:spPr bwMode="auto">
          <a:xfrm>
            <a:off x="2677143" y="285750"/>
            <a:ext cx="616943" cy="18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Module 41 </a:t>
            </a:r>
            <a:endParaRPr lang="en-US" dirty="0">
              <a:latin typeface="Calibri" charset="0"/>
            </a:endParaRPr>
          </a:p>
        </p:txBody>
      </p:sp>
      <p:grpSp>
        <p:nvGrpSpPr>
          <p:cNvPr id="14534" name="Group 19"/>
          <p:cNvGrpSpPr>
            <a:grpSpLocks/>
          </p:cNvGrpSpPr>
          <p:nvPr/>
        </p:nvGrpSpPr>
        <p:grpSpPr bwMode="auto">
          <a:xfrm>
            <a:off x="211667" y="1248966"/>
            <a:ext cx="1341879" cy="373261"/>
            <a:chOff x="762000" y="1219200"/>
            <a:chExt cx="12344400" cy="2743200"/>
          </a:xfrm>
        </p:grpSpPr>
        <p:sp>
          <p:nvSpPr>
            <p:cNvPr id="4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35" name="Group 916"/>
          <p:cNvGrpSpPr>
            <a:grpSpLocks/>
          </p:cNvGrpSpPr>
          <p:nvPr/>
        </p:nvGrpSpPr>
        <p:grpSpPr bwMode="auto">
          <a:xfrm>
            <a:off x="4076026" y="105270"/>
            <a:ext cx="1507669" cy="381190"/>
            <a:chOff x="599118" y="3309624"/>
            <a:chExt cx="5427094" cy="1016169"/>
          </a:xfrm>
        </p:grpSpPr>
        <p:grpSp>
          <p:nvGrpSpPr>
            <p:cNvPr id="14536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3" cy="995269"/>
              <a:chOff x="762000" y="1219200"/>
              <a:chExt cx="12344400" cy="2743200"/>
            </a:xfrm>
          </p:grpSpPr>
          <p:sp>
            <p:nvSpPr>
              <p:cNvPr id="920" name="Oval 919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1" name="Oval 920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2" name="Oval 921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3" name="Oval 922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4" name="Oval 923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5" name="Oval 924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6" name="Oval 925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7" name="Oval 926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8" name="Oval 927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9" name="Oval 928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0" name="Oval 929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1" name="Oval 930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2" name="Oval 931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3" name="Oval 932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4" name="Oval 933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5" name="Oval 934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14488" name="TextBox 918"/>
            <p:cNvSpPr txBox="1">
              <a:spLocks noChangeArrowheads="1"/>
            </p:cNvSpPr>
            <p:nvPr/>
          </p:nvSpPr>
          <p:spPr bwMode="auto">
            <a:xfrm>
              <a:off x="599118" y="3309624"/>
              <a:ext cx="5427094" cy="984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sp>
        <p:nvSpPr>
          <p:cNvPr id="14409" name="TextBox 935"/>
          <p:cNvSpPr txBox="1">
            <a:spLocks noChangeArrowheads="1"/>
          </p:cNvSpPr>
          <p:nvPr/>
        </p:nvSpPr>
        <p:spPr bwMode="auto">
          <a:xfrm>
            <a:off x="4360333" y="485775"/>
            <a:ext cx="1032146" cy="18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NIM Channel map</a:t>
            </a:r>
          </a:p>
        </p:txBody>
      </p:sp>
      <p:grpSp>
        <p:nvGrpSpPr>
          <p:cNvPr id="14537" name="Group 912"/>
          <p:cNvGrpSpPr/>
          <p:nvPr/>
        </p:nvGrpSpPr>
        <p:grpSpPr>
          <a:xfrm>
            <a:off x="232833" y="5514975"/>
            <a:ext cx="1267211" cy="196980"/>
            <a:chOff x="838198" y="15212403"/>
            <a:chExt cx="4561960" cy="525281"/>
          </a:xfrm>
          <a:solidFill>
            <a:srgbClr val="008000"/>
          </a:solidFill>
        </p:grpSpPr>
        <p:sp>
          <p:nvSpPr>
            <p:cNvPr id="914" name="Oval 11"/>
            <p:cNvSpPr/>
            <p:nvPr/>
          </p:nvSpPr>
          <p:spPr>
            <a:xfrm>
              <a:off x="838198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5" name="Oval 12"/>
            <p:cNvSpPr/>
            <p:nvPr/>
          </p:nvSpPr>
          <p:spPr>
            <a:xfrm>
              <a:off x="1404716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6" name="Oval 13"/>
            <p:cNvSpPr/>
            <p:nvPr/>
          </p:nvSpPr>
          <p:spPr>
            <a:xfrm>
              <a:off x="1971234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7" name="Oval 14"/>
            <p:cNvSpPr/>
            <p:nvPr/>
          </p:nvSpPr>
          <p:spPr>
            <a:xfrm>
              <a:off x="2537752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8" name="Oval 15"/>
            <p:cNvSpPr/>
            <p:nvPr/>
          </p:nvSpPr>
          <p:spPr>
            <a:xfrm>
              <a:off x="3104269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9" name="Oval 16"/>
            <p:cNvSpPr/>
            <p:nvPr/>
          </p:nvSpPr>
          <p:spPr>
            <a:xfrm>
              <a:off x="3670787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36" name="Oval 17"/>
            <p:cNvSpPr/>
            <p:nvPr/>
          </p:nvSpPr>
          <p:spPr>
            <a:xfrm>
              <a:off x="4237305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37" name="Oval 18"/>
            <p:cNvSpPr/>
            <p:nvPr/>
          </p:nvSpPr>
          <p:spPr>
            <a:xfrm>
              <a:off x="4803823" y="15212403"/>
              <a:ext cx="596335" cy="525281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538" name="Group 937"/>
          <p:cNvGrpSpPr/>
          <p:nvPr/>
        </p:nvGrpSpPr>
        <p:grpSpPr>
          <a:xfrm>
            <a:off x="4739981" y="5686425"/>
            <a:ext cx="1267211" cy="196980"/>
            <a:chOff x="838198" y="15212403"/>
            <a:chExt cx="4561960" cy="525281"/>
          </a:xfrm>
          <a:solidFill>
            <a:srgbClr val="000000"/>
          </a:solidFill>
        </p:grpSpPr>
        <p:sp>
          <p:nvSpPr>
            <p:cNvPr id="939" name="Oval 11"/>
            <p:cNvSpPr/>
            <p:nvPr/>
          </p:nvSpPr>
          <p:spPr>
            <a:xfrm>
              <a:off x="838198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0" name="Oval 12"/>
            <p:cNvSpPr/>
            <p:nvPr/>
          </p:nvSpPr>
          <p:spPr>
            <a:xfrm>
              <a:off x="1404716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1" name="Oval 13"/>
            <p:cNvSpPr/>
            <p:nvPr/>
          </p:nvSpPr>
          <p:spPr>
            <a:xfrm>
              <a:off x="1971234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2" name="Oval 14"/>
            <p:cNvSpPr/>
            <p:nvPr/>
          </p:nvSpPr>
          <p:spPr>
            <a:xfrm>
              <a:off x="2537752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3" name="Oval 15"/>
            <p:cNvSpPr/>
            <p:nvPr/>
          </p:nvSpPr>
          <p:spPr>
            <a:xfrm>
              <a:off x="3104269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4" name="Oval 16"/>
            <p:cNvSpPr/>
            <p:nvPr/>
          </p:nvSpPr>
          <p:spPr>
            <a:xfrm>
              <a:off x="3670787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5" name="Oval 17"/>
            <p:cNvSpPr/>
            <p:nvPr/>
          </p:nvSpPr>
          <p:spPr>
            <a:xfrm>
              <a:off x="4237305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6" name="Oval 18"/>
            <p:cNvSpPr/>
            <p:nvPr/>
          </p:nvSpPr>
          <p:spPr>
            <a:xfrm>
              <a:off x="4803823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539" name="Group 962"/>
          <p:cNvGrpSpPr>
            <a:grpSpLocks/>
          </p:cNvGrpSpPr>
          <p:nvPr/>
        </p:nvGrpSpPr>
        <p:grpSpPr bwMode="auto">
          <a:xfrm>
            <a:off x="1756833" y="6200775"/>
            <a:ext cx="1278379" cy="401836"/>
            <a:chOff x="6324600" y="16535400"/>
            <a:chExt cx="4601708" cy="1071470"/>
          </a:xfrm>
        </p:grpSpPr>
        <p:sp>
          <p:nvSpPr>
            <p:cNvPr id="947" name="Oval 3"/>
            <p:cNvSpPr/>
            <p:nvPr/>
          </p:nvSpPr>
          <p:spPr>
            <a:xfrm>
              <a:off x="6364284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48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49" name="Oval 5"/>
            <p:cNvSpPr/>
            <p:nvPr/>
          </p:nvSpPr>
          <p:spPr>
            <a:xfrm>
              <a:off x="749764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0" name="Oval 6"/>
            <p:cNvSpPr/>
            <p:nvPr/>
          </p:nvSpPr>
          <p:spPr>
            <a:xfrm>
              <a:off x="8064328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1" name="Oval 7"/>
            <p:cNvSpPr/>
            <p:nvPr/>
          </p:nvSpPr>
          <p:spPr>
            <a:xfrm>
              <a:off x="8631010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2" name="Oval 8"/>
            <p:cNvSpPr/>
            <p:nvPr/>
          </p:nvSpPr>
          <p:spPr>
            <a:xfrm>
              <a:off x="9197691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3" name="Oval 9"/>
            <p:cNvSpPr/>
            <p:nvPr/>
          </p:nvSpPr>
          <p:spPr>
            <a:xfrm>
              <a:off x="976278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4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5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6" name="Oval 12"/>
            <p:cNvSpPr/>
            <p:nvPr/>
          </p:nvSpPr>
          <p:spPr>
            <a:xfrm>
              <a:off x="689128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7" name="Oval 13"/>
            <p:cNvSpPr/>
            <p:nvPr/>
          </p:nvSpPr>
          <p:spPr>
            <a:xfrm>
              <a:off x="7457963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8" name="Oval 14"/>
            <p:cNvSpPr/>
            <p:nvPr/>
          </p:nvSpPr>
          <p:spPr>
            <a:xfrm>
              <a:off x="8024645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9" name="Oval 15"/>
            <p:cNvSpPr/>
            <p:nvPr/>
          </p:nvSpPr>
          <p:spPr>
            <a:xfrm>
              <a:off x="8591326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0" name="Oval 16"/>
            <p:cNvSpPr/>
            <p:nvPr/>
          </p:nvSpPr>
          <p:spPr>
            <a:xfrm>
              <a:off x="915642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1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2" name="Oval 18"/>
            <p:cNvSpPr/>
            <p:nvPr/>
          </p:nvSpPr>
          <p:spPr>
            <a:xfrm>
              <a:off x="10289783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40" name="Group 963"/>
          <p:cNvGrpSpPr>
            <a:grpSpLocks/>
          </p:cNvGrpSpPr>
          <p:nvPr/>
        </p:nvGrpSpPr>
        <p:grpSpPr bwMode="auto">
          <a:xfrm>
            <a:off x="4666809" y="3351610"/>
            <a:ext cx="1278378" cy="401836"/>
            <a:chOff x="6324600" y="16535400"/>
            <a:chExt cx="4601708" cy="1071470"/>
          </a:xfrm>
        </p:grpSpPr>
        <p:sp>
          <p:nvSpPr>
            <p:cNvPr id="965" name="Oval 3"/>
            <p:cNvSpPr/>
            <p:nvPr/>
          </p:nvSpPr>
          <p:spPr>
            <a:xfrm>
              <a:off x="6364283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6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7" name="Oval 5"/>
            <p:cNvSpPr/>
            <p:nvPr/>
          </p:nvSpPr>
          <p:spPr>
            <a:xfrm>
              <a:off x="749764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8" name="Oval 6"/>
            <p:cNvSpPr/>
            <p:nvPr/>
          </p:nvSpPr>
          <p:spPr>
            <a:xfrm>
              <a:off x="8064328" y="16535400"/>
              <a:ext cx="595253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9" name="Oval 7"/>
            <p:cNvSpPr/>
            <p:nvPr/>
          </p:nvSpPr>
          <p:spPr>
            <a:xfrm>
              <a:off x="8631009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0" name="Oval 8"/>
            <p:cNvSpPr/>
            <p:nvPr/>
          </p:nvSpPr>
          <p:spPr>
            <a:xfrm>
              <a:off x="9197692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1" name="Oval 9"/>
            <p:cNvSpPr/>
            <p:nvPr/>
          </p:nvSpPr>
          <p:spPr>
            <a:xfrm>
              <a:off x="976278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2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3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4" name="Oval 12"/>
            <p:cNvSpPr/>
            <p:nvPr/>
          </p:nvSpPr>
          <p:spPr>
            <a:xfrm>
              <a:off x="689128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5" name="Oval 13"/>
            <p:cNvSpPr/>
            <p:nvPr/>
          </p:nvSpPr>
          <p:spPr>
            <a:xfrm>
              <a:off x="7457963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6" name="Oval 14"/>
            <p:cNvSpPr/>
            <p:nvPr/>
          </p:nvSpPr>
          <p:spPr>
            <a:xfrm>
              <a:off x="8024644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7" name="Oval 15"/>
            <p:cNvSpPr/>
            <p:nvPr/>
          </p:nvSpPr>
          <p:spPr>
            <a:xfrm>
              <a:off x="8591326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8" name="Oval 16"/>
            <p:cNvSpPr/>
            <p:nvPr/>
          </p:nvSpPr>
          <p:spPr>
            <a:xfrm>
              <a:off x="9156421" y="17081453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9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0" name="Oval 18"/>
            <p:cNvSpPr/>
            <p:nvPr/>
          </p:nvSpPr>
          <p:spPr>
            <a:xfrm>
              <a:off x="10289784" y="17081453"/>
              <a:ext cx="596841" cy="525417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41" name="Group 980"/>
          <p:cNvGrpSpPr>
            <a:grpSpLocks/>
          </p:cNvGrpSpPr>
          <p:nvPr/>
        </p:nvGrpSpPr>
        <p:grpSpPr bwMode="auto">
          <a:xfrm>
            <a:off x="6161705" y="3347442"/>
            <a:ext cx="1278378" cy="401836"/>
            <a:chOff x="6324600" y="16535400"/>
            <a:chExt cx="4601708" cy="1071470"/>
          </a:xfrm>
        </p:grpSpPr>
        <p:sp>
          <p:nvSpPr>
            <p:cNvPr id="982" name="Oval 3"/>
            <p:cNvSpPr/>
            <p:nvPr/>
          </p:nvSpPr>
          <p:spPr>
            <a:xfrm>
              <a:off x="6364283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3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4" name="Oval 5"/>
            <p:cNvSpPr/>
            <p:nvPr/>
          </p:nvSpPr>
          <p:spPr>
            <a:xfrm>
              <a:off x="7497646" y="16535400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5" name="Oval 6"/>
            <p:cNvSpPr/>
            <p:nvPr/>
          </p:nvSpPr>
          <p:spPr>
            <a:xfrm>
              <a:off x="8064328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6" name="Oval 7"/>
            <p:cNvSpPr/>
            <p:nvPr/>
          </p:nvSpPr>
          <p:spPr>
            <a:xfrm>
              <a:off x="8631009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7" name="Oval 8"/>
            <p:cNvSpPr/>
            <p:nvPr/>
          </p:nvSpPr>
          <p:spPr>
            <a:xfrm>
              <a:off x="9197692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8" name="Oval 9"/>
            <p:cNvSpPr/>
            <p:nvPr/>
          </p:nvSpPr>
          <p:spPr>
            <a:xfrm>
              <a:off x="976278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9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0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1" name="Oval 12"/>
            <p:cNvSpPr/>
            <p:nvPr/>
          </p:nvSpPr>
          <p:spPr>
            <a:xfrm>
              <a:off x="689128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2" name="Oval 13"/>
            <p:cNvSpPr/>
            <p:nvPr/>
          </p:nvSpPr>
          <p:spPr>
            <a:xfrm>
              <a:off x="7457963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3" name="Oval 14"/>
            <p:cNvSpPr/>
            <p:nvPr/>
          </p:nvSpPr>
          <p:spPr>
            <a:xfrm>
              <a:off x="8024644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4" name="Oval 15"/>
            <p:cNvSpPr/>
            <p:nvPr/>
          </p:nvSpPr>
          <p:spPr>
            <a:xfrm>
              <a:off x="8591326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5" name="Oval 16"/>
            <p:cNvSpPr/>
            <p:nvPr/>
          </p:nvSpPr>
          <p:spPr>
            <a:xfrm>
              <a:off x="915642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6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7" name="Oval 18"/>
            <p:cNvSpPr/>
            <p:nvPr/>
          </p:nvSpPr>
          <p:spPr>
            <a:xfrm>
              <a:off x="10289784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42" name="Group 997"/>
          <p:cNvGrpSpPr>
            <a:grpSpLocks/>
          </p:cNvGrpSpPr>
          <p:nvPr/>
        </p:nvGrpSpPr>
        <p:grpSpPr bwMode="auto">
          <a:xfrm>
            <a:off x="4731191" y="6170414"/>
            <a:ext cx="1278378" cy="401836"/>
            <a:chOff x="6324600" y="16535400"/>
            <a:chExt cx="4601708" cy="1071470"/>
          </a:xfrm>
        </p:grpSpPr>
        <p:sp>
          <p:nvSpPr>
            <p:cNvPr id="999" name="Oval 3"/>
            <p:cNvSpPr/>
            <p:nvPr/>
          </p:nvSpPr>
          <p:spPr>
            <a:xfrm>
              <a:off x="6364283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0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1" name="Oval 5"/>
            <p:cNvSpPr/>
            <p:nvPr/>
          </p:nvSpPr>
          <p:spPr>
            <a:xfrm>
              <a:off x="7497646" y="16535400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2" name="Oval 6"/>
            <p:cNvSpPr/>
            <p:nvPr/>
          </p:nvSpPr>
          <p:spPr>
            <a:xfrm>
              <a:off x="8064328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3" name="Oval 7"/>
            <p:cNvSpPr/>
            <p:nvPr/>
          </p:nvSpPr>
          <p:spPr>
            <a:xfrm>
              <a:off x="8631009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4" name="Oval 8"/>
            <p:cNvSpPr/>
            <p:nvPr/>
          </p:nvSpPr>
          <p:spPr>
            <a:xfrm>
              <a:off x="9197692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5" name="Oval 9"/>
            <p:cNvSpPr/>
            <p:nvPr/>
          </p:nvSpPr>
          <p:spPr>
            <a:xfrm>
              <a:off x="976278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6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7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8" name="Oval 12"/>
            <p:cNvSpPr/>
            <p:nvPr/>
          </p:nvSpPr>
          <p:spPr>
            <a:xfrm>
              <a:off x="6891281" y="17081453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9" name="Oval 13"/>
            <p:cNvSpPr/>
            <p:nvPr/>
          </p:nvSpPr>
          <p:spPr>
            <a:xfrm>
              <a:off x="7457963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0" name="Oval 14"/>
            <p:cNvSpPr/>
            <p:nvPr/>
          </p:nvSpPr>
          <p:spPr>
            <a:xfrm>
              <a:off x="8024644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1" name="Oval 15"/>
            <p:cNvSpPr/>
            <p:nvPr/>
          </p:nvSpPr>
          <p:spPr>
            <a:xfrm>
              <a:off x="8591326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2" name="Oval 16"/>
            <p:cNvSpPr/>
            <p:nvPr/>
          </p:nvSpPr>
          <p:spPr>
            <a:xfrm>
              <a:off x="915642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3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4" name="Oval 18"/>
            <p:cNvSpPr/>
            <p:nvPr/>
          </p:nvSpPr>
          <p:spPr>
            <a:xfrm>
              <a:off x="10289784" y="17081453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1016" name="Rectangle 1015"/>
          <p:cNvSpPr/>
          <p:nvPr/>
        </p:nvSpPr>
        <p:spPr>
          <a:xfrm>
            <a:off x="6165674" y="3343275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17" name="Rectangle 1016"/>
          <p:cNvSpPr/>
          <p:nvPr/>
        </p:nvSpPr>
        <p:spPr>
          <a:xfrm>
            <a:off x="4656667" y="3371850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18" name="Rectangle 1017"/>
          <p:cNvSpPr/>
          <p:nvPr/>
        </p:nvSpPr>
        <p:spPr>
          <a:xfrm>
            <a:off x="4729427" y="5519142"/>
            <a:ext cx="1284552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19" name="Rectangle 1018"/>
          <p:cNvSpPr/>
          <p:nvPr/>
        </p:nvSpPr>
        <p:spPr>
          <a:xfrm>
            <a:off x="4735160" y="6184107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0" name="Rectangle 1019"/>
          <p:cNvSpPr/>
          <p:nvPr/>
        </p:nvSpPr>
        <p:spPr>
          <a:xfrm>
            <a:off x="239007" y="6212682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1" name="Rectangle 1020"/>
          <p:cNvSpPr/>
          <p:nvPr/>
        </p:nvSpPr>
        <p:spPr>
          <a:xfrm>
            <a:off x="1763007" y="6212682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2" name="Rectangle 1021"/>
          <p:cNvSpPr/>
          <p:nvPr/>
        </p:nvSpPr>
        <p:spPr>
          <a:xfrm>
            <a:off x="220045" y="5519142"/>
            <a:ext cx="1284552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13" name="TextBox 912"/>
          <p:cNvSpPr txBox="1"/>
          <p:nvPr/>
        </p:nvSpPr>
        <p:spPr>
          <a:xfrm>
            <a:off x="7864725" y="27040"/>
            <a:ext cx="129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06/18/2010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Time—June 2010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Gas mixture Ar/CO</a:t>
            </a:r>
            <a:r>
              <a:rPr lang="en-US" baseline="-25000"/>
              <a:t>2 </a:t>
            </a:r>
            <a:r>
              <a:rPr lang="en-US"/>
              <a:t>90/10</a:t>
            </a:r>
          </a:p>
          <a:p>
            <a:r>
              <a:rPr lang="en-US"/>
              <a:t>HV scans, 1500&lt;HV&lt;2100</a:t>
            </a:r>
          </a:p>
          <a:p>
            <a:r>
              <a:rPr lang="en-US"/>
              <a:t>Measure count rates vs. HV per module/channel using VME scalers</a:t>
            </a:r>
          </a:p>
          <a:p>
            <a:r>
              <a:rPr lang="en-US"/>
              <a:t>Three categories for test results:</a:t>
            </a:r>
          </a:p>
          <a:p>
            <a:pPr lvl="1"/>
            <a:r>
              <a:rPr lang="en-US"/>
              <a:t>Green = “good” channels, reasonable rates, plateau region of HV</a:t>
            </a:r>
          </a:p>
          <a:p>
            <a:pPr lvl="1"/>
            <a:r>
              <a:rPr lang="en-US"/>
              <a:t>Black = “dead” channels, no counts or very low counts at all HV</a:t>
            </a:r>
          </a:p>
          <a:p>
            <a:pPr lvl="1"/>
            <a:r>
              <a:rPr lang="en-US"/>
              <a:t>Orange = “marginal” channels, either too hot (very large count rates, noisy) or too cold (reasonable count rate only at very large HV)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Time—July 2010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Gas mixture = 80/20 Ar/CO</a:t>
            </a:r>
            <a:r>
              <a:rPr lang="en-US" baseline="-25000"/>
              <a:t>2</a:t>
            </a:r>
          </a:p>
          <a:p>
            <a:r>
              <a:rPr lang="en-US"/>
              <a:t>Conditioning of tubes with continuous negative applied HV, “clean” ions from anode wires while flushing with gas</a:t>
            </a:r>
          </a:p>
          <a:p>
            <a:r>
              <a:rPr lang="en-US"/>
              <a:t>Same testing procedure as last time, HV scan 1600-2200 V, VME scaler DAQ</a:t>
            </a:r>
          </a:p>
          <a:p>
            <a:r>
              <a:rPr lang="en-US"/>
              <a:t>Four categories for test results: </a:t>
            </a:r>
          </a:p>
          <a:p>
            <a:pPr lvl="1"/>
            <a:r>
              <a:rPr lang="en-US"/>
              <a:t>Green and black same as before</a:t>
            </a:r>
          </a:p>
          <a:p>
            <a:pPr lvl="1"/>
            <a:r>
              <a:rPr lang="en-US"/>
              <a:t>Red = “HOT” channels</a:t>
            </a:r>
          </a:p>
          <a:p>
            <a:pPr lvl="1"/>
            <a:r>
              <a:rPr lang="en-US"/>
              <a:t>Blue = “COLD” channels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716705" y="1248966"/>
            <a:ext cx="1341438" cy="373261"/>
            <a:chOff x="762000" y="1219200"/>
            <a:chExt cx="12344400" cy="2743200"/>
          </a:xfrm>
        </p:grpSpPr>
        <p:sp>
          <p:nvSpPr>
            <p:cNvPr id="22" name="Oval 21"/>
            <p:cNvSpPr/>
            <p:nvPr/>
          </p:nvSpPr>
          <p:spPr>
            <a:xfrm>
              <a:off x="144779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896502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4345202" y="1219200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578984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723854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8687250" y="1219200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10135953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1158059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762000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2210700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3659404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104047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6552748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8001451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9450151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10894795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3167062" y="1238846"/>
            <a:ext cx="1341879" cy="372666"/>
            <a:chOff x="762000" y="1219200"/>
            <a:chExt cx="12344400" cy="2743200"/>
          </a:xfrm>
        </p:grpSpPr>
        <p:sp>
          <p:nvSpPr>
            <p:cNvPr id="39" name="Oval 38"/>
            <p:cNvSpPr/>
            <p:nvPr/>
          </p:nvSpPr>
          <p:spPr>
            <a:xfrm>
              <a:off x="1447576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2895800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4344027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792251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7240478" y="1219200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8688702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10132871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11581098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762000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2210227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658451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5106678" y="2516304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6554902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7999071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9447298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10895522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656667" y="1238579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93" name="Oval 3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" name="Oval 4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5" name="Oval 5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6" name="Oval 6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7" name="Oval 7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8" name="Oval 8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9" name="Oval 9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0" name="Oval 10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1" name="Oval 11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2" name="Oval 12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3" name="Oval 13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4" name="Oval 14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5" name="Oval 15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6" name="Oval 16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7" name="Oval 17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8" name="Oval 18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6161705" y="1238846"/>
            <a:ext cx="1341438" cy="37266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77" name="Oval 76"/>
            <p:cNvSpPr/>
            <p:nvPr/>
          </p:nvSpPr>
          <p:spPr>
            <a:xfrm>
              <a:off x="1447799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2896502" y="1219200"/>
              <a:ext cx="15217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4345202" y="1219200"/>
              <a:ext cx="15217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5789846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7238549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8687250" y="1219200"/>
              <a:ext cx="1521747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10135953" y="1219200"/>
              <a:ext cx="152174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11580596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762000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2210700" y="2516304"/>
              <a:ext cx="1521747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3659404" y="2516304"/>
              <a:ext cx="152174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5104047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6552748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8001451" y="2516304"/>
              <a:ext cx="152174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9450151" y="2516304"/>
              <a:ext cx="1521747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10894795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64" name="Group 37"/>
          <p:cNvGrpSpPr/>
          <p:nvPr/>
        </p:nvGrpSpPr>
        <p:grpSpPr>
          <a:xfrm>
            <a:off x="7612147" y="1228211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61" name="Oval 60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14465" name="Group 19"/>
          <p:cNvGrpSpPr>
            <a:grpSpLocks/>
          </p:cNvGrpSpPr>
          <p:nvPr/>
        </p:nvGrpSpPr>
        <p:grpSpPr bwMode="auto">
          <a:xfrm>
            <a:off x="211667" y="1996678"/>
            <a:ext cx="1341879" cy="373261"/>
            <a:chOff x="762000" y="1219200"/>
            <a:chExt cx="12344400" cy="2743200"/>
          </a:xfrm>
        </p:grpSpPr>
        <p:sp>
          <p:nvSpPr>
            <p:cNvPr id="199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0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1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2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3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4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5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6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7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8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9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0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1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2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3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4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66" name="Group 20"/>
          <p:cNvGrpSpPr>
            <a:grpSpLocks/>
          </p:cNvGrpSpPr>
          <p:nvPr/>
        </p:nvGrpSpPr>
        <p:grpSpPr bwMode="auto">
          <a:xfrm>
            <a:off x="1716705" y="1996678"/>
            <a:ext cx="1341438" cy="373261"/>
            <a:chOff x="762000" y="1219200"/>
            <a:chExt cx="12344400" cy="2743200"/>
          </a:xfrm>
        </p:grpSpPr>
        <p:sp>
          <p:nvSpPr>
            <p:cNvPr id="183" name="Oval 182"/>
            <p:cNvSpPr/>
            <p:nvPr/>
          </p:nvSpPr>
          <p:spPr>
            <a:xfrm>
              <a:off x="144779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2896502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4345202" y="1219200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6" name="Oval 185"/>
            <p:cNvSpPr/>
            <p:nvPr/>
          </p:nvSpPr>
          <p:spPr>
            <a:xfrm>
              <a:off x="578984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7" name="Oval 186"/>
            <p:cNvSpPr/>
            <p:nvPr/>
          </p:nvSpPr>
          <p:spPr>
            <a:xfrm>
              <a:off x="723854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8" name="Oval 187"/>
            <p:cNvSpPr/>
            <p:nvPr/>
          </p:nvSpPr>
          <p:spPr>
            <a:xfrm>
              <a:off x="8687250" y="1219200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10135953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0" name="Oval 189"/>
            <p:cNvSpPr/>
            <p:nvPr/>
          </p:nvSpPr>
          <p:spPr>
            <a:xfrm>
              <a:off x="1158059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1" name="Oval 190"/>
            <p:cNvSpPr/>
            <p:nvPr/>
          </p:nvSpPr>
          <p:spPr>
            <a:xfrm>
              <a:off x="762000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2" name="Oval 191"/>
            <p:cNvSpPr/>
            <p:nvPr/>
          </p:nvSpPr>
          <p:spPr>
            <a:xfrm>
              <a:off x="2210700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3" name="Oval 192"/>
            <p:cNvSpPr/>
            <p:nvPr/>
          </p:nvSpPr>
          <p:spPr>
            <a:xfrm>
              <a:off x="3659404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4" name="Oval 193"/>
            <p:cNvSpPr/>
            <p:nvPr/>
          </p:nvSpPr>
          <p:spPr>
            <a:xfrm>
              <a:off x="5104047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6552748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8001451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7" name="Oval 196"/>
            <p:cNvSpPr/>
            <p:nvPr/>
          </p:nvSpPr>
          <p:spPr>
            <a:xfrm>
              <a:off x="9450151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8" name="Oval 197"/>
            <p:cNvSpPr/>
            <p:nvPr/>
          </p:nvSpPr>
          <p:spPr>
            <a:xfrm>
              <a:off x="10894795" y="2514235"/>
              <a:ext cx="1525804" cy="1448165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67" name="Group 37"/>
          <p:cNvGrpSpPr>
            <a:grpSpLocks/>
          </p:cNvGrpSpPr>
          <p:nvPr/>
        </p:nvGrpSpPr>
        <p:grpSpPr bwMode="auto">
          <a:xfrm>
            <a:off x="3167062" y="1986558"/>
            <a:ext cx="1341879" cy="373261"/>
            <a:chOff x="762000" y="1219200"/>
            <a:chExt cx="12344400" cy="2743200"/>
          </a:xfrm>
        </p:grpSpPr>
        <p:sp>
          <p:nvSpPr>
            <p:cNvPr id="167" name="Oval 166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9" name="Oval 168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0" name="Oval 169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1" name="Oval 170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2" name="Oval 171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3" name="Oval 172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9" name="Oval 178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1" name="Oval 180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2" name="Oval 181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68" name="Group 19"/>
          <p:cNvGrpSpPr/>
          <p:nvPr/>
        </p:nvGrpSpPr>
        <p:grpSpPr>
          <a:xfrm>
            <a:off x="4656666" y="1986343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148" name="Oval 3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49" name="Oval 4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0" name="Oval 5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1" name="Oval 6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2" name="Oval 7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3" name="Oval 8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4" name="Oval 9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5" name="Oval 10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6" name="Oval 11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7" name="Oval 12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8" name="Oval 13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9" name="Oval 14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0" name="Oval 15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1" name="Oval 16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2" name="Oval 17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3" name="Oval 18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69" name="Group 20"/>
          <p:cNvGrpSpPr>
            <a:grpSpLocks/>
          </p:cNvGrpSpPr>
          <p:nvPr/>
        </p:nvGrpSpPr>
        <p:grpSpPr bwMode="auto">
          <a:xfrm>
            <a:off x="6161705" y="1986558"/>
            <a:ext cx="1341438" cy="383381"/>
            <a:chOff x="762000" y="1219200"/>
            <a:chExt cx="12344400" cy="2819399"/>
          </a:xfrm>
        </p:grpSpPr>
        <p:sp>
          <p:nvSpPr>
            <p:cNvPr id="132" name="Oval 131"/>
            <p:cNvSpPr/>
            <p:nvPr/>
          </p:nvSpPr>
          <p:spPr>
            <a:xfrm>
              <a:off x="1447799" y="1219200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2896502" y="1219200"/>
              <a:ext cx="152174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4345202" y="1219200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5789846" y="1219200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7238549" y="1219200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8687250" y="1219200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10135953" y="1219200"/>
              <a:ext cx="152174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11580596" y="1219200"/>
              <a:ext cx="1525804" cy="1449100"/>
            </a:xfrm>
            <a:prstGeom prst="ellips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762000" y="2515073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2210700" y="2515073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3659404" y="2515073"/>
              <a:ext cx="152174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5104047" y="2515073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4" name="Oval 143"/>
            <p:cNvSpPr/>
            <p:nvPr/>
          </p:nvSpPr>
          <p:spPr>
            <a:xfrm>
              <a:off x="6552748" y="2515073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>
              <a:off x="8001451" y="2515073"/>
              <a:ext cx="152174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9450151" y="2515073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10894795" y="2589497"/>
              <a:ext cx="1525804" cy="1449102"/>
            </a:xfrm>
            <a:prstGeom prst="ellipse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0" name="Group 37"/>
          <p:cNvGrpSpPr>
            <a:grpSpLocks/>
          </p:cNvGrpSpPr>
          <p:nvPr/>
        </p:nvGrpSpPr>
        <p:grpSpPr bwMode="auto">
          <a:xfrm>
            <a:off x="7612062" y="1975842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116" name="Oval 115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1" name="Group 19"/>
          <p:cNvGrpSpPr>
            <a:grpSpLocks/>
          </p:cNvGrpSpPr>
          <p:nvPr/>
        </p:nvGrpSpPr>
        <p:grpSpPr bwMode="auto">
          <a:xfrm>
            <a:off x="211667" y="2667596"/>
            <a:ext cx="1341879" cy="384006"/>
            <a:chOff x="762000" y="1219200"/>
            <a:chExt cx="12344400" cy="2826673"/>
          </a:xfrm>
        </p:grpSpPr>
        <p:sp>
          <p:nvSpPr>
            <p:cNvPr id="304" name="Oval 3"/>
            <p:cNvSpPr/>
            <p:nvPr/>
          </p:nvSpPr>
          <p:spPr>
            <a:xfrm>
              <a:off x="1447576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" name="Oval 4"/>
            <p:cNvSpPr/>
            <p:nvPr/>
          </p:nvSpPr>
          <p:spPr>
            <a:xfrm>
              <a:off x="2895800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" name="Oval 5"/>
            <p:cNvSpPr/>
            <p:nvPr/>
          </p:nvSpPr>
          <p:spPr>
            <a:xfrm>
              <a:off x="4344027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7" name="Oval 6"/>
            <p:cNvSpPr/>
            <p:nvPr/>
          </p:nvSpPr>
          <p:spPr>
            <a:xfrm>
              <a:off x="5792251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8" name="Oval 7"/>
            <p:cNvSpPr/>
            <p:nvPr/>
          </p:nvSpPr>
          <p:spPr>
            <a:xfrm>
              <a:off x="7240478" y="1219200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9" name="Oval 8"/>
            <p:cNvSpPr/>
            <p:nvPr/>
          </p:nvSpPr>
          <p:spPr>
            <a:xfrm>
              <a:off x="8688702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0" name="Oval 9"/>
            <p:cNvSpPr/>
            <p:nvPr/>
          </p:nvSpPr>
          <p:spPr>
            <a:xfrm>
              <a:off x="10132871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1" name="Oval 10"/>
            <p:cNvSpPr/>
            <p:nvPr/>
          </p:nvSpPr>
          <p:spPr>
            <a:xfrm>
              <a:off x="11581098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" name="Oval 11"/>
            <p:cNvSpPr/>
            <p:nvPr/>
          </p:nvSpPr>
          <p:spPr>
            <a:xfrm>
              <a:off x="762000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" name="Oval 12"/>
            <p:cNvSpPr/>
            <p:nvPr/>
          </p:nvSpPr>
          <p:spPr>
            <a:xfrm>
              <a:off x="2210227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" name="Oval 13"/>
            <p:cNvSpPr/>
            <p:nvPr/>
          </p:nvSpPr>
          <p:spPr>
            <a:xfrm>
              <a:off x="3658451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" name="Oval 14"/>
            <p:cNvSpPr/>
            <p:nvPr/>
          </p:nvSpPr>
          <p:spPr>
            <a:xfrm>
              <a:off x="5106678" y="2516304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" name="Oval 15"/>
            <p:cNvSpPr/>
            <p:nvPr/>
          </p:nvSpPr>
          <p:spPr>
            <a:xfrm>
              <a:off x="6554902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" name="Oval 16"/>
            <p:cNvSpPr/>
            <p:nvPr/>
          </p:nvSpPr>
          <p:spPr>
            <a:xfrm>
              <a:off x="7999071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" name="Oval 17"/>
            <p:cNvSpPr/>
            <p:nvPr/>
          </p:nvSpPr>
          <p:spPr>
            <a:xfrm>
              <a:off x="9447298" y="2599780"/>
              <a:ext cx="1525306" cy="1446093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" name="Oval 18"/>
            <p:cNvSpPr/>
            <p:nvPr/>
          </p:nvSpPr>
          <p:spPr>
            <a:xfrm>
              <a:off x="10895522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2" name="Group 20"/>
          <p:cNvGrpSpPr/>
          <p:nvPr/>
        </p:nvGrpSpPr>
        <p:grpSpPr>
          <a:xfrm>
            <a:off x="1716605" y="2667329"/>
            <a:ext cx="1341753" cy="373226"/>
            <a:chOff x="762000" y="1219200"/>
            <a:chExt cx="12344400" cy="2743200"/>
          </a:xfrm>
          <a:solidFill>
            <a:schemeClr val="tx1"/>
          </a:solidFill>
        </p:grpSpPr>
        <p:sp>
          <p:nvSpPr>
            <p:cNvPr id="288" name="Oval 287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9" name="Oval 288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0" name="Oval 289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1" name="Oval 290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2" name="Oval 291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3" name="Oval 292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4" name="Oval 293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5" name="Oval 294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6" name="Oval 295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7" name="Oval 296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8" name="Oval 297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9" name="Oval 298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0" name="Oval 299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1" name="Oval 300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2" name="Oval 301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3" name="Oval 302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73" name="Group 37"/>
          <p:cNvGrpSpPr>
            <a:grpSpLocks/>
          </p:cNvGrpSpPr>
          <p:nvPr/>
        </p:nvGrpSpPr>
        <p:grpSpPr bwMode="auto">
          <a:xfrm>
            <a:off x="3167062" y="2656880"/>
            <a:ext cx="1341879" cy="373261"/>
            <a:chOff x="762000" y="1219200"/>
            <a:chExt cx="12344400" cy="2743200"/>
          </a:xfrm>
        </p:grpSpPr>
        <p:sp>
          <p:nvSpPr>
            <p:cNvPr id="272" name="Oval 271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" name="Oval 272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" name="Oval 273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" name="Oval 274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" name="Oval 275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" name="Oval 276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" name="Oval 277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" name="Oval 278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" name="Oval 279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" name="Oval 280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" name="Oval 281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" name="Oval 282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" name="Oval 283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" name="Oval 284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" name="Oval 285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" name="Oval 286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4" name="Group 19"/>
          <p:cNvGrpSpPr>
            <a:grpSpLocks/>
          </p:cNvGrpSpPr>
          <p:nvPr/>
        </p:nvGrpSpPr>
        <p:grpSpPr bwMode="auto">
          <a:xfrm>
            <a:off x="4656667" y="2656880"/>
            <a:ext cx="1341879" cy="373261"/>
            <a:chOff x="762000" y="1219200"/>
            <a:chExt cx="12344400" cy="2743200"/>
          </a:xfrm>
        </p:grpSpPr>
        <p:sp>
          <p:nvSpPr>
            <p:cNvPr id="253" name="Oval 3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" name="Oval 4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" name="Oval 5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" name="Oval 6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" name="Oval 7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" name="Oval 8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" name="Oval 9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" name="Oval 10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" name="Oval 11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" name="Oval 12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" name="Oval 13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" name="Oval 14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" name="Oval 15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" name="Oval 16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" name="Oval 17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" name="Oval 18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5" name="Group 20"/>
          <p:cNvGrpSpPr>
            <a:grpSpLocks/>
          </p:cNvGrpSpPr>
          <p:nvPr/>
        </p:nvGrpSpPr>
        <p:grpSpPr bwMode="auto">
          <a:xfrm>
            <a:off x="6161705" y="2656880"/>
            <a:ext cx="1341438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237" name="Oval 236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" name="Oval 237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" name="Oval 238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" name="Oval 239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" name="Oval 240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" name="Oval 241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" name="Oval 242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" name="Oval 243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" name="Oval 244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" name="Oval 245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" name="Oval 246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" name="Oval 247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" name="Oval 248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" name="Oval 249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" name="Oval 250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" name="Oval 251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6" name="Group 37"/>
          <p:cNvGrpSpPr/>
          <p:nvPr/>
        </p:nvGrpSpPr>
        <p:grpSpPr>
          <a:xfrm>
            <a:off x="7612147" y="2646594"/>
            <a:ext cx="1341753" cy="373226"/>
            <a:chOff x="762000" y="1219200"/>
            <a:chExt cx="12344400" cy="2743200"/>
          </a:xfrm>
          <a:solidFill>
            <a:schemeClr val="tx1"/>
          </a:solidFill>
        </p:grpSpPr>
        <p:sp>
          <p:nvSpPr>
            <p:cNvPr id="221" name="Oval 220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2" name="Oval 221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3" name="Oval 222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4" name="Oval 223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5" name="Oval 224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6" name="Oval 225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7" name="Oval 226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8" name="Oval 227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9" name="Oval 228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0" name="Oval 229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3" name="Oval 232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4" name="Oval 233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5" name="Oval 234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6" name="Oval 235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77" name="Group 54"/>
          <p:cNvGrpSpPr>
            <a:grpSpLocks/>
          </p:cNvGrpSpPr>
          <p:nvPr/>
        </p:nvGrpSpPr>
        <p:grpSpPr bwMode="auto">
          <a:xfrm>
            <a:off x="211667" y="3341489"/>
            <a:ext cx="4297274" cy="383381"/>
            <a:chOff x="761999" y="1172633"/>
            <a:chExt cx="18059402" cy="1722968"/>
          </a:xfrm>
        </p:grpSpPr>
        <p:grpSp>
          <p:nvGrpSpPr>
            <p:cNvPr id="14478" name="Group 19"/>
            <p:cNvGrpSpPr>
              <a:grpSpLocks/>
            </p:cNvGrpSpPr>
            <p:nvPr/>
          </p:nvGrpSpPr>
          <p:grpSpPr bwMode="auto">
            <a:xfrm>
              <a:off x="761999" y="1219200"/>
              <a:ext cx="5638802" cy="1676401"/>
              <a:chOff x="762000" y="1219200"/>
              <a:chExt cx="12344400" cy="2743200"/>
            </a:xfrm>
          </p:grpSpPr>
          <p:sp>
            <p:nvSpPr>
              <p:cNvPr id="621" name="Oval 3"/>
              <p:cNvSpPr/>
              <p:nvPr/>
            </p:nvSpPr>
            <p:spPr>
              <a:xfrm>
                <a:off x="1447634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2" name="Oval 4"/>
              <p:cNvSpPr/>
              <p:nvPr/>
            </p:nvSpPr>
            <p:spPr>
              <a:xfrm>
                <a:off x="2895980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3" name="Oval 5"/>
              <p:cNvSpPr/>
              <p:nvPr/>
            </p:nvSpPr>
            <p:spPr>
              <a:xfrm>
                <a:off x="4344329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4" name="Oval 6"/>
              <p:cNvSpPr/>
              <p:nvPr/>
            </p:nvSpPr>
            <p:spPr>
              <a:xfrm>
                <a:off x="5792676" y="1217424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5" name="Oval 7"/>
              <p:cNvSpPr/>
              <p:nvPr/>
            </p:nvSpPr>
            <p:spPr>
              <a:xfrm>
                <a:off x="7241025" y="1217424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6" name="Oval 8"/>
              <p:cNvSpPr/>
              <p:nvPr/>
            </p:nvSpPr>
            <p:spPr>
              <a:xfrm>
                <a:off x="8689372" y="1217424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7" name="Oval 9"/>
              <p:cNvSpPr/>
              <p:nvPr/>
            </p:nvSpPr>
            <p:spPr>
              <a:xfrm>
                <a:off x="10133663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8" name="Oval 10"/>
              <p:cNvSpPr/>
              <p:nvPr/>
            </p:nvSpPr>
            <p:spPr>
              <a:xfrm>
                <a:off x="11582012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9" name="Oval 11"/>
              <p:cNvSpPr/>
              <p:nvPr/>
            </p:nvSpPr>
            <p:spPr>
              <a:xfrm>
                <a:off x="762000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0" name="Oval 12"/>
              <p:cNvSpPr/>
              <p:nvPr/>
            </p:nvSpPr>
            <p:spPr>
              <a:xfrm>
                <a:off x="2210349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1" name="Oval 13"/>
              <p:cNvSpPr/>
              <p:nvPr/>
            </p:nvSpPr>
            <p:spPr>
              <a:xfrm>
                <a:off x="3658696" y="2513297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2" name="Oval 14"/>
              <p:cNvSpPr/>
              <p:nvPr/>
            </p:nvSpPr>
            <p:spPr>
              <a:xfrm>
                <a:off x="5107045" y="2513297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3" name="Oval 15"/>
              <p:cNvSpPr/>
              <p:nvPr/>
            </p:nvSpPr>
            <p:spPr>
              <a:xfrm>
                <a:off x="6555391" y="2513297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4" name="Oval 16"/>
              <p:cNvSpPr/>
              <p:nvPr/>
            </p:nvSpPr>
            <p:spPr>
              <a:xfrm>
                <a:off x="7999682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5" name="Oval 17"/>
              <p:cNvSpPr/>
              <p:nvPr/>
            </p:nvSpPr>
            <p:spPr>
              <a:xfrm>
                <a:off x="9448032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6" name="Oval 18"/>
              <p:cNvSpPr/>
              <p:nvPr/>
            </p:nvSpPr>
            <p:spPr>
              <a:xfrm>
                <a:off x="10896378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79" name="Group 20"/>
            <p:cNvGrpSpPr>
              <a:grpSpLocks/>
            </p:cNvGrpSpPr>
            <p:nvPr/>
          </p:nvGrpSpPr>
          <p:grpSpPr bwMode="auto">
            <a:xfrm>
              <a:off x="7086599" y="1219200"/>
              <a:ext cx="5638802" cy="1676401"/>
              <a:chOff x="762000" y="1219200"/>
              <a:chExt cx="12344400" cy="2743200"/>
            </a:xfrm>
          </p:grpSpPr>
          <p:sp>
            <p:nvSpPr>
              <p:cNvPr id="605" name="Oval 604"/>
              <p:cNvSpPr/>
              <p:nvPr/>
            </p:nvSpPr>
            <p:spPr>
              <a:xfrm>
                <a:off x="1448421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6" name="Oval 605"/>
              <p:cNvSpPr/>
              <p:nvPr/>
            </p:nvSpPr>
            <p:spPr>
              <a:xfrm>
                <a:off x="2896770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7" name="Oval 606"/>
              <p:cNvSpPr/>
              <p:nvPr/>
            </p:nvSpPr>
            <p:spPr>
              <a:xfrm>
                <a:off x="4345117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8" name="Oval 607"/>
              <p:cNvSpPr/>
              <p:nvPr/>
            </p:nvSpPr>
            <p:spPr>
              <a:xfrm>
                <a:off x="5793466" y="1217424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9" name="Oval 608"/>
              <p:cNvSpPr/>
              <p:nvPr/>
            </p:nvSpPr>
            <p:spPr>
              <a:xfrm>
                <a:off x="7241812" y="1217424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0" name="Oval 609"/>
              <p:cNvSpPr/>
              <p:nvPr/>
            </p:nvSpPr>
            <p:spPr>
              <a:xfrm>
                <a:off x="8690162" y="1217424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1" name="Oval 610"/>
              <p:cNvSpPr/>
              <p:nvPr/>
            </p:nvSpPr>
            <p:spPr>
              <a:xfrm>
                <a:off x="10134452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2" name="Oval 611"/>
              <p:cNvSpPr/>
              <p:nvPr/>
            </p:nvSpPr>
            <p:spPr>
              <a:xfrm>
                <a:off x="11582799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3" name="Oval 612"/>
              <p:cNvSpPr/>
              <p:nvPr/>
            </p:nvSpPr>
            <p:spPr>
              <a:xfrm>
                <a:off x="762790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4" name="Oval 613"/>
              <p:cNvSpPr/>
              <p:nvPr/>
            </p:nvSpPr>
            <p:spPr>
              <a:xfrm>
                <a:off x="2211136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5" name="Oval 614"/>
              <p:cNvSpPr/>
              <p:nvPr/>
            </p:nvSpPr>
            <p:spPr>
              <a:xfrm>
                <a:off x="3659485" y="2513297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6" name="Oval 615"/>
              <p:cNvSpPr/>
              <p:nvPr/>
            </p:nvSpPr>
            <p:spPr>
              <a:xfrm>
                <a:off x="5107832" y="2513297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7" name="Oval 616"/>
              <p:cNvSpPr/>
              <p:nvPr/>
            </p:nvSpPr>
            <p:spPr>
              <a:xfrm>
                <a:off x="6556181" y="2513297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8" name="Oval 617"/>
              <p:cNvSpPr/>
              <p:nvPr/>
            </p:nvSpPr>
            <p:spPr>
              <a:xfrm>
                <a:off x="8000472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9" name="Oval 618"/>
              <p:cNvSpPr/>
              <p:nvPr/>
            </p:nvSpPr>
            <p:spPr>
              <a:xfrm>
                <a:off x="9448819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0" name="Oval 619"/>
              <p:cNvSpPr/>
              <p:nvPr/>
            </p:nvSpPr>
            <p:spPr>
              <a:xfrm>
                <a:off x="10897168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80" name="Group 37"/>
            <p:cNvGrpSpPr>
              <a:grpSpLocks/>
            </p:cNvGrpSpPr>
            <p:nvPr/>
          </p:nvGrpSpPr>
          <p:grpSpPr bwMode="auto">
            <a:xfrm>
              <a:off x="13182599" y="1172633"/>
              <a:ext cx="5638802" cy="1676401"/>
              <a:chOff x="762000" y="1219200"/>
              <a:chExt cx="12344400" cy="2743200"/>
            </a:xfrm>
          </p:grpSpPr>
          <p:sp>
            <p:nvSpPr>
              <p:cNvPr id="589" name="Oval 588"/>
              <p:cNvSpPr/>
              <p:nvPr/>
            </p:nvSpPr>
            <p:spPr>
              <a:xfrm>
                <a:off x="1446591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0" name="Oval 589"/>
              <p:cNvSpPr/>
              <p:nvPr/>
            </p:nvSpPr>
            <p:spPr>
              <a:xfrm>
                <a:off x="2894938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1" name="Oval 590"/>
              <p:cNvSpPr/>
              <p:nvPr/>
            </p:nvSpPr>
            <p:spPr>
              <a:xfrm>
                <a:off x="4343287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2" name="Oval 591"/>
              <p:cNvSpPr/>
              <p:nvPr/>
            </p:nvSpPr>
            <p:spPr>
              <a:xfrm>
                <a:off x="5791633" y="12192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3" name="Oval 592"/>
              <p:cNvSpPr/>
              <p:nvPr/>
            </p:nvSpPr>
            <p:spPr>
              <a:xfrm>
                <a:off x="7239983" y="1219200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4" name="Oval 593"/>
              <p:cNvSpPr/>
              <p:nvPr/>
            </p:nvSpPr>
            <p:spPr>
              <a:xfrm>
                <a:off x="8688329" y="12192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5" name="Oval 594"/>
              <p:cNvSpPr/>
              <p:nvPr/>
            </p:nvSpPr>
            <p:spPr>
              <a:xfrm>
                <a:off x="10132620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6" name="Oval 595"/>
              <p:cNvSpPr/>
              <p:nvPr/>
            </p:nvSpPr>
            <p:spPr>
              <a:xfrm>
                <a:off x="11580969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7" name="Oval 596"/>
              <p:cNvSpPr/>
              <p:nvPr/>
            </p:nvSpPr>
            <p:spPr>
              <a:xfrm>
                <a:off x="760957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8" name="Oval 597"/>
              <p:cNvSpPr/>
              <p:nvPr/>
            </p:nvSpPr>
            <p:spPr>
              <a:xfrm>
                <a:off x="2209306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9" name="Oval 598"/>
              <p:cNvSpPr/>
              <p:nvPr/>
            </p:nvSpPr>
            <p:spPr>
              <a:xfrm>
                <a:off x="3657653" y="2515073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0" name="Oval 599"/>
              <p:cNvSpPr/>
              <p:nvPr/>
            </p:nvSpPr>
            <p:spPr>
              <a:xfrm>
                <a:off x="5106002" y="2515073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1" name="Oval 600"/>
              <p:cNvSpPr/>
              <p:nvPr/>
            </p:nvSpPr>
            <p:spPr>
              <a:xfrm>
                <a:off x="6554349" y="2515073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2" name="Oval 601"/>
              <p:cNvSpPr/>
              <p:nvPr/>
            </p:nvSpPr>
            <p:spPr>
              <a:xfrm>
                <a:off x="7998640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3" name="Oval 602"/>
              <p:cNvSpPr/>
              <p:nvPr/>
            </p:nvSpPr>
            <p:spPr>
              <a:xfrm>
                <a:off x="9446989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4" name="Oval 603"/>
              <p:cNvSpPr/>
              <p:nvPr/>
            </p:nvSpPr>
            <p:spPr>
              <a:xfrm>
                <a:off x="10895335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</p:grpSp>
      <p:grpSp>
        <p:nvGrpSpPr>
          <p:cNvPr id="14481" name="Group 37"/>
          <p:cNvGrpSpPr>
            <a:grpSpLocks/>
          </p:cNvGrpSpPr>
          <p:nvPr/>
        </p:nvGrpSpPr>
        <p:grpSpPr bwMode="auto">
          <a:xfrm>
            <a:off x="7612062" y="3331369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538" name="Oval 60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4" name="Oval 543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5" name="Oval 544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6" name="Oval 545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7" name="Oval 546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8" name="Oval 547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9" name="Oval 548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0" name="Oval 549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1" name="Oval 550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2" name="Oval 551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3" name="Oval 552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4357" name="TextBox 648"/>
          <p:cNvSpPr txBox="1">
            <a:spLocks noChangeArrowheads="1"/>
          </p:cNvSpPr>
          <p:nvPr/>
        </p:nvSpPr>
        <p:spPr bwMode="auto">
          <a:xfrm>
            <a:off x="556948" y="995958"/>
            <a:ext cx="838242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14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23  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20                                 Module 104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35                                Module 100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58" name="TextBox 651"/>
          <p:cNvSpPr txBox="1">
            <a:spLocks noChangeArrowheads="1"/>
          </p:cNvSpPr>
          <p:nvPr/>
        </p:nvSpPr>
        <p:spPr bwMode="auto">
          <a:xfrm>
            <a:off x="571500" y="1743075"/>
            <a:ext cx="825418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36                                Module 38                                 Module 40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103                                Module 17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59" name="TextBox 652"/>
          <p:cNvSpPr txBox="1">
            <a:spLocks noChangeArrowheads="1"/>
          </p:cNvSpPr>
          <p:nvPr/>
        </p:nvSpPr>
        <p:spPr bwMode="auto">
          <a:xfrm>
            <a:off x="571500" y="2457450"/>
            <a:ext cx="8246987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15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?                                Module 9                                   Module 7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37                                  Module 21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60" name="TextBox 653"/>
          <p:cNvSpPr txBox="1">
            <a:spLocks noChangeArrowheads="1"/>
          </p:cNvSpPr>
          <p:nvPr/>
        </p:nvSpPr>
        <p:spPr bwMode="auto">
          <a:xfrm>
            <a:off x="571500" y="3143250"/>
            <a:ext cx="819006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33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30                               Module 105                              Module 45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51                                  Module 1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14482" name="Group 19"/>
          <p:cNvGrpSpPr>
            <a:grpSpLocks/>
          </p:cNvGrpSpPr>
          <p:nvPr/>
        </p:nvGrpSpPr>
        <p:grpSpPr bwMode="auto">
          <a:xfrm>
            <a:off x="211667" y="4099917"/>
            <a:ext cx="1341879" cy="373261"/>
            <a:chOff x="762000" y="1219200"/>
            <a:chExt cx="12344400" cy="2743200"/>
          </a:xfrm>
        </p:grpSpPr>
        <p:sp>
          <p:nvSpPr>
            <p:cNvPr id="517" name="Oval 3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8" name="Oval 4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9" name="Oval 5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0" name="Oval 6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1" name="Oval 7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2" name="Oval 8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3" name="Oval 9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4" name="Oval 10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5" name="Oval 11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6" name="Oval 12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7" name="Oval 13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8" name="Oval 14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9" name="Oval 15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0" name="Oval 16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1" name="Oval 17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2" name="Oval 18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3" name="Group 20"/>
          <p:cNvGrpSpPr>
            <a:grpSpLocks/>
          </p:cNvGrpSpPr>
          <p:nvPr/>
        </p:nvGrpSpPr>
        <p:grpSpPr bwMode="auto">
          <a:xfrm>
            <a:off x="1716705" y="4099917"/>
            <a:ext cx="1341438" cy="373261"/>
            <a:chOff x="762000" y="1219200"/>
            <a:chExt cx="12344400" cy="2743200"/>
          </a:xfrm>
        </p:grpSpPr>
        <p:sp>
          <p:nvSpPr>
            <p:cNvPr id="501" name="Oval 500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2" name="Oval 501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3" name="Oval 502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9" name="Oval 508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0" name="Oval 509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6" name="Oval 515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4" name="Group 37"/>
          <p:cNvGrpSpPr/>
          <p:nvPr/>
        </p:nvGrpSpPr>
        <p:grpSpPr>
          <a:xfrm>
            <a:off x="3167147" y="4089288"/>
            <a:ext cx="1341753" cy="373226"/>
            <a:chOff x="762000" y="1219200"/>
            <a:chExt cx="12344400" cy="2743200"/>
          </a:xfrm>
          <a:solidFill>
            <a:srgbClr val="000000"/>
          </a:solidFill>
        </p:grpSpPr>
        <p:sp>
          <p:nvSpPr>
            <p:cNvPr id="485" name="Oval 484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8" name="Oval 487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9" name="Oval 488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5" name="Oval 494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6" name="Oval 495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85" name="Group 19"/>
          <p:cNvGrpSpPr>
            <a:grpSpLocks/>
          </p:cNvGrpSpPr>
          <p:nvPr/>
        </p:nvGrpSpPr>
        <p:grpSpPr bwMode="auto">
          <a:xfrm>
            <a:off x="4656667" y="4089202"/>
            <a:ext cx="1341879" cy="373261"/>
            <a:chOff x="762000" y="1219200"/>
            <a:chExt cx="12344400" cy="2743200"/>
          </a:xfrm>
        </p:grpSpPr>
        <p:sp>
          <p:nvSpPr>
            <p:cNvPr id="466" name="Oval 3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7" name="Oval 4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8" name="Oval 5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9" name="Oval 6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0" name="Oval 7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1" name="Oval 8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2" name="Oval 9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3" name="Oval 10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4" name="Oval 11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5" name="Oval 12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6" name="Oval 13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7" name="Oval 14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8" name="Oval 15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9" name="Oval 16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0" name="Oval 17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1" name="Oval 18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6" name="Group 20"/>
          <p:cNvGrpSpPr>
            <a:grpSpLocks/>
          </p:cNvGrpSpPr>
          <p:nvPr/>
        </p:nvGrpSpPr>
        <p:grpSpPr bwMode="auto">
          <a:xfrm>
            <a:off x="6161705" y="4084439"/>
            <a:ext cx="1341438" cy="373261"/>
            <a:chOff x="762000" y="1219200"/>
            <a:chExt cx="12344400" cy="2743200"/>
          </a:xfrm>
        </p:grpSpPr>
        <p:sp>
          <p:nvSpPr>
            <p:cNvPr id="450" name="Oval 449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1" name="Oval 450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2" name="Oval 451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3" name="Oval 452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4" name="Oval 453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5" name="Oval 454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6" name="Oval 455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7" name="Oval 456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8" name="Oval 457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9" name="Oval 458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0" name="Oval 459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1" name="Oval 460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2" name="Oval 461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3" name="Oval 462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4" name="Oval 463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5" name="Oval 464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7" name="Group 37"/>
          <p:cNvGrpSpPr>
            <a:grpSpLocks/>
          </p:cNvGrpSpPr>
          <p:nvPr/>
        </p:nvGrpSpPr>
        <p:grpSpPr bwMode="auto">
          <a:xfrm>
            <a:off x="7612062" y="4079082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434" name="Oval 43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5" name="Oval 43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6" name="Oval 43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7" name="Oval 43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8" name="Oval 43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9" name="Oval 43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0" name="Oval 43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1" name="Oval 44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2" name="Oval 44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3" name="Oval 44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4" name="Oval 44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5" name="Oval 44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6" name="Oval 44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7" name="Oval 44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8" name="Oval 44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9" name="Oval 44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89" name="Group 54"/>
          <p:cNvGrpSpPr>
            <a:grpSpLocks/>
          </p:cNvGrpSpPr>
          <p:nvPr/>
        </p:nvGrpSpPr>
        <p:grpSpPr bwMode="auto">
          <a:xfrm>
            <a:off x="211667" y="4760119"/>
            <a:ext cx="4297274" cy="383381"/>
            <a:chOff x="761997" y="1172633"/>
            <a:chExt cx="18059402" cy="1722968"/>
          </a:xfrm>
        </p:grpSpPr>
        <p:grpSp>
          <p:nvGrpSpPr>
            <p:cNvPr id="14490" name="Group 19"/>
            <p:cNvGrpSpPr>
              <a:grpSpLocks/>
            </p:cNvGrpSpPr>
            <p:nvPr/>
          </p:nvGrpSpPr>
          <p:grpSpPr bwMode="auto">
            <a:xfrm>
              <a:off x="761997" y="1219200"/>
              <a:ext cx="5638802" cy="1676401"/>
              <a:chOff x="762000" y="1219200"/>
              <a:chExt cx="12344400" cy="2743200"/>
            </a:xfrm>
          </p:grpSpPr>
          <p:sp>
            <p:nvSpPr>
              <p:cNvPr id="413" name="Oval 3"/>
              <p:cNvSpPr/>
              <p:nvPr/>
            </p:nvSpPr>
            <p:spPr>
              <a:xfrm>
                <a:off x="1447634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4" name="Oval 4"/>
              <p:cNvSpPr/>
              <p:nvPr/>
            </p:nvSpPr>
            <p:spPr>
              <a:xfrm>
                <a:off x="2895980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5" name="Oval 5"/>
              <p:cNvSpPr/>
              <p:nvPr/>
            </p:nvSpPr>
            <p:spPr>
              <a:xfrm>
                <a:off x="4344329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6" name="Oval 6"/>
              <p:cNvSpPr/>
              <p:nvPr/>
            </p:nvSpPr>
            <p:spPr>
              <a:xfrm>
                <a:off x="5792676" y="1217427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7" name="Oval 7"/>
              <p:cNvSpPr/>
              <p:nvPr/>
            </p:nvSpPr>
            <p:spPr>
              <a:xfrm>
                <a:off x="7241025" y="1217427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8" name="Oval 8"/>
              <p:cNvSpPr/>
              <p:nvPr/>
            </p:nvSpPr>
            <p:spPr>
              <a:xfrm>
                <a:off x="8689372" y="1217427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9" name="Oval 9"/>
              <p:cNvSpPr/>
              <p:nvPr/>
            </p:nvSpPr>
            <p:spPr>
              <a:xfrm>
                <a:off x="10133663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0" name="Oval 10"/>
              <p:cNvSpPr/>
              <p:nvPr/>
            </p:nvSpPr>
            <p:spPr>
              <a:xfrm>
                <a:off x="11582012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1" name="Oval 11"/>
              <p:cNvSpPr/>
              <p:nvPr/>
            </p:nvSpPr>
            <p:spPr>
              <a:xfrm>
                <a:off x="762000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2" name="Oval 12"/>
              <p:cNvSpPr/>
              <p:nvPr/>
            </p:nvSpPr>
            <p:spPr>
              <a:xfrm>
                <a:off x="2210349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3" name="Oval 13"/>
              <p:cNvSpPr/>
              <p:nvPr/>
            </p:nvSpPr>
            <p:spPr>
              <a:xfrm>
                <a:off x="3658696" y="25133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4" name="Oval 14"/>
              <p:cNvSpPr/>
              <p:nvPr/>
            </p:nvSpPr>
            <p:spPr>
              <a:xfrm>
                <a:off x="5107045" y="2513300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5" name="Oval 15"/>
              <p:cNvSpPr/>
              <p:nvPr/>
            </p:nvSpPr>
            <p:spPr>
              <a:xfrm>
                <a:off x="6555391" y="2513300"/>
                <a:ext cx="1521375" cy="1449100"/>
              </a:xfrm>
              <a:prstGeom prst="ellipse">
                <a:avLst/>
              </a:prstGeom>
              <a:solidFill>
                <a:srgbClr val="0000F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6" name="Oval 16"/>
              <p:cNvSpPr/>
              <p:nvPr/>
            </p:nvSpPr>
            <p:spPr>
              <a:xfrm>
                <a:off x="7999682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7" name="Oval 17"/>
              <p:cNvSpPr/>
              <p:nvPr/>
            </p:nvSpPr>
            <p:spPr>
              <a:xfrm>
                <a:off x="9448032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8" name="Oval 18"/>
              <p:cNvSpPr/>
              <p:nvPr/>
            </p:nvSpPr>
            <p:spPr>
              <a:xfrm>
                <a:off x="10896378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91" name="Group 20"/>
            <p:cNvGrpSpPr>
              <a:grpSpLocks/>
            </p:cNvGrpSpPr>
            <p:nvPr/>
          </p:nvGrpSpPr>
          <p:grpSpPr bwMode="auto">
            <a:xfrm>
              <a:off x="7086597" y="1219200"/>
              <a:ext cx="5638802" cy="1676401"/>
              <a:chOff x="762000" y="1219200"/>
              <a:chExt cx="12344400" cy="2743200"/>
            </a:xfrm>
          </p:grpSpPr>
          <p:sp>
            <p:nvSpPr>
              <p:cNvPr id="397" name="Oval 396"/>
              <p:cNvSpPr/>
              <p:nvPr/>
            </p:nvSpPr>
            <p:spPr>
              <a:xfrm>
                <a:off x="1448421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8" name="Oval 397"/>
              <p:cNvSpPr/>
              <p:nvPr/>
            </p:nvSpPr>
            <p:spPr>
              <a:xfrm>
                <a:off x="2896770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4345117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0" name="Oval 399"/>
              <p:cNvSpPr/>
              <p:nvPr/>
            </p:nvSpPr>
            <p:spPr>
              <a:xfrm>
                <a:off x="5793466" y="1217427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1" name="Oval 400"/>
              <p:cNvSpPr/>
              <p:nvPr/>
            </p:nvSpPr>
            <p:spPr>
              <a:xfrm>
                <a:off x="7241812" y="1217427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2" name="Oval 401"/>
              <p:cNvSpPr/>
              <p:nvPr/>
            </p:nvSpPr>
            <p:spPr>
              <a:xfrm>
                <a:off x="8690162" y="1217427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10134452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4" name="Oval 403"/>
              <p:cNvSpPr/>
              <p:nvPr/>
            </p:nvSpPr>
            <p:spPr>
              <a:xfrm>
                <a:off x="11582799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5" name="Oval 404"/>
              <p:cNvSpPr/>
              <p:nvPr/>
            </p:nvSpPr>
            <p:spPr>
              <a:xfrm>
                <a:off x="762790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6" name="Oval 405"/>
              <p:cNvSpPr/>
              <p:nvPr/>
            </p:nvSpPr>
            <p:spPr>
              <a:xfrm>
                <a:off x="2211136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7" name="Oval 406"/>
              <p:cNvSpPr/>
              <p:nvPr/>
            </p:nvSpPr>
            <p:spPr>
              <a:xfrm>
                <a:off x="3659485" y="2513300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8" name="Oval 407"/>
              <p:cNvSpPr/>
              <p:nvPr/>
            </p:nvSpPr>
            <p:spPr>
              <a:xfrm>
                <a:off x="5107832" y="25133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9" name="Oval 408"/>
              <p:cNvSpPr/>
              <p:nvPr/>
            </p:nvSpPr>
            <p:spPr>
              <a:xfrm>
                <a:off x="6556181" y="2513300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0" name="Oval 409"/>
              <p:cNvSpPr/>
              <p:nvPr/>
            </p:nvSpPr>
            <p:spPr>
              <a:xfrm>
                <a:off x="8000472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1" name="Oval 410"/>
              <p:cNvSpPr/>
              <p:nvPr/>
            </p:nvSpPr>
            <p:spPr>
              <a:xfrm>
                <a:off x="9448819" y="2513300"/>
                <a:ext cx="1525431" cy="1449100"/>
              </a:xfrm>
              <a:prstGeom prst="ellipse">
                <a:avLst/>
              </a:prstGeom>
              <a:solidFill>
                <a:srgbClr val="0000F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2" name="Oval 411"/>
              <p:cNvSpPr/>
              <p:nvPr/>
            </p:nvSpPr>
            <p:spPr>
              <a:xfrm>
                <a:off x="10897168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92" name="Group 37"/>
            <p:cNvGrpSpPr>
              <a:grpSpLocks/>
            </p:cNvGrpSpPr>
            <p:nvPr/>
          </p:nvGrpSpPr>
          <p:grpSpPr bwMode="auto">
            <a:xfrm>
              <a:off x="13182597" y="1172633"/>
              <a:ext cx="5638802" cy="1676401"/>
              <a:chOff x="762000" y="1219200"/>
              <a:chExt cx="12344400" cy="2743200"/>
            </a:xfrm>
          </p:grpSpPr>
          <p:sp>
            <p:nvSpPr>
              <p:cNvPr id="381" name="Oval 380"/>
              <p:cNvSpPr/>
              <p:nvPr/>
            </p:nvSpPr>
            <p:spPr>
              <a:xfrm>
                <a:off x="1446591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2" name="Oval 381"/>
              <p:cNvSpPr/>
              <p:nvPr/>
            </p:nvSpPr>
            <p:spPr>
              <a:xfrm>
                <a:off x="2894938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3" name="Oval 382"/>
              <p:cNvSpPr/>
              <p:nvPr/>
            </p:nvSpPr>
            <p:spPr>
              <a:xfrm>
                <a:off x="4343287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4" name="Oval 383"/>
              <p:cNvSpPr/>
              <p:nvPr/>
            </p:nvSpPr>
            <p:spPr>
              <a:xfrm>
                <a:off x="5791633" y="1219200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5" name="Oval 384"/>
              <p:cNvSpPr/>
              <p:nvPr/>
            </p:nvSpPr>
            <p:spPr>
              <a:xfrm>
                <a:off x="7239983" y="1219200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6" name="Oval 385"/>
              <p:cNvSpPr/>
              <p:nvPr/>
            </p:nvSpPr>
            <p:spPr>
              <a:xfrm>
                <a:off x="8688329" y="1219200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7" name="Oval 386"/>
              <p:cNvSpPr/>
              <p:nvPr/>
            </p:nvSpPr>
            <p:spPr>
              <a:xfrm>
                <a:off x="10132620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11580969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9" name="Oval 388"/>
              <p:cNvSpPr/>
              <p:nvPr/>
            </p:nvSpPr>
            <p:spPr>
              <a:xfrm>
                <a:off x="760957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0" name="Oval 389"/>
              <p:cNvSpPr/>
              <p:nvPr/>
            </p:nvSpPr>
            <p:spPr>
              <a:xfrm>
                <a:off x="2209306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3657653" y="2515073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2" name="Oval 391"/>
              <p:cNvSpPr/>
              <p:nvPr/>
            </p:nvSpPr>
            <p:spPr>
              <a:xfrm>
                <a:off x="5106002" y="2515073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3" name="Oval 392"/>
              <p:cNvSpPr/>
              <p:nvPr/>
            </p:nvSpPr>
            <p:spPr>
              <a:xfrm>
                <a:off x="6554349" y="2515073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4" name="Oval 393"/>
              <p:cNvSpPr/>
              <p:nvPr/>
            </p:nvSpPr>
            <p:spPr>
              <a:xfrm>
                <a:off x="7998640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5" name="Oval 394"/>
              <p:cNvSpPr/>
              <p:nvPr/>
            </p:nvSpPr>
            <p:spPr>
              <a:xfrm>
                <a:off x="9446989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6" name="Oval 395"/>
              <p:cNvSpPr/>
              <p:nvPr/>
            </p:nvSpPr>
            <p:spPr>
              <a:xfrm>
                <a:off x="10895335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</p:grpSp>
      <p:grpSp>
        <p:nvGrpSpPr>
          <p:cNvPr id="14493" name="Group 19"/>
          <p:cNvGrpSpPr>
            <a:grpSpLocks/>
          </p:cNvGrpSpPr>
          <p:nvPr/>
        </p:nvGrpSpPr>
        <p:grpSpPr bwMode="auto">
          <a:xfrm>
            <a:off x="4656667" y="4760119"/>
            <a:ext cx="1341879" cy="373261"/>
            <a:chOff x="762000" y="1219200"/>
            <a:chExt cx="12344400" cy="2743200"/>
          </a:xfrm>
        </p:grpSpPr>
        <p:sp>
          <p:nvSpPr>
            <p:cNvPr id="362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3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4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5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6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7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8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9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0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1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2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3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4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5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6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7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94" name="Group 20"/>
          <p:cNvGrpSpPr>
            <a:grpSpLocks/>
          </p:cNvGrpSpPr>
          <p:nvPr/>
        </p:nvGrpSpPr>
        <p:grpSpPr bwMode="auto">
          <a:xfrm>
            <a:off x="6161705" y="4760119"/>
            <a:ext cx="1341438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346" name="Oval 345"/>
            <p:cNvSpPr/>
            <p:nvPr/>
          </p:nvSpPr>
          <p:spPr>
            <a:xfrm>
              <a:off x="144779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7" name="Oval 346"/>
            <p:cNvSpPr/>
            <p:nvPr/>
          </p:nvSpPr>
          <p:spPr>
            <a:xfrm>
              <a:off x="2896502" y="1219200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8" name="Oval 347"/>
            <p:cNvSpPr/>
            <p:nvPr/>
          </p:nvSpPr>
          <p:spPr>
            <a:xfrm>
              <a:off x="4345202" y="1219200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9" name="Oval 348"/>
            <p:cNvSpPr/>
            <p:nvPr/>
          </p:nvSpPr>
          <p:spPr>
            <a:xfrm>
              <a:off x="5789846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0" name="Oval 349"/>
            <p:cNvSpPr/>
            <p:nvPr/>
          </p:nvSpPr>
          <p:spPr>
            <a:xfrm>
              <a:off x="7238549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1" name="Oval 350"/>
            <p:cNvSpPr/>
            <p:nvPr/>
          </p:nvSpPr>
          <p:spPr>
            <a:xfrm>
              <a:off x="8687250" y="1219200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2" name="Oval 351"/>
            <p:cNvSpPr/>
            <p:nvPr/>
          </p:nvSpPr>
          <p:spPr>
            <a:xfrm>
              <a:off x="10135953" y="1219200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3" name="Oval 352"/>
            <p:cNvSpPr/>
            <p:nvPr/>
          </p:nvSpPr>
          <p:spPr>
            <a:xfrm>
              <a:off x="11580596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4" name="Oval 353"/>
            <p:cNvSpPr/>
            <p:nvPr/>
          </p:nvSpPr>
          <p:spPr>
            <a:xfrm>
              <a:off x="762000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5" name="Oval 354"/>
            <p:cNvSpPr/>
            <p:nvPr/>
          </p:nvSpPr>
          <p:spPr>
            <a:xfrm>
              <a:off x="2210700" y="2514235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6" name="Oval 355"/>
            <p:cNvSpPr/>
            <p:nvPr/>
          </p:nvSpPr>
          <p:spPr>
            <a:xfrm>
              <a:off x="3659404" y="2514235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7" name="Oval 356"/>
            <p:cNvSpPr/>
            <p:nvPr/>
          </p:nvSpPr>
          <p:spPr>
            <a:xfrm>
              <a:off x="5104047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8" name="Oval 357"/>
            <p:cNvSpPr/>
            <p:nvPr/>
          </p:nvSpPr>
          <p:spPr>
            <a:xfrm>
              <a:off x="6552748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9" name="Oval 358"/>
            <p:cNvSpPr/>
            <p:nvPr/>
          </p:nvSpPr>
          <p:spPr>
            <a:xfrm>
              <a:off x="8001451" y="2514235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60" name="Oval 359"/>
            <p:cNvSpPr/>
            <p:nvPr/>
          </p:nvSpPr>
          <p:spPr>
            <a:xfrm>
              <a:off x="9450151" y="2514235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61" name="Oval 360"/>
            <p:cNvSpPr/>
            <p:nvPr/>
          </p:nvSpPr>
          <p:spPr>
            <a:xfrm>
              <a:off x="10894795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95" name="Group 37"/>
          <p:cNvGrpSpPr>
            <a:grpSpLocks/>
          </p:cNvGrpSpPr>
          <p:nvPr/>
        </p:nvGrpSpPr>
        <p:grpSpPr bwMode="auto">
          <a:xfrm>
            <a:off x="7612062" y="4749403"/>
            <a:ext cx="1341879" cy="373261"/>
            <a:chOff x="762000" y="1219200"/>
            <a:chExt cx="12344400" cy="2743200"/>
          </a:xfrm>
          <a:solidFill>
            <a:srgbClr val="000000"/>
          </a:solidFill>
        </p:grpSpPr>
        <p:sp>
          <p:nvSpPr>
            <p:cNvPr id="330" name="Oval 329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1" name="Oval 330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2" name="Oval 331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3" name="Oval 332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4" name="Oval 333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5" name="Oval 334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6" name="Oval 335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7" name="Oval 336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8" name="Oval 337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9" name="Oval 338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0" name="Oval 339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1" name="Oval 340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2" name="Oval 341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3" name="Oval 342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4" name="Oval 343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5" name="Oval 344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4371" name="TextBox 654"/>
          <p:cNvSpPr txBox="1">
            <a:spLocks noChangeArrowheads="1"/>
          </p:cNvSpPr>
          <p:nvPr/>
        </p:nvSpPr>
        <p:spPr bwMode="auto">
          <a:xfrm>
            <a:off x="571500" y="3855839"/>
            <a:ext cx="8249429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11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26                               Module 29                                Module 28 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31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32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72" name="TextBox 655"/>
          <p:cNvSpPr txBox="1">
            <a:spLocks noChangeArrowheads="1"/>
          </p:cNvSpPr>
          <p:nvPr/>
        </p:nvSpPr>
        <p:spPr bwMode="auto">
          <a:xfrm>
            <a:off x="571500" y="4572000"/>
            <a:ext cx="822212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10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50                               Module 24                                Module 42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27  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22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38" name="Group 895"/>
          <p:cNvGrpSpPr/>
          <p:nvPr/>
        </p:nvGrpSpPr>
        <p:grpSpPr>
          <a:xfrm>
            <a:off x="232833" y="5704652"/>
            <a:ext cx="1267211" cy="196980"/>
            <a:chOff x="838198" y="15212403"/>
            <a:chExt cx="4561960" cy="525281"/>
          </a:xfrm>
          <a:solidFill>
            <a:srgbClr val="008000"/>
          </a:solidFill>
        </p:grpSpPr>
        <p:sp>
          <p:nvSpPr>
            <p:cNvPr id="862" name="Oval 11"/>
            <p:cNvSpPr/>
            <p:nvPr/>
          </p:nvSpPr>
          <p:spPr>
            <a:xfrm>
              <a:off x="838198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3" name="Oval 12"/>
            <p:cNvSpPr/>
            <p:nvPr/>
          </p:nvSpPr>
          <p:spPr>
            <a:xfrm>
              <a:off x="1404716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4" name="Oval 13"/>
            <p:cNvSpPr/>
            <p:nvPr/>
          </p:nvSpPr>
          <p:spPr>
            <a:xfrm>
              <a:off x="1971234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5" name="Oval 14"/>
            <p:cNvSpPr/>
            <p:nvPr/>
          </p:nvSpPr>
          <p:spPr>
            <a:xfrm>
              <a:off x="2537752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6" name="Oval 15"/>
            <p:cNvSpPr/>
            <p:nvPr/>
          </p:nvSpPr>
          <p:spPr>
            <a:xfrm>
              <a:off x="3104269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7" name="Oval 16"/>
            <p:cNvSpPr/>
            <p:nvPr/>
          </p:nvSpPr>
          <p:spPr>
            <a:xfrm>
              <a:off x="3670787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8" name="Oval 17"/>
            <p:cNvSpPr/>
            <p:nvPr/>
          </p:nvSpPr>
          <p:spPr>
            <a:xfrm>
              <a:off x="4237305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9" name="Oval 18"/>
            <p:cNvSpPr/>
            <p:nvPr/>
          </p:nvSpPr>
          <p:spPr>
            <a:xfrm>
              <a:off x="4803823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5" name="Group 20"/>
          <p:cNvGrpSpPr>
            <a:grpSpLocks/>
          </p:cNvGrpSpPr>
          <p:nvPr/>
        </p:nvGrpSpPr>
        <p:grpSpPr bwMode="auto">
          <a:xfrm>
            <a:off x="1737872" y="5528667"/>
            <a:ext cx="1341438" cy="373261"/>
            <a:chOff x="762000" y="1219200"/>
            <a:chExt cx="12344400" cy="2743200"/>
          </a:xfrm>
        </p:grpSpPr>
        <p:sp>
          <p:nvSpPr>
            <p:cNvPr id="838" name="Oval 837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39" name="Oval 838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0" name="Oval 839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1" name="Oval 840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2" name="Oval 841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3" name="Oval 842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4" name="Oval 843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5" name="Oval 844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6" name="Oval 845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7" name="Oval 846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8" name="Oval 847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9" name="Oval 848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0" name="Oval 849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1" name="Oval 850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2" name="Oval 851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3" name="Oval 852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56" name="Group 37"/>
          <p:cNvGrpSpPr>
            <a:grpSpLocks/>
          </p:cNvGrpSpPr>
          <p:nvPr/>
        </p:nvGrpSpPr>
        <p:grpSpPr bwMode="auto">
          <a:xfrm>
            <a:off x="3188229" y="5517952"/>
            <a:ext cx="1341879" cy="373261"/>
            <a:chOff x="762000" y="1219200"/>
            <a:chExt cx="12344400" cy="2743200"/>
          </a:xfrm>
          <a:solidFill>
            <a:schemeClr val="tx1"/>
          </a:solidFill>
        </p:grpSpPr>
        <p:sp>
          <p:nvSpPr>
            <p:cNvPr id="822" name="Oval 821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3" name="Oval 822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4" name="Oval 823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5" name="Oval 824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6" name="Oval 825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7" name="Oval 826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8" name="Oval 827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9" name="Oval 828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0" name="Oval 829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1" name="Oval 830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2" name="Oval 831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3" name="Oval 832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4" name="Oval 833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5" name="Oval 834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6" name="Oval 835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7" name="Oval 836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7" name="Group 19"/>
          <p:cNvGrpSpPr/>
          <p:nvPr/>
        </p:nvGrpSpPr>
        <p:grpSpPr>
          <a:xfrm>
            <a:off x="4744122" y="5518038"/>
            <a:ext cx="1267211" cy="196980"/>
            <a:chOff x="1447800" y="1219200"/>
            <a:chExt cx="11658600" cy="1447800"/>
          </a:xfrm>
          <a:solidFill>
            <a:schemeClr val="tx1"/>
          </a:solidFill>
        </p:grpSpPr>
        <p:sp>
          <p:nvSpPr>
            <p:cNvPr id="803" name="Oval 3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4" name="Oval 4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5" name="Oval 5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6" name="Oval 6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7" name="Oval 7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8" name="Oval 8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9" name="Oval 9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10" name="Oval 10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8" name="Group 20"/>
          <p:cNvGrpSpPr>
            <a:grpSpLocks/>
          </p:cNvGrpSpPr>
          <p:nvPr/>
        </p:nvGrpSpPr>
        <p:grpSpPr bwMode="auto">
          <a:xfrm>
            <a:off x="6182872" y="5517952"/>
            <a:ext cx="1341438" cy="373261"/>
            <a:chOff x="762000" y="1219200"/>
            <a:chExt cx="12344400" cy="2743200"/>
          </a:xfrm>
        </p:grpSpPr>
        <p:sp>
          <p:nvSpPr>
            <p:cNvPr id="787" name="Oval 786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88" name="Oval 787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89" name="Oval 788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0" name="Oval 789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1" name="Oval 790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2" name="Oval 791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3" name="Oval 792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4" name="Oval 793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5" name="Oval 794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FF0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6" name="Oval 795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7" name="Oval 796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8" name="Oval 797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9" name="Oval 798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00" name="Oval 799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01" name="Oval 800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02" name="Oval 801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59" name="Group 37"/>
          <p:cNvGrpSpPr/>
          <p:nvPr/>
        </p:nvGrpSpPr>
        <p:grpSpPr>
          <a:xfrm>
            <a:off x="7633315" y="5507670"/>
            <a:ext cx="1341753" cy="373226"/>
            <a:chOff x="762000" y="1219200"/>
            <a:chExt cx="12344400" cy="2743200"/>
          </a:xfrm>
          <a:solidFill>
            <a:srgbClr val="000000"/>
          </a:solidFill>
        </p:grpSpPr>
        <p:sp>
          <p:nvSpPr>
            <p:cNvPr id="771" name="Oval 770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2" name="Oval 771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3" name="Oval 772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4" name="Oval 773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5" name="Oval 774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6" name="Oval 775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7" name="Oval 776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8" name="Oval 777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9" name="Oval 778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0" name="Oval 779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1" name="Oval 780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2" name="Oval 781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3" name="Oval 782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4" name="Oval 783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5" name="Oval 784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6" name="Oval 785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755" name="Oval 3"/>
          <p:cNvSpPr/>
          <p:nvPr/>
        </p:nvSpPr>
        <p:spPr>
          <a:xfrm>
            <a:off x="243858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6" name="Oval 4"/>
          <p:cNvSpPr/>
          <p:nvPr/>
        </p:nvSpPr>
        <p:spPr>
          <a:xfrm>
            <a:off x="401285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7" name="Oval 5"/>
          <p:cNvSpPr/>
          <p:nvPr/>
        </p:nvSpPr>
        <p:spPr>
          <a:xfrm>
            <a:off x="558712" y="6198989"/>
            <a:ext cx="165364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8" name="Oval 6"/>
          <p:cNvSpPr/>
          <p:nvPr/>
        </p:nvSpPr>
        <p:spPr>
          <a:xfrm>
            <a:off x="716139" y="6198989"/>
            <a:ext cx="165365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9" name="Oval 7"/>
          <p:cNvSpPr/>
          <p:nvPr/>
        </p:nvSpPr>
        <p:spPr>
          <a:xfrm>
            <a:off x="873125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0" name="Oval 8"/>
          <p:cNvSpPr/>
          <p:nvPr/>
        </p:nvSpPr>
        <p:spPr>
          <a:xfrm>
            <a:off x="1030552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1" name="Oval 9"/>
          <p:cNvSpPr/>
          <p:nvPr/>
        </p:nvSpPr>
        <p:spPr>
          <a:xfrm>
            <a:off x="1187979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2" name="Oval 10"/>
          <p:cNvSpPr/>
          <p:nvPr/>
        </p:nvSpPr>
        <p:spPr>
          <a:xfrm>
            <a:off x="1345406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3" name="Oval 11"/>
          <p:cNvSpPr/>
          <p:nvPr/>
        </p:nvSpPr>
        <p:spPr>
          <a:xfrm>
            <a:off x="232833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4" name="Oval 12"/>
          <p:cNvSpPr/>
          <p:nvPr/>
        </p:nvSpPr>
        <p:spPr>
          <a:xfrm>
            <a:off x="390260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5" name="Oval 13"/>
          <p:cNvSpPr/>
          <p:nvPr/>
        </p:nvSpPr>
        <p:spPr>
          <a:xfrm>
            <a:off x="547688" y="6403777"/>
            <a:ext cx="165365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6" name="Oval 14"/>
          <p:cNvSpPr/>
          <p:nvPr/>
        </p:nvSpPr>
        <p:spPr>
          <a:xfrm>
            <a:off x="705115" y="6403777"/>
            <a:ext cx="165364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7" name="Oval 15"/>
          <p:cNvSpPr/>
          <p:nvPr/>
        </p:nvSpPr>
        <p:spPr>
          <a:xfrm>
            <a:off x="862101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8" name="Oval 16"/>
          <p:cNvSpPr/>
          <p:nvPr/>
        </p:nvSpPr>
        <p:spPr>
          <a:xfrm>
            <a:off x="1019528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9" name="Oval 17"/>
          <p:cNvSpPr/>
          <p:nvPr/>
        </p:nvSpPr>
        <p:spPr>
          <a:xfrm>
            <a:off x="1188861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70" name="Oval 18"/>
          <p:cNvSpPr/>
          <p:nvPr/>
        </p:nvSpPr>
        <p:spPr>
          <a:xfrm>
            <a:off x="1334382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60" name="Group 37"/>
          <p:cNvGrpSpPr>
            <a:grpSpLocks/>
          </p:cNvGrpSpPr>
          <p:nvPr/>
        </p:nvGrpSpPr>
        <p:grpSpPr bwMode="auto">
          <a:xfrm>
            <a:off x="3188229" y="6188869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723" name="Oval 722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4" name="Oval 723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5" name="Oval 724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6" name="Oval 725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7" name="Oval 726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8" name="Oval 727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9" name="Oval 728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0" name="Oval 729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1" name="Oval 730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2" name="Oval 731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3" name="Oval 732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4" name="Oval 733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5" name="Oval 734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6" name="Oval 735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7" name="Oval 736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8" name="Oval 737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28" name="Group 20"/>
          <p:cNvGrpSpPr/>
          <p:nvPr/>
        </p:nvGrpSpPr>
        <p:grpSpPr>
          <a:xfrm>
            <a:off x="6182772" y="6188656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688" name="Oval 687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9" name="Oval 688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0" name="Oval 689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1" name="Oval 690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2" name="Oval 691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3" name="Oval 692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4" name="Oval 693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5" name="Oval 694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6" name="Oval 695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7" name="Oval 696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8" name="Oval 697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9" name="Oval 698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0" name="Oval 699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1" name="Oval 700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2" name="Oval 701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3" name="Oval 702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529" name="Group 37"/>
          <p:cNvGrpSpPr>
            <a:grpSpLocks/>
          </p:cNvGrpSpPr>
          <p:nvPr/>
        </p:nvGrpSpPr>
        <p:grpSpPr bwMode="auto">
          <a:xfrm>
            <a:off x="7633229" y="6170414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672" name="Oval 671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3" name="Oval 672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4" name="Oval 673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5" name="Oval 674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6" name="Oval 675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7" name="Oval 676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8" name="Oval 677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9" name="Oval 678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0" name="Oval 679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1" name="Oval 680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2" name="Oval 681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3" name="Oval 682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4" name="Oval 683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5" name="Oval 684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6" name="Oval 685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7" name="Oval 686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4398" name="TextBox 669"/>
          <p:cNvSpPr txBox="1">
            <a:spLocks noChangeArrowheads="1"/>
          </p:cNvSpPr>
          <p:nvPr/>
        </p:nvSpPr>
        <p:spPr bwMode="auto">
          <a:xfrm>
            <a:off x="592667" y="5253633"/>
            <a:ext cx="7847864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46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16                               Module ???                              Module 44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101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4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99" name="TextBox 670"/>
          <p:cNvSpPr txBox="1">
            <a:spLocks noChangeArrowheads="1"/>
          </p:cNvSpPr>
          <p:nvPr/>
        </p:nvSpPr>
        <p:spPr bwMode="auto">
          <a:xfrm>
            <a:off x="592667" y="5968008"/>
            <a:ext cx="819006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47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52                               Module 102                              Module 48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18                                  Module 6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14530" name="Group 871"/>
          <p:cNvGrpSpPr>
            <a:grpSpLocks/>
          </p:cNvGrpSpPr>
          <p:nvPr/>
        </p:nvGrpSpPr>
        <p:grpSpPr bwMode="auto">
          <a:xfrm>
            <a:off x="444500" y="57150"/>
            <a:ext cx="1729493" cy="470975"/>
            <a:chOff x="2242914" y="670292"/>
            <a:chExt cx="6226633" cy="1255784"/>
          </a:xfrm>
        </p:grpSpPr>
        <p:sp>
          <p:nvSpPr>
            <p:cNvPr id="637" name="Oval 636"/>
            <p:cNvSpPr/>
            <p:nvPr/>
          </p:nvSpPr>
          <p:spPr>
            <a:xfrm>
              <a:off x="2269904" y="675054"/>
              <a:ext cx="460409" cy="479368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8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556" name="TextBox 637"/>
            <p:cNvSpPr txBox="1">
              <a:spLocks noChangeArrowheads="1"/>
            </p:cNvSpPr>
            <p:nvPr/>
          </p:nvSpPr>
          <p:spPr bwMode="auto">
            <a:xfrm>
              <a:off x="2743200" y="670292"/>
              <a:ext cx="5726347" cy="57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800" dirty="0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Good, </a:t>
              </a:r>
              <a:r>
                <a:rPr lang="en-US" sz="800" dirty="0" err="1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V</a:t>
              </a:r>
              <a:r>
                <a:rPr lang="en-US" sz="800" baseline="-25000" dirty="0" err="1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max</a:t>
              </a:r>
              <a:r>
                <a:rPr lang="en-US" sz="800" dirty="0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&gt;2050V</a:t>
              </a:r>
            </a:p>
          </p:txBody>
        </p:sp>
        <p:sp>
          <p:nvSpPr>
            <p:cNvPr id="14557" name="TextBox 641"/>
            <p:cNvSpPr txBox="1">
              <a:spLocks noChangeArrowheads="1"/>
            </p:cNvSpPr>
            <p:nvPr/>
          </p:nvSpPr>
          <p:spPr bwMode="auto">
            <a:xfrm>
              <a:off x="2819399" y="1351627"/>
              <a:ext cx="1716073" cy="57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800" dirty="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Dead</a:t>
              </a:r>
            </a:p>
          </p:txBody>
        </p:sp>
        <p:sp>
          <p:nvSpPr>
            <p:cNvPr id="870" name="Oval 869"/>
            <p:cNvSpPr/>
            <p:nvPr/>
          </p:nvSpPr>
          <p:spPr>
            <a:xfrm>
              <a:off x="2242914" y="1356010"/>
              <a:ext cx="460409" cy="479368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8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31" name="Group 872"/>
          <p:cNvGrpSpPr>
            <a:grpSpLocks/>
          </p:cNvGrpSpPr>
          <p:nvPr/>
        </p:nvGrpSpPr>
        <p:grpSpPr bwMode="auto">
          <a:xfrm>
            <a:off x="443618" y="560796"/>
            <a:ext cx="1722438" cy="215444"/>
            <a:chOff x="2269400" y="485864"/>
            <a:chExt cx="6200147" cy="574303"/>
          </a:xfrm>
        </p:grpSpPr>
        <p:sp>
          <p:nvSpPr>
            <p:cNvPr id="874" name="Oval 873"/>
            <p:cNvSpPr/>
            <p:nvPr/>
          </p:nvSpPr>
          <p:spPr>
            <a:xfrm>
              <a:off x="2269400" y="490625"/>
              <a:ext cx="460328" cy="479245"/>
            </a:xfrm>
            <a:prstGeom prst="ellips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8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554" name="TextBox 874"/>
            <p:cNvSpPr txBox="1">
              <a:spLocks noChangeArrowheads="1"/>
            </p:cNvSpPr>
            <p:nvPr/>
          </p:nvSpPr>
          <p:spPr bwMode="auto">
            <a:xfrm>
              <a:off x="2743198" y="485864"/>
              <a:ext cx="5726349" cy="574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800" dirty="0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“</a:t>
              </a:r>
              <a:r>
                <a:rPr lang="en-US" sz="800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HOT”</a:t>
              </a:r>
            </a:p>
          </p:txBody>
        </p:sp>
      </p:grpSp>
      <p:grpSp>
        <p:nvGrpSpPr>
          <p:cNvPr id="14532" name="Group 19"/>
          <p:cNvGrpSpPr>
            <a:grpSpLocks/>
          </p:cNvGrpSpPr>
          <p:nvPr/>
        </p:nvGrpSpPr>
        <p:grpSpPr bwMode="auto">
          <a:xfrm>
            <a:off x="6362789" y="514350"/>
            <a:ext cx="1341878" cy="373261"/>
            <a:chOff x="762000" y="1219200"/>
            <a:chExt cx="12344400" cy="2743200"/>
          </a:xfrm>
          <a:solidFill>
            <a:schemeClr val="tx1"/>
          </a:solidFill>
        </p:grpSpPr>
        <p:sp>
          <p:nvSpPr>
            <p:cNvPr id="879" name="Oval 3"/>
            <p:cNvSpPr/>
            <p:nvPr/>
          </p:nvSpPr>
          <p:spPr>
            <a:xfrm>
              <a:off x="1447573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0" name="Oval 4"/>
            <p:cNvSpPr/>
            <p:nvPr/>
          </p:nvSpPr>
          <p:spPr>
            <a:xfrm>
              <a:off x="289580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1" name="Oval 5"/>
            <p:cNvSpPr/>
            <p:nvPr/>
          </p:nvSpPr>
          <p:spPr>
            <a:xfrm>
              <a:off x="4344025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2" name="Oval 6"/>
            <p:cNvSpPr/>
            <p:nvPr/>
          </p:nvSpPr>
          <p:spPr>
            <a:xfrm>
              <a:off x="5792252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3" name="Oval 7"/>
            <p:cNvSpPr/>
            <p:nvPr/>
          </p:nvSpPr>
          <p:spPr>
            <a:xfrm>
              <a:off x="7240477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4" name="Oval 8"/>
            <p:cNvSpPr/>
            <p:nvPr/>
          </p:nvSpPr>
          <p:spPr>
            <a:xfrm>
              <a:off x="8688704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5" name="Oval 9"/>
            <p:cNvSpPr/>
            <p:nvPr/>
          </p:nvSpPr>
          <p:spPr>
            <a:xfrm>
              <a:off x="10132873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6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7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8" name="Oval 12"/>
            <p:cNvSpPr/>
            <p:nvPr/>
          </p:nvSpPr>
          <p:spPr>
            <a:xfrm>
              <a:off x="2210225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9" name="Oval 13"/>
            <p:cNvSpPr/>
            <p:nvPr/>
          </p:nvSpPr>
          <p:spPr>
            <a:xfrm>
              <a:off x="3658452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0" name="Oval 14"/>
            <p:cNvSpPr/>
            <p:nvPr/>
          </p:nvSpPr>
          <p:spPr>
            <a:xfrm>
              <a:off x="5106676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1" name="Oval 15"/>
            <p:cNvSpPr/>
            <p:nvPr/>
          </p:nvSpPr>
          <p:spPr>
            <a:xfrm>
              <a:off x="6554903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2" name="Oval 16"/>
            <p:cNvSpPr/>
            <p:nvPr/>
          </p:nvSpPr>
          <p:spPr>
            <a:xfrm>
              <a:off x="7999073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3" name="Oval 17"/>
            <p:cNvSpPr/>
            <p:nvPr/>
          </p:nvSpPr>
          <p:spPr>
            <a:xfrm>
              <a:off x="944729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4" name="Oval 18"/>
            <p:cNvSpPr/>
            <p:nvPr/>
          </p:nvSpPr>
          <p:spPr>
            <a:xfrm>
              <a:off x="10895524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14403" name="TextBox 894"/>
          <p:cNvSpPr txBox="1">
            <a:spLocks noChangeArrowheads="1"/>
          </p:cNvSpPr>
          <p:nvPr/>
        </p:nvSpPr>
        <p:spPr bwMode="auto">
          <a:xfrm>
            <a:off x="6732764" y="285750"/>
            <a:ext cx="616943" cy="18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Module 34 </a:t>
            </a:r>
            <a:endParaRPr lang="en-US" dirty="0">
              <a:latin typeface="Calibri" charset="0"/>
            </a:endParaRPr>
          </a:p>
        </p:txBody>
      </p:sp>
      <p:grpSp>
        <p:nvGrpSpPr>
          <p:cNvPr id="14533" name="Group 19"/>
          <p:cNvGrpSpPr>
            <a:grpSpLocks/>
          </p:cNvGrpSpPr>
          <p:nvPr/>
        </p:nvGrpSpPr>
        <p:grpSpPr bwMode="auto">
          <a:xfrm>
            <a:off x="2307167" y="514350"/>
            <a:ext cx="1341879" cy="373261"/>
            <a:chOff x="762000" y="1219200"/>
            <a:chExt cx="12344400" cy="2743200"/>
          </a:xfrm>
        </p:grpSpPr>
        <p:sp>
          <p:nvSpPr>
            <p:cNvPr id="897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8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9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0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1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2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3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4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5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6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7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8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9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0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1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2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14405" name="TextBox 912"/>
          <p:cNvSpPr txBox="1">
            <a:spLocks noChangeArrowheads="1"/>
          </p:cNvSpPr>
          <p:nvPr/>
        </p:nvSpPr>
        <p:spPr bwMode="auto">
          <a:xfrm>
            <a:off x="2677143" y="285750"/>
            <a:ext cx="616943" cy="18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Module 41 </a:t>
            </a:r>
            <a:endParaRPr lang="en-US" dirty="0">
              <a:latin typeface="Calibri" charset="0"/>
            </a:endParaRPr>
          </a:p>
        </p:txBody>
      </p:sp>
      <p:grpSp>
        <p:nvGrpSpPr>
          <p:cNvPr id="14534" name="Group 19"/>
          <p:cNvGrpSpPr>
            <a:grpSpLocks/>
          </p:cNvGrpSpPr>
          <p:nvPr/>
        </p:nvGrpSpPr>
        <p:grpSpPr bwMode="auto">
          <a:xfrm>
            <a:off x="211667" y="1248966"/>
            <a:ext cx="1341879" cy="373261"/>
            <a:chOff x="762000" y="1219200"/>
            <a:chExt cx="12344400" cy="2743200"/>
          </a:xfrm>
        </p:grpSpPr>
        <p:sp>
          <p:nvSpPr>
            <p:cNvPr id="4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35" name="Group 916"/>
          <p:cNvGrpSpPr>
            <a:grpSpLocks/>
          </p:cNvGrpSpPr>
          <p:nvPr/>
        </p:nvGrpSpPr>
        <p:grpSpPr bwMode="auto">
          <a:xfrm>
            <a:off x="4076026" y="105270"/>
            <a:ext cx="1507669" cy="381190"/>
            <a:chOff x="599118" y="3309624"/>
            <a:chExt cx="5427094" cy="1016169"/>
          </a:xfrm>
        </p:grpSpPr>
        <p:grpSp>
          <p:nvGrpSpPr>
            <p:cNvPr id="14536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3" cy="995269"/>
              <a:chOff x="762000" y="1219200"/>
              <a:chExt cx="12344400" cy="2743200"/>
            </a:xfrm>
          </p:grpSpPr>
          <p:sp>
            <p:nvSpPr>
              <p:cNvPr id="920" name="Oval 919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1" name="Oval 920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2" name="Oval 921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3" name="Oval 922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4" name="Oval 923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5" name="Oval 924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6" name="Oval 925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7" name="Oval 926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8" name="Oval 927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9" name="Oval 928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0" name="Oval 929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1" name="Oval 930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2" name="Oval 931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3" name="Oval 932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4" name="Oval 933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5" name="Oval 934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14488" name="TextBox 918"/>
            <p:cNvSpPr txBox="1">
              <a:spLocks noChangeArrowheads="1"/>
            </p:cNvSpPr>
            <p:nvPr/>
          </p:nvSpPr>
          <p:spPr bwMode="auto">
            <a:xfrm>
              <a:off x="599118" y="3309624"/>
              <a:ext cx="5427094" cy="984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sp>
        <p:nvSpPr>
          <p:cNvPr id="14409" name="TextBox 935"/>
          <p:cNvSpPr txBox="1">
            <a:spLocks noChangeArrowheads="1"/>
          </p:cNvSpPr>
          <p:nvPr/>
        </p:nvSpPr>
        <p:spPr bwMode="auto">
          <a:xfrm>
            <a:off x="4360333" y="485775"/>
            <a:ext cx="1032146" cy="18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NIM Channel map</a:t>
            </a:r>
          </a:p>
        </p:txBody>
      </p:sp>
      <p:grpSp>
        <p:nvGrpSpPr>
          <p:cNvPr id="14537" name="Group 912"/>
          <p:cNvGrpSpPr/>
          <p:nvPr/>
        </p:nvGrpSpPr>
        <p:grpSpPr>
          <a:xfrm>
            <a:off x="232833" y="5514975"/>
            <a:ext cx="1267211" cy="196980"/>
            <a:chOff x="838198" y="15212403"/>
            <a:chExt cx="4561960" cy="525281"/>
          </a:xfrm>
          <a:solidFill>
            <a:srgbClr val="008000"/>
          </a:solidFill>
        </p:grpSpPr>
        <p:sp>
          <p:nvSpPr>
            <p:cNvPr id="914" name="Oval 11"/>
            <p:cNvSpPr/>
            <p:nvPr/>
          </p:nvSpPr>
          <p:spPr>
            <a:xfrm>
              <a:off x="838198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5" name="Oval 12"/>
            <p:cNvSpPr/>
            <p:nvPr/>
          </p:nvSpPr>
          <p:spPr>
            <a:xfrm>
              <a:off x="1404716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6" name="Oval 13"/>
            <p:cNvSpPr/>
            <p:nvPr/>
          </p:nvSpPr>
          <p:spPr>
            <a:xfrm>
              <a:off x="1971234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7" name="Oval 14"/>
            <p:cNvSpPr/>
            <p:nvPr/>
          </p:nvSpPr>
          <p:spPr>
            <a:xfrm>
              <a:off x="2537752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8" name="Oval 15"/>
            <p:cNvSpPr/>
            <p:nvPr/>
          </p:nvSpPr>
          <p:spPr>
            <a:xfrm>
              <a:off x="3104269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9" name="Oval 16"/>
            <p:cNvSpPr/>
            <p:nvPr/>
          </p:nvSpPr>
          <p:spPr>
            <a:xfrm>
              <a:off x="3670787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36" name="Oval 17"/>
            <p:cNvSpPr/>
            <p:nvPr/>
          </p:nvSpPr>
          <p:spPr>
            <a:xfrm>
              <a:off x="4237305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37" name="Oval 18"/>
            <p:cNvSpPr/>
            <p:nvPr/>
          </p:nvSpPr>
          <p:spPr>
            <a:xfrm>
              <a:off x="4803823" y="15212403"/>
              <a:ext cx="596335" cy="525281"/>
            </a:xfrm>
            <a:prstGeom prst="ellips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538" name="Group 937"/>
          <p:cNvGrpSpPr/>
          <p:nvPr/>
        </p:nvGrpSpPr>
        <p:grpSpPr>
          <a:xfrm>
            <a:off x="4739981" y="5686425"/>
            <a:ext cx="1267211" cy="196980"/>
            <a:chOff x="838198" y="15212403"/>
            <a:chExt cx="4561960" cy="525281"/>
          </a:xfrm>
          <a:solidFill>
            <a:srgbClr val="000000"/>
          </a:solidFill>
        </p:grpSpPr>
        <p:sp>
          <p:nvSpPr>
            <p:cNvPr id="939" name="Oval 11"/>
            <p:cNvSpPr/>
            <p:nvPr/>
          </p:nvSpPr>
          <p:spPr>
            <a:xfrm>
              <a:off x="838198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0" name="Oval 12"/>
            <p:cNvSpPr/>
            <p:nvPr/>
          </p:nvSpPr>
          <p:spPr>
            <a:xfrm>
              <a:off x="1404716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1" name="Oval 13"/>
            <p:cNvSpPr/>
            <p:nvPr/>
          </p:nvSpPr>
          <p:spPr>
            <a:xfrm>
              <a:off x="1971234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2" name="Oval 14"/>
            <p:cNvSpPr/>
            <p:nvPr/>
          </p:nvSpPr>
          <p:spPr>
            <a:xfrm>
              <a:off x="2537752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3" name="Oval 15"/>
            <p:cNvSpPr/>
            <p:nvPr/>
          </p:nvSpPr>
          <p:spPr>
            <a:xfrm>
              <a:off x="3104269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4" name="Oval 16"/>
            <p:cNvSpPr/>
            <p:nvPr/>
          </p:nvSpPr>
          <p:spPr>
            <a:xfrm>
              <a:off x="3670787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5" name="Oval 17"/>
            <p:cNvSpPr/>
            <p:nvPr/>
          </p:nvSpPr>
          <p:spPr>
            <a:xfrm>
              <a:off x="4237305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6" name="Oval 18"/>
            <p:cNvSpPr/>
            <p:nvPr/>
          </p:nvSpPr>
          <p:spPr>
            <a:xfrm>
              <a:off x="4803823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539" name="Group 962"/>
          <p:cNvGrpSpPr>
            <a:grpSpLocks/>
          </p:cNvGrpSpPr>
          <p:nvPr/>
        </p:nvGrpSpPr>
        <p:grpSpPr bwMode="auto">
          <a:xfrm>
            <a:off x="1756833" y="6200775"/>
            <a:ext cx="1278379" cy="401836"/>
            <a:chOff x="6324600" y="16535400"/>
            <a:chExt cx="4601708" cy="1071470"/>
          </a:xfrm>
        </p:grpSpPr>
        <p:sp>
          <p:nvSpPr>
            <p:cNvPr id="947" name="Oval 3"/>
            <p:cNvSpPr/>
            <p:nvPr/>
          </p:nvSpPr>
          <p:spPr>
            <a:xfrm>
              <a:off x="6364284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48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49" name="Oval 5"/>
            <p:cNvSpPr/>
            <p:nvPr/>
          </p:nvSpPr>
          <p:spPr>
            <a:xfrm>
              <a:off x="749764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0" name="Oval 6"/>
            <p:cNvSpPr/>
            <p:nvPr/>
          </p:nvSpPr>
          <p:spPr>
            <a:xfrm>
              <a:off x="8064328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1" name="Oval 7"/>
            <p:cNvSpPr/>
            <p:nvPr/>
          </p:nvSpPr>
          <p:spPr>
            <a:xfrm>
              <a:off x="8631010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2" name="Oval 8"/>
            <p:cNvSpPr/>
            <p:nvPr/>
          </p:nvSpPr>
          <p:spPr>
            <a:xfrm>
              <a:off x="9197691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3" name="Oval 9"/>
            <p:cNvSpPr/>
            <p:nvPr/>
          </p:nvSpPr>
          <p:spPr>
            <a:xfrm>
              <a:off x="976278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4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5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6" name="Oval 12"/>
            <p:cNvSpPr/>
            <p:nvPr/>
          </p:nvSpPr>
          <p:spPr>
            <a:xfrm>
              <a:off x="689128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7" name="Oval 13"/>
            <p:cNvSpPr/>
            <p:nvPr/>
          </p:nvSpPr>
          <p:spPr>
            <a:xfrm>
              <a:off x="7457963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8" name="Oval 14"/>
            <p:cNvSpPr/>
            <p:nvPr/>
          </p:nvSpPr>
          <p:spPr>
            <a:xfrm>
              <a:off x="8024645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9" name="Oval 15"/>
            <p:cNvSpPr/>
            <p:nvPr/>
          </p:nvSpPr>
          <p:spPr>
            <a:xfrm>
              <a:off x="8591326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0" name="Oval 16"/>
            <p:cNvSpPr/>
            <p:nvPr/>
          </p:nvSpPr>
          <p:spPr>
            <a:xfrm>
              <a:off x="915642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1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2" name="Oval 18"/>
            <p:cNvSpPr/>
            <p:nvPr/>
          </p:nvSpPr>
          <p:spPr>
            <a:xfrm>
              <a:off x="10289783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40" name="Group 963"/>
          <p:cNvGrpSpPr>
            <a:grpSpLocks/>
          </p:cNvGrpSpPr>
          <p:nvPr/>
        </p:nvGrpSpPr>
        <p:grpSpPr bwMode="auto">
          <a:xfrm>
            <a:off x="4666809" y="3351610"/>
            <a:ext cx="1278378" cy="401836"/>
            <a:chOff x="6324600" y="16535400"/>
            <a:chExt cx="4601708" cy="1071470"/>
          </a:xfrm>
        </p:grpSpPr>
        <p:sp>
          <p:nvSpPr>
            <p:cNvPr id="965" name="Oval 3"/>
            <p:cNvSpPr/>
            <p:nvPr/>
          </p:nvSpPr>
          <p:spPr>
            <a:xfrm>
              <a:off x="6364283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6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7" name="Oval 5"/>
            <p:cNvSpPr/>
            <p:nvPr/>
          </p:nvSpPr>
          <p:spPr>
            <a:xfrm>
              <a:off x="749764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8" name="Oval 6"/>
            <p:cNvSpPr/>
            <p:nvPr/>
          </p:nvSpPr>
          <p:spPr>
            <a:xfrm>
              <a:off x="8064328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9" name="Oval 7"/>
            <p:cNvSpPr/>
            <p:nvPr/>
          </p:nvSpPr>
          <p:spPr>
            <a:xfrm>
              <a:off x="8631009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0" name="Oval 8"/>
            <p:cNvSpPr/>
            <p:nvPr/>
          </p:nvSpPr>
          <p:spPr>
            <a:xfrm>
              <a:off x="9197692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1" name="Oval 9"/>
            <p:cNvSpPr/>
            <p:nvPr/>
          </p:nvSpPr>
          <p:spPr>
            <a:xfrm>
              <a:off x="976278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2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3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4" name="Oval 12"/>
            <p:cNvSpPr/>
            <p:nvPr/>
          </p:nvSpPr>
          <p:spPr>
            <a:xfrm>
              <a:off x="689128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5" name="Oval 13"/>
            <p:cNvSpPr/>
            <p:nvPr/>
          </p:nvSpPr>
          <p:spPr>
            <a:xfrm>
              <a:off x="7457963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6" name="Oval 14"/>
            <p:cNvSpPr/>
            <p:nvPr/>
          </p:nvSpPr>
          <p:spPr>
            <a:xfrm>
              <a:off x="8024644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7" name="Oval 15"/>
            <p:cNvSpPr/>
            <p:nvPr/>
          </p:nvSpPr>
          <p:spPr>
            <a:xfrm>
              <a:off x="8591326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8" name="Oval 16"/>
            <p:cNvSpPr/>
            <p:nvPr/>
          </p:nvSpPr>
          <p:spPr>
            <a:xfrm>
              <a:off x="915642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9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0" name="Oval 18"/>
            <p:cNvSpPr/>
            <p:nvPr/>
          </p:nvSpPr>
          <p:spPr>
            <a:xfrm>
              <a:off x="10289784" y="17081453"/>
              <a:ext cx="596841" cy="525417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41" name="Group 980"/>
          <p:cNvGrpSpPr>
            <a:grpSpLocks/>
          </p:cNvGrpSpPr>
          <p:nvPr/>
        </p:nvGrpSpPr>
        <p:grpSpPr bwMode="auto">
          <a:xfrm>
            <a:off x="6161705" y="3347442"/>
            <a:ext cx="1278378" cy="401836"/>
            <a:chOff x="6324600" y="16535400"/>
            <a:chExt cx="4601708" cy="1071470"/>
          </a:xfrm>
        </p:grpSpPr>
        <p:sp>
          <p:nvSpPr>
            <p:cNvPr id="982" name="Oval 3"/>
            <p:cNvSpPr/>
            <p:nvPr/>
          </p:nvSpPr>
          <p:spPr>
            <a:xfrm>
              <a:off x="6364283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3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4" name="Oval 5"/>
            <p:cNvSpPr/>
            <p:nvPr/>
          </p:nvSpPr>
          <p:spPr>
            <a:xfrm>
              <a:off x="749764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5" name="Oval 6"/>
            <p:cNvSpPr/>
            <p:nvPr/>
          </p:nvSpPr>
          <p:spPr>
            <a:xfrm>
              <a:off x="8064328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6" name="Oval 7"/>
            <p:cNvSpPr/>
            <p:nvPr/>
          </p:nvSpPr>
          <p:spPr>
            <a:xfrm>
              <a:off x="8631009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7" name="Oval 8"/>
            <p:cNvSpPr/>
            <p:nvPr/>
          </p:nvSpPr>
          <p:spPr>
            <a:xfrm>
              <a:off x="9197692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8" name="Oval 9"/>
            <p:cNvSpPr/>
            <p:nvPr/>
          </p:nvSpPr>
          <p:spPr>
            <a:xfrm>
              <a:off x="976278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9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0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1" name="Oval 12"/>
            <p:cNvSpPr/>
            <p:nvPr/>
          </p:nvSpPr>
          <p:spPr>
            <a:xfrm>
              <a:off x="689128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2" name="Oval 13"/>
            <p:cNvSpPr/>
            <p:nvPr/>
          </p:nvSpPr>
          <p:spPr>
            <a:xfrm>
              <a:off x="7457963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3" name="Oval 14"/>
            <p:cNvSpPr/>
            <p:nvPr/>
          </p:nvSpPr>
          <p:spPr>
            <a:xfrm>
              <a:off x="8024644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4" name="Oval 15"/>
            <p:cNvSpPr/>
            <p:nvPr/>
          </p:nvSpPr>
          <p:spPr>
            <a:xfrm>
              <a:off x="8591326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5" name="Oval 16"/>
            <p:cNvSpPr/>
            <p:nvPr/>
          </p:nvSpPr>
          <p:spPr>
            <a:xfrm>
              <a:off x="915642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6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7" name="Oval 18"/>
            <p:cNvSpPr/>
            <p:nvPr/>
          </p:nvSpPr>
          <p:spPr>
            <a:xfrm>
              <a:off x="10289784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42" name="Group 997"/>
          <p:cNvGrpSpPr>
            <a:grpSpLocks/>
          </p:cNvGrpSpPr>
          <p:nvPr/>
        </p:nvGrpSpPr>
        <p:grpSpPr bwMode="auto">
          <a:xfrm>
            <a:off x="4731191" y="6170414"/>
            <a:ext cx="1278378" cy="401836"/>
            <a:chOff x="6324600" y="16535400"/>
            <a:chExt cx="4601708" cy="1071470"/>
          </a:xfrm>
        </p:grpSpPr>
        <p:sp>
          <p:nvSpPr>
            <p:cNvPr id="999" name="Oval 3"/>
            <p:cNvSpPr/>
            <p:nvPr/>
          </p:nvSpPr>
          <p:spPr>
            <a:xfrm>
              <a:off x="6364283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0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1" name="Oval 5"/>
            <p:cNvSpPr/>
            <p:nvPr/>
          </p:nvSpPr>
          <p:spPr>
            <a:xfrm>
              <a:off x="7497646" y="16535400"/>
              <a:ext cx="596841" cy="525417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2" name="Oval 6"/>
            <p:cNvSpPr/>
            <p:nvPr/>
          </p:nvSpPr>
          <p:spPr>
            <a:xfrm>
              <a:off x="8064328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3" name="Oval 7"/>
            <p:cNvSpPr/>
            <p:nvPr/>
          </p:nvSpPr>
          <p:spPr>
            <a:xfrm>
              <a:off x="8631009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4" name="Oval 8"/>
            <p:cNvSpPr/>
            <p:nvPr/>
          </p:nvSpPr>
          <p:spPr>
            <a:xfrm>
              <a:off x="9197692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5" name="Oval 9"/>
            <p:cNvSpPr/>
            <p:nvPr/>
          </p:nvSpPr>
          <p:spPr>
            <a:xfrm>
              <a:off x="976278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6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7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8" name="Oval 12"/>
            <p:cNvSpPr/>
            <p:nvPr/>
          </p:nvSpPr>
          <p:spPr>
            <a:xfrm>
              <a:off x="689128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9" name="Oval 13"/>
            <p:cNvSpPr/>
            <p:nvPr/>
          </p:nvSpPr>
          <p:spPr>
            <a:xfrm>
              <a:off x="7457963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0" name="Oval 14"/>
            <p:cNvSpPr/>
            <p:nvPr/>
          </p:nvSpPr>
          <p:spPr>
            <a:xfrm>
              <a:off x="8024644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1" name="Oval 15"/>
            <p:cNvSpPr/>
            <p:nvPr/>
          </p:nvSpPr>
          <p:spPr>
            <a:xfrm>
              <a:off x="8591326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2" name="Oval 16"/>
            <p:cNvSpPr/>
            <p:nvPr/>
          </p:nvSpPr>
          <p:spPr>
            <a:xfrm>
              <a:off x="915642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3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4" name="Oval 18"/>
            <p:cNvSpPr/>
            <p:nvPr/>
          </p:nvSpPr>
          <p:spPr>
            <a:xfrm>
              <a:off x="10289784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1016" name="Rectangle 1015"/>
          <p:cNvSpPr/>
          <p:nvPr/>
        </p:nvSpPr>
        <p:spPr>
          <a:xfrm>
            <a:off x="6165674" y="3343275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17" name="Rectangle 1016"/>
          <p:cNvSpPr/>
          <p:nvPr/>
        </p:nvSpPr>
        <p:spPr>
          <a:xfrm>
            <a:off x="4656667" y="3371850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18" name="Rectangle 1017"/>
          <p:cNvSpPr/>
          <p:nvPr/>
        </p:nvSpPr>
        <p:spPr>
          <a:xfrm>
            <a:off x="4729427" y="5519142"/>
            <a:ext cx="1284552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19" name="Rectangle 1018"/>
          <p:cNvSpPr/>
          <p:nvPr/>
        </p:nvSpPr>
        <p:spPr>
          <a:xfrm>
            <a:off x="4735160" y="6184107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0" name="Rectangle 1019"/>
          <p:cNvSpPr/>
          <p:nvPr/>
        </p:nvSpPr>
        <p:spPr>
          <a:xfrm>
            <a:off x="239007" y="6212682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1" name="Rectangle 1020"/>
          <p:cNvSpPr/>
          <p:nvPr/>
        </p:nvSpPr>
        <p:spPr>
          <a:xfrm>
            <a:off x="1763007" y="6212682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2" name="Rectangle 1021"/>
          <p:cNvSpPr/>
          <p:nvPr/>
        </p:nvSpPr>
        <p:spPr>
          <a:xfrm>
            <a:off x="220045" y="5519142"/>
            <a:ext cx="1284552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13" name="TextBox 912"/>
          <p:cNvSpPr txBox="1"/>
          <p:nvPr/>
        </p:nvSpPr>
        <p:spPr>
          <a:xfrm>
            <a:off x="7864725" y="27040"/>
            <a:ext cx="129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07/30/2010</a:t>
            </a:r>
            <a:endParaRPr lang="en-US" dirty="0"/>
          </a:p>
        </p:txBody>
      </p:sp>
      <p:grpSp>
        <p:nvGrpSpPr>
          <p:cNvPr id="14543" name="Group 872"/>
          <p:cNvGrpSpPr>
            <a:grpSpLocks/>
          </p:cNvGrpSpPr>
          <p:nvPr/>
        </p:nvGrpSpPr>
        <p:grpSpPr bwMode="auto">
          <a:xfrm>
            <a:off x="443618" y="785159"/>
            <a:ext cx="1722438" cy="215444"/>
            <a:chOff x="2269400" y="485864"/>
            <a:chExt cx="6200147" cy="574303"/>
          </a:xfrm>
        </p:grpSpPr>
        <p:sp>
          <p:nvSpPr>
            <p:cNvPr id="963" name="Oval 962"/>
            <p:cNvSpPr/>
            <p:nvPr/>
          </p:nvSpPr>
          <p:spPr>
            <a:xfrm>
              <a:off x="2269400" y="490625"/>
              <a:ext cx="460328" cy="479245"/>
            </a:xfrm>
            <a:prstGeom prst="ellipse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8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4" name="TextBox 874"/>
            <p:cNvSpPr txBox="1">
              <a:spLocks noChangeArrowheads="1"/>
            </p:cNvSpPr>
            <p:nvPr/>
          </p:nvSpPr>
          <p:spPr bwMode="auto">
            <a:xfrm>
              <a:off x="2743198" y="485864"/>
              <a:ext cx="5726349" cy="574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800" dirty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“COLD”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Significant improvement in many modules/channels observed after ~5 weeks conditioning</a:t>
            </a:r>
          </a:p>
          <a:p>
            <a:r>
              <a:rPr lang="en-US"/>
              <a:t>A few selected channels have regressed, but on balance, test results significantly more promising</a:t>
            </a:r>
          </a:p>
          <a:p>
            <a:r>
              <a:rPr lang="en-US"/>
              <a:t>Source of problems not always obvious</a:t>
            </a:r>
          </a:p>
          <a:p>
            <a:r>
              <a:rPr lang="en-US"/>
              <a:t>Expect more improvement with production drift gas, HV and LV system and electronics</a:t>
            </a:r>
          </a:p>
          <a:p>
            <a:r>
              <a:rPr lang="en-US"/>
              <a:t>Eventual availability of production DAQ for all modules will enable more rigorous and informative testing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Test Results—Module 20 “Golden Module”</a:t>
            </a:r>
          </a:p>
        </p:txBody>
      </p:sp>
      <p:pic>
        <p:nvPicPr>
          <p:cNvPr id="6" name="Content Placeholder 5" descr="HV_scan_module_allchan20.pdf"/>
          <p:cNvPicPr>
            <a:picLocks noGrp="1" noChangeAspect="1"/>
          </p:cNvPicPr>
          <p:nvPr>
            <p:ph sz="half" idx="1"/>
          </p:nvPr>
        </p:nvPicPr>
        <mc:AlternateContent>
          <mc:Choice xmlns:ma="http://schemas.microsoft.com/office/mac/drawingml/2008/main" Requires="ma">
            <p:blipFill>
              <a:blip r:embed="rId2"/>
              <a:srcRect t="-32737" b="-32737"/>
              <a:stretch>
                <a:fillRect/>
              </a:stretch>
            </p:blipFill>
          </mc:Choice>
          <mc:Fallback>
            <p:blipFill>
              <a:blip r:embed="rId3"/>
              <a:srcRect t="-32737" b="-32737"/>
              <a:stretch>
                <a:fillRect/>
              </a:stretch>
            </p:blipFill>
          </mc:Fallback>
        </mc:AlternateContent>
        <p:spPr>
          <a:xfrm>
            <a:off x="457200" y="1417638"/>
            <a:ext cx="4038600" cy="4525963"/>
          </a:xfrm>
        </p:spPr>
      </p:pic>
      <p:pic>
        <p:nvPicPr>
          <p:cNvPr id="7" name="Content Placeholder 6" descr="HV_scan_module_onechan20.pdf"/>
          <p:cNvPicPr>
            <a:picLocks noGrp="1" noChangeAspect="1"/>
          </p:cNvPicPr>
          <p:nvPr>
            <p:ph sz="half" idx="2"/>
          </p:nvPr>
        </p:nvPicPr>
        <mc:AlternateContent>
          <mc:Choice xmlns:ma="http://schemas.microsoft.com/office/mac/drawingml/2008/main" Requires="ma">
            <p:blipFill>
              <a:blip r:embed="rId4"/>
              <a:srcRect t="-27302" b="-27302"/>
              <a:stretch>
                <a:fillRect/>
              </a:stretch>
            </p:blipFill>
          </mc:Choice>
          <mc:Fallback>
            <p:blipFill>
              <a:blip r:embed="rId5"/>
              <a:srcRect t="-27302" b="-27302"/>
              <a:stretch>
                <a:fillRect/>
              </a:stretch>
            </p:blipFill>
          </mc:Fallback>
        </mc:AlternateContent>
        <p:spPr>
          <a:xfrm>
            <a:off x="4648200" y="1417638"/>
            <a:ext cx="4038600" cy="4525963"/>
          </a:xfrm>
        </p:spPr>
      </p:pic>
      <p:sp>
        <p:nvSpPr>
          <p:cNvPr id="8" name="TextBox 7"/>
          <p:cNvSpPr txBox="1"/>
          <p:nvPr/>
        </p:nvSpPr>
        <p:spPr>
          <a:xfrm>
            <a:off x="1" y="5588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/>
              <a:t> All channels exhibit same characteristic curve of count rate vs. HV</a:t>
            </a:r>
          </a:p>
          <a:p>
            <a:pPr>
              <a:buFont typeface="Arial"/>
              <a:buChar char="•"/>
            </a:pPr>
            <a:r>
              <a:rPr lang="en-US" sz="2400"/>
              <a:t> Universal curve exhibits “plateau” in the range 1900&lt;HV&lt;2100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Test Results—Module 103</a:t>
            </a:r>
            <a:br>
              <a:rPr lang="en-US"/>
            </a:br>
            <a:r>
              <a:rPr lang="en-US"/>
              <a:t>One channel “HOT” + one channel “COLD”</a:t>
            </a:r>
          </a:p>
        </p:txBody>
      </p:sp>
      <p:pic>
        <p:nvPicPr>
          <p:cNvPr id="5" name="Content Placeholder 4" descr="HV_scan_module_allchan103.pdf"/>
          <p:cNvPicPr>
            <a:picLocks noGrp="1" noChangeAspect="1"/>
          </p:cNvPicPr>
          <p:nvPr>
            <p:ph sz="half" idx="1"/>
          </p:nvPr>
        </p:nvPicPr>
        <mc:AlternateContent>
          <mc:Choice xmlns:ma="http://schemas.microsoft.com/office/mac/drawingml/2008/main" Requires="ma">
            <p:blipFill>
              <a:blip r:embed="rId2"/>
              <a:srcRect t="-32737" b="-32737"/>
              <a:stretch>
                <a:fillRect/>
              </a:stretch>
            </p:blipFill>
          </mc:Choice>
          <mc:Fallback>
            <p:blipFill>
              <a:blip r:embed="rId3"/>
              <a:srcRect t="-32737" b="-32737"/>
              <a:stretch>
                <a:fillRect/>
              </a:stretch>
            </p:blipFill>
          </mc:Fallback>
        </mc:AlternateContent>
        <p:spPr>
          <a:xfrm>
            <a:off x="457200" y="1128879"/>
            <a:ext cx="4038600" cy="4525963"/>
          </a:xfrm>
        </p:spPr>
      </p:pic>
      <p:pic>
        <p:nvPicPr>
          <p:cNvPr id="8" name="Content Placeholder 7" descr="HV_scan_module_onechan103.pdf"/>
          <p:cNvPicPr>
            <a:picLocks noGrp="1" noChangeAspect="1"/>
          </p:cNvPicPr>
          <p:nvPr>
            <p:ph sz="half" idx="2"/>
          </p:nvPr>
        </p:nvPicPr>
        <mc:AlternateContent>
          <mc:Choice xmlns:ma="http://schemas.microsoft.com/office/mac/drawingml/2008/main" Requires="ma">
            <p:blipFill>
              <a:blip r:embed="rId4"/>
              <a:srcRect t="-27302" b="-27302"/>
              <a:stretch>
                <a:fillRect/>
              </a:stretch>
            </p:blipFill>
          </mc:Choice>
          <mc:Fallback>
            <p:blipFill>
              <a:blip r:embed="rId5"/>
              <a:srcRect t="-27302" b="-27302"/>
              <a:stretch>
                <a:fillRect/>
              </a:stretch>
            </p:blipFill>
          </mc:Fallback>
        </mc:AlternateContent>
        <p:spPr>
          <a:xfrm>
            <a:off x="4648200" y="1128879"/>
            <a:ext cx="4038600" cy="4525963"/>
          </a:xfrm>
        </p:spPr>
      </p:pic>
      <p:sp>
        <p:nvSpPr>
          <p:cNvPr id="9" name="TextBox 8"/>
          <p:cNvSpPr txBox="1"/>
          <p:nvPr/>
        </p:nvSpPr>
        <p:spPr>
          <a:xfrm>
            <a:off x="0" y="528834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/>
              <a:t> Module 103, channel 9: very high count rates at all HV, almost 1000X “normal”</a:t>
            </a:r>
          </a:p>
          <a:p>
            <a:pPr>
              <a:buFont typeface="Arial"/>
              <a:buChar char="•"/>
            </a:pPr>
            <a:r>
              <a:rPr lang="en-US" sz="2400"/>
              <a:t> Channel 1: low count rates at all HV, approaching good plateau region at high HV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766</Words>
  <Application>Microsoft Macintosh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Station 4 μID Testing July 2010</vt:lpstr>
      <vt:lpstr>Outline</vt:lpstr>
      <vt:lpstr>Slide 3</vt:lpstr>
      <vt:lpstr>Last Time—June 2010</vt:lpstr>
      <vt:lpstr>This Time—July 2010</vt:lpstr>
      <vt:lpstr>Slide 6</vt:lpstr>
      <vt:lpstr>Observations</vt:lpstr>
      <vt:lpstr>Example Test Results—Module 20 “Golden Module”</vt:lpstr>
      <vt:lpstr>Example Test Results—Module 103 One channel “HOT” + one channel “COLD”</vt:lpstr>
      <vt:lpstr>Conclusions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Station 4 μID Testing July 2010</dc:title>
  <dc:creator>Andrew Puckett</dc:creator>
  <cp:lastModifiedBy>Andrew Puckett</cp:lastModifiedBy>
  <cp:revision>13</cp:revision>
  <dcterms:created xsi:type="dcterms:W3CDTF">2010-08-02T21:54:31Z</dcterms:created>
  <dcterms:modified xsi:type="dcterms:W3CDTF">2010-08-02T22:23:07Z</dcterms:modified>
</cp:coreProperties>
</file>