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2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1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1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9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0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54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1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94A8B-847F-D04F-BA03-9E9895901FCF}" type="datetimeFigureOut">
              <a:rPr lang="en-US" smtClean="0"/>
              <a:t>3/12/12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DADB7-46A8-1F42-9B36-7F6FA2552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1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0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E906 update from Kun: 03/12/2012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00005" y="1290094"/>
            <a:ext cx="8700238" cy="5430396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First beam delivered to E906 last Wed. Mar 7</a:t>
            </a:r>
            <a:r>
              <a:rPr lang="en-US" baseline="30000" dirty="0" smtClean="0"/>
              <a:t>th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now have high intensity protons hitting the front face of </a:t>
            </a:r>
            <a:r>
              <a:rPr lang="en-US" dirty="0" err="1"/>
              <a:t>Fmag</a:t>
            </a:r>
            <a:r>
              <a:rPr lang="en-US" dirty="0"/>
              <a:t>, but probably not quite well focused. The accelerator people are right now working on repairing the beam monitor near our target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Chamber group found very noisy background in all the chambers even if the HV is off.</a:t>
            </a:r>
          </a:p>
          <a:p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studying time spectra of prop. tubes, Grass and I spotted a serious bug in the FPGA zero-suppression code, thus we spend a few days flashing all the TDCs to non-zero-suppression version.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prop. tubes, since there is no meaningful data so far, all the prop. tubes are still running with HV set to 500V. In the past week, I fixed several dead/hot channels which is unseen before. Since last controlled access, we found a new hot channel in ST4H8, I'm about to go downstairs to take a look at it.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software, we fixed a geometry problem and now the momentum resolution is improved from ~5% to less than 1%. The vertex fit is also implemented and the results are far better than what I shown during collaboration meeting. I'm planning to give a presentation in software group meeting some time in the next week.</a:t>
            </a:r>
          </a:p>
        </p:txBody>
      </p:sp>
    </p:spTree>
    <p:extLst>
      <p:ext uri="{BB962C8B-B14F-4D97-AF65-F5344CB8AC3E}">
        <p14:creationId xmlns:p14="http://schemas.microsoft.com/office/powerpoint/2010/main" val="297140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906-first-event-03072012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18662"/>
          <a:stretch/>
        </p:blipFill>
        <p:spPr>
          <a:xfrm>
            <a:off x="1370038" y="-156409"/>
            <a:ext cx="6664212" cy="701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33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121" y="953466"/>
            <a:ext cx="7585112" cy="59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30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249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E906 update from Kun: 03/12/2012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E906 update from Kun: 03/12/2012</dc:title>
  <dc:creator>Ming Xiong Liu</dc:creator>
  <cp:lastModifiedBy>Ming Xiong Liu</cp:lastModifiedBy>
  <cp:revision>7</cp:revision>
  <dcterms:created xsi:type="dcterms:W3CDTF">2012-03-12T16:47:44Z</dcterms:created>
  <dcterms:modified xsi:type="dcterms:W3CDTF">2012-03-12T17:20:01Z</dcterms:modified>
</cp:coreProperties>
</file>