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270" r:id="rId3"/>
    <p:sldId id="271" r:id="rId4"/>
    <p:sldId id="278" r:id="rId5"/>
    <p:sldId id="272" r:id="rId6"/>
    <p:sldId id="273" r:id="rId7"/>
    <p:sldId id="276" r:id="rId8"/>
    <p:sldId id="277" r:id="rId9"/>
    <p:sldId id="275" r:id="rId10"/>
    <p:sldId id="274" r:id="rId11"/>
    <p:sldId id="269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9" r:id="rId21"/>
    <p:sldId id="266" r:id="rId22"/>
    <p:sldId id="264" r:id="rId23"/>
    <p:sldId id="265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972D-23FA-EA45-9A92-A68262A770D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E9EC9-DF0A-444D-94A2-A84C9146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1ABD-29E9-3749-AC59-92168C4C78AA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8710E-641D-C042-BAE3-85DBCC17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9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1F5-DB82-3E42-ADC8-7ABF3CA6FED1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B031-A987-F944-B8E6-D1929B542DCB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AE8A-FC2A-FF42-BA21-E9698F1CF30A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AE3F-B081-D54A-8D1E-0FA840CFE07B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E4B-C1BE-AA45-9BBE-1CCBD98EFF9A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791-F09D-E94F-AC45-8772F370A8E8}" type="datetime1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52D6-96FC-0A41-8A19-48B5C06FA939}" type="datetime1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D94-46C9-A448-A01A-4FC8827BB097}" type="datetime1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AD-98FF-FA4D-9C9B-6F8DF301D496}" type="datetime1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C4A0-7B91-714B-9C6E-51FC3CCF9EA1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35EE-2FC5-AC4B-BA1D-B3FB780D6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4571"/>
            <a:ext cx="8229600" cy="1143000"/>
          </a:xfrm>
        </p:spPr>
        <p:txBody>
          <a:bodyPr/>
          <a:lstStyle/>
          <a:p>
            <a:r>
              <a:rPr lang="en-US" dirty="0" smtClean="0"/>
              <a:t>E906 Update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tuning</a:t>
            </a:r>
          </a:p>
          <a:p>
            <a:pPr lvl="1"/>
            <a:r>
              <a:rPr lang="en-US" dirty="0" smtClean="0"/>
              <a:t>Unstable beams, very large intensity fluctuations </a:t>
            </a:r>
          </a:p>
          <a:p>
            <a:pPr lvl="1"/>
            <a:r>
              <a:rPr lang="en-US" dirty="0" smtClean="0"/>
              <a:t>Average intensity is OK</a:t>
            </a:r>
            <a:endParaRPr lang="en-US" dirty="0"/>
          </a:p>
          <a:p>
            <a:r>
              <a:rPr lang="en-US" dirty="0" smtClean="0"/>
              <a:t>Cerenkov Beam luminosity monitor </a:t>
            </a:r>
          </a:p>
          <a:p>
            <a:pPr lvl="1"/>
            <a:r>
              <a:rPr lang="en-US" dirty="0" smtClean="0"/>
              <a:t>Works at 1</a:t>
            </a:r>
            <a:r>
              <a:rPr lang="en-US" baseline="30000" dirty="0" smtClean="0"/>
              <a:t>st</a:t>
            </a:r>
            <a:r>
              <a:rPr lang="en-US" dirty="0" smtClean="0"/>
              <a:t> order,  baseline shift </a:t>
            </a:r>
          </a:p>
          <a:p>
            <a:pPr lvl="1"/>
            <a:r>
              <a:rPr lang="en-US" dirty="0" smtClean="0"/>
              <a:t>Need fine tune to get ~1% RF bucket to bucket</a:t>
            </a:r>
          </a:p>
          <a:p>
            <a:r>
              <a:rPr lang="en-US" dirty="0" smtClean="0"/>
              <a:t>Detector HV scan and Timing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71F5-DB82-3E42-ADC8-7ABF3CA6FED1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6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35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AE3F-B081-D54A-8D1E-0FA840CFE07B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6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DY Target/Beam Dump Study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E906 default spectrometers setup </a:t>
            </a:r>
          </a:p>
          <a:p>
            <a:r>
              <a:rPr lang="en-US" dirty="0" smtClean="0"/>
              <a:t>Target = 10cm thick, Liquid H2</a:t>
            </a:r>
          </a:p>
          <a:p>
            <a:r>
              <a:rPr lang="en-US" dirty="0" err="1" smtClean="0"/>
              <a:t>Target_Z</a:t>
            </a:r>
            <a:r>
              <a:rPr lang="en-US" dirty="0" smtClean="0"/>
              <a:t> =  -80, [-130], -180 cm</a:t>
            </a:r>
          </a:p>
          <a:p>
            <a:endParaRPr lang="en-US" dirty="0" smtClean="0"/>
          </a:p>
          <a:p>
            <a:r>
              <a:rPr lang="en-US" dirty="0" err="1" smtClean="0"/>
              <a:t>Target_Z</a:t>
            </a:r>
            <a:r>
              <a:rPr lang="en-US" dirty="0" smtClean="0"/>
              <a:t> =  -300, -400, -500 cm</a:t>
            </a:r>
            <a:endParaRPr lang="en-US" dirty="0"/>
          </a:p>
          <a:p>
            <a:pPr lvl="1"/>
            <a:r>
              <a:rPr lang="en-US" dirty="0" smtClean="0"/>
              <a:t>Additional ideal dipole </a:t>
            </a:r>
            <a:r>
              <a:rPr lang="en-US" dirty="0" err="1" smtClean="0"/>
              <a:t>maget</a:t>
            </a:r>
            <a:r>
              <a:rPr lang="en-US" dirty="0" smtClean="0"/>
              <a:t> at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Z =[-100, -50]cm</a:t>
            </a:r>
          </a:p>
          <a:p>
            <a:pPr lvl="2"/>
            <a:r>
              <a:rPr lang="en-US" dirty="0" err="1" smtClean="0"/>
              <a:t>B_y</a:t>
            </a:r>
            <a:r>
              <a:rPr lang="en-US" dirty="0" smtClean="0"/>
              <a:t> = 5 Tesla</a:t>
            </a:r>
          </a:p>
          <a:p>
            <a:r>
              <a:rPr lang="en-US" dirty="0" smtClean="0"/>
              <a:t>Study mass, </a:t>
            </a:r>
            <a:r>
              <a:rPr lang="en-US" dirty="0" err="1" smtClean="0"/>
              <a:t>pT</a:t>
            </a:r>
            <a:r>
              <a:rPr lang="en-US" dirty="0" smtClean="0"/>
              <a:t>, </a:t>
            </a:r>
            <a:r>
              <a:rPr lang="en-US" dirty="0" err="1" smtClean="0"/>
              <a:t>xB</a:t>
            </a:r>
            <a:r>
              <a:rPr lang="en-US" dirty="0" smtClean="0"/>
              <a:t>, </a:t>
            </a:r>
            <a:r>
              <a:rPr lang="en-US" dirty="0" err="1" smtClean="0"/>
              <a:t>xT</a:t>
            </a:r>
            <a:r>
              <a:rPr lang="en-US" dirty="0" smtClean="0"/>
              <a:t> acceptance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2763-73ED-9041-A1B1-A849373127BE}" type="datetime1">
              <a:rPr lang="en-US" smtClean="0"/>
              <a:t>12/3/13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_DY_target_Z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691" y="687974"/>
            <a:ext cx="5814878" cy="599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382" y="1440700"/>
            <a:ext cx="1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-80 cm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983"/>
            <a:ext cx="8229600" cy="897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Accepted Events, w/o Cross Section Weight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6E64-B1EF-7644-A410-C1E2F27797F8}" type="datetime1">
              <a:rPr lang="en-US" smtClean="0"/>
              <a:t>12/3/13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3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867" y="386527"/>
            <a:ext cx="6372982" cy="6569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4578" y="1483388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8D31-9652-F345-BF24-7A64187D7726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8448" y="138733"/>
            <a:ext cx="6313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690" y="1590106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-180cm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1B8A-39A3-2B4A-9A17-105DAEDF0D4D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_DY_target_Z18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4" y="0"/>
            <a:ext cx="65024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160" y="987599"/>
            <a:ext cx="121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-180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987B-5A19-AA4E-92E9-7B143FE71CBF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75" y="1356931"/>
            <a:ext cx="23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weighted</a:t>
            </a:r>
          </a:p>
          <a:p>
            <a:r>
              <a:rPr lang="en-US" dirty="0" smtClean="0"/>
              <a:t>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1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8147"/>
            <a:ext cx="8229600" cy="626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-130cm, Default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5" name="Picture 4" descr="test_DY_target_Z1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714179"/>
            <a:ext cx="7609897" cy="5957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372" y="1962600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-130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9179" y="5505937"/>
            <a:ext cx="96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X_target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9332" y="5161421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6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12"/>
            <a:ext cx="8229600" cy="1143000"/>
          </a:xfrm>
        </p:spPr>
        <p:txBody>
          <a:bodyPr/>
          <a:lstStyle/>
          <a:p>
            <a:r>
              <a:rPr lang="en-US" dirty="0" smtClean="0"/>
              <a:t>Z = -300cm, default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5" name="Picture 4" descr="test_DY_target_Z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4" y="905815"/>
            <a:ext cx="7319754" cy="567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8275" y="5346087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6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69"/>
            <a:ext cx="8229600" cy="657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default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5" name="Picture 4" descr="test_DY_target_Z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7" y="781488"/>
            <a:ext cx="7187152" cy="580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226" y="5346087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&lt;x&gt;=0.18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1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5AE3F-B081-D54A-8D1E-0FA840CFE07B}" type="datetime1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81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 ideal dipole, </a:t>
            </a:r>
            <a:r>
              <a:rPr lang="en-US" dirty="0" err="1" smtClean="0"/>
              <a:t>B_y</a:t>
            </a:r>
            <a:r>
              <a:rPr lang="en-US" dirty="0" smtClean="0"/>
              <a:t> = 5 </a:t>
            </a:r>
            <a:r>
              <a:rPr lang="en-US" dirty="0" err="1" smtClean="0"/>
              <a:t>Teslas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@Z=[-100,-50]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66" y="1417638"/>
            <a:ext cx="7044267" cy="50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-500cm, Dipole = 5T@[-100,-50]cm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5" name="Picture 4" descr="test_DY_target_SM0_5Testla_Zscan3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5" y="968176"/>
            <a:ext cx="7794103" cy="555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1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"/>
            <a:ext cx="8229600" cy="968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 = -300cm, Dipole = 5T@[-100,-50]cm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6" name="Picture 5" descr="test_DY_target_SM0_5Testla_Zscan3_3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" y="890503"/>
            <a:ext cx="8016125" cy="58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 offline full track reconstruction </a:t>
            </a:r>
          </a:p>
          <a:p>
            <a:r>
              <a:rPr lang="en-US" dirty="0" err="1" smtClean="0"/>
              <a:t>Atrget</a:t>
            </a:r>
            <a:r>
              <a:rPr lang="en-US" dirty="0" smtClean="0"/>
              <a:t> and Beam dump separation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More realistic  field map</a:t>
            </a:r>
          </a:p>
          <a:p>
            <a:r>
              <a:rPr lang="en-US" dirty="0" smtClean="0"/>
              <a:t>Optimize the layout of target and dipole magnet</a:t>
            </a:r>
          </a:p>
          <a:p>
            <a:r>
              <a:rPr lang="en-US" dirty="0" smtClean="0"/>
              <a:t>Dipole size and position</a:t>
            </a:r>
          </a:p>
          <a:p>
            <a:endParaRPr lang="en-US" dirty="0" smtClean="0"/>
          </a:p>
          <a:p>
            <a:r>
              <a:rPr lang="en-US" dirty="0" smtClean="0"/>
              <a:t>Target B-shielding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833C-1534-8546-8C9B-285B7359E2E5}" type="datetime1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0"/>
            <a:ext cx="521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6200"/>
            <a:ext cx="52136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267" y="1083733"/>
            <a:ext cx="2004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Beam </a:t>
            </a:r>
          </a:p>
          <a:p>
            <a:r>
              <a:rPr lang="en-US" dirty="0" smtClean="0"/>
              <a:t>Luminosity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9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580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34" y="1066800"/>
            <a:ext cx="1730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Monitor</a:t>
            </a:r>
          </a:p>
          <a:p>
            <a:endParaRPr lang="en-US" dirty="0"/>
          </a:p>
          <a:p>
            <a:r>
              <a:rPr lang="en-US" dirty="0" smtClean="0"/>
              <a:t>Cerenkov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2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5116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100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93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1F0B-B09C-644A-AC80-FFDF14E9E06A}" type="datetime1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23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11520</TotalTime>
  <Words>342</Words>
  <Application>Microsoft Macintosh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E906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E906 DY Target/Beam Dump Study </vt:lpstr>
      <vt:lpstr>Accepted Events, w/o Cross Section Weight</vt:lpstr>
      <vt:lpstr>PowerPoint Presentation</vt:lpstr>
      <vt:lpstr>PowerPoint Presentation</vt:lpstr>
      <vt:lpstr>PowerPoint Presentation</vt:lpstr>
      <vt:lpstr>Z = -130cm, Default</vt:lpstr>
      <vt:lpstr>Z = -300cm, default</vt:lpstr>
      <vt:lpstr>Z = -500cm, default</vt:lpstr>
      <vt:lpstr>PowerPoint Presentation</vt:lpstr>
      <vt:lpstr>Add an ideal dipole, B_y = 5 Teslas @Z=[-100,-50]</vt:lpstr>
      <vt:lpstr>Z = -500cm, Dipole = 5T@[-100,-50]cm</vt:lpstr>
      <vt:lpstr>Z = -300cm, Dipole = 5T@[-100,-50]cm</vt:lpstr>
      <vt:lpstr>To do list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E906 DY Target Scan</dc:title>
  <dc:subject/>
  <dc:creator>Ming Xiong Liu</dc:creator>
  <cp:keywords/>
  <dc:description/>
  <cp:lastModifiedBy>Ming Xiong Liu</cp:lastModifiedBy>
  <cp:revision>34</cp:revision>
  <dcterms:created xsi:type="dcterms:W3CDTF">2013-11-25T19:51:18Z</dcterms:created>
  <dcterms:modified xsi:type="dcterms:W3CDTF">2013-12-03T19:52:14Z</dcterms:modified>
  <cp:category/>
</cp:coreProperties>
</file>