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9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A07CB-B796-8542-8BDE-5721971BD8A3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C0814-C119-364E-A340-AD96D4CB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D715-D20E-DD4E-815B-8A33A8423B8E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0A9F-FD0B-A046-9BDD-13F72A9B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5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F8DF-D4CD-424C-A32E-0E5FF541F8CC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7BC9-B9CB-3940-8505-BF471CB3EBCA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6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041-6B8A-BC40-962D-F08BAE8C4525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8F2-5AC7-524D-A9F1-92A5074E0E73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E277-2767-2441-B366-4C3C87559AEB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7400-65BA-2048-8DEA-3558ACE676B8}" type="datetime1">
              <a:rPr lang="en-US" smtClean="0"/>
              <a:t>12/23/13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7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229-09C1-2842-8D13-840274DB3819}" type="datetime1">
              <a:rPr lang="en-US" smtClean="0"/>
              <a:t>12/23/13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7B60-7BD6-BD4B-92E1-CB143B3897DE}" type="datetime1">
              <a:rPr lang="en-US" smtClean="0"/>
              <a:t>12/23/13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244D-CB25-2B45-8775-BF394A405EDD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9A0F-B0ED-D644-A961-B88FE3A3ABA9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3D7D-505A-B14E-8F24-076B1CE8C1BF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E906 Acceptance Study with a SM0 Dipole Magnet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 Liu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D282-0079-8741-9435-4223A5B51F4E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8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8147"/>
            <a:ext cx="8229600" cy="626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-130cm, Default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667F-20F4-2440-99D1-C19BA268F1E2}" type="datetime1">
              <a:rPr lang="en-US" smtClean="0"/>
              <a:t>12/23/13</a:t>
            </a:fld>
            <a:endParaRPr lang="en-US"/>
          </a:p>
        </p:txBody>
      </p:sp>
      <p:pic>
        <p:nvPicPr>
          <p:cNvPr id="5" name="Picture 4" descr="test_DY_target_Z1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0" y="714179"/>
            <a:ext cx="7609897" cy="5957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7372" y="1962600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-130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9179" y="5505937"/>
            <a:ext cx="96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X_target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9332" y="5161421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12"/>
            <a:ext cx="8229600" cy="1143000"/>
          </a:xfrm>
        </p:spPr>
        <p:txBody>
          <a:bodyPr/>
          <a:lstStyle/>
          <a:p>
            <a:r>
              <a:rPr lang="en-US" dirty="0" smtClean="0"/>
              <a:t>Z = -300cm, default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177-F6DF-964A-BFC6-DC6A696BA707}" type="datetime1">
              <a:rPr lang="en-US" smtClean="0"/>
              <a:t>12/23/13</a:t>
            </a:fld>
            <a:endParaRPr lang="en-US"/>
          </a:p>
        </p:txBody>
      </p:sp>
      <p:pic>
        <p:nvPicPr>
          <p:cNvPr id="5" name="Picture 4" descr="test_DY_target_Z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4" y="905815"/>
            <a:ext cx="7319754" cy="5676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8275" y="5346087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7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9"/>
            <a:ext cx="8229600" cy="657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-500cm, default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5FF9-8741-6C49-81DE-2C05F940D2F5}" type="datetime1">
              <a:rPr lang="en-US" smtClean="0"/>
              <a:t>12/23/13</a:t>
            </a:fld>
            <a:endParaRPr lang="en-US"/>
          </a:p>
        </p:txBody>
      </p:sp>
      <p:pic>
        <p:nvPicPr>
          <p:cNvPr id="5" name="Picture 4" descr="test_DY_target_Z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7" y="781488"/>
            <a:ext cx="7187152" cy="580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226" y="5346087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Study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SM0 configuration </a:t>
            </a:r>
          </a:p>
          <a:p>
            <a:pPr lvl="1"/>
            <a:r>
              <a:rPr lang="en-US" dirty="0" err="1" smtClean="0"/>
              <a:t>B_y</a:t>
            </a:r>
            <a:r>
              <a:rPr lang="en-US" dirty="0" smtClean="0"/>
              <a:t> =  5.0 </a:t>
            </a:r>
            <a:r>
              <a:rPr lang="en-US" dirty="0" err="1" smtClean="0"/>
              <a:t>Testla</a:t>
            </a:r>
            <a:endParaRPr lang="en-US" dirty="0" smtClean="0"/>
          </a:p>
          <a:p>
            <a:pPr lvl="1"/>
            <a:r>
              <a:rPr lang="en-US" dirty="0" err="1" smtClean="0"/>
              <a:t>B_x</a:t>
            </a:r>
            <a:r>
              <a:rPr lang="en-US" dirty="0" smtClean="0"/>
              <a:t> = </a:t>
            </a:r>
            <a:r>
              <a:rPr lang="en-US" dirty="0" err="1" smtClean="0"/>
              <a:t>B_z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Field range: Z = []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0D70-8315-7042-9FD4-1005CD07370E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-500cm, Dipole = 5T@[-100,-50]cm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D4E-FB58-6247-85AE-7C087DC2F583}" type="datetime1">
              <a:rPr lang="en-US" smtClean="0"/>
              <a:t>12/23/13</a:t>
            </a:fld>
            <a:endParaRPr lang="en-US"/>
          </a:p>
        </p:txBody>
      </p:sp>
      <p:pic>
        <p:nvPicPr>
          <p:cNvPr id="5" name="Picture 4" descr="test_DY_target_SM0_5Testla_Zscan3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5" y="968176"/>
            <a:ext cx="7794103" cy="55597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7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4"/>
            <a:ext cx="8229600" cy="968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-300cm, Dipole = 5T@[-100,-50]cm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490B-0B44-BB4B-BABF-7D03D31A788D}" type="datetime1">
              <a:rPr lang="en-US" smtClean="0"/>
              <a:t>12/23/13</a:t>
            </a:fld>
            <a:endParaRPr lang="en-US"/>
          </a:p>
        </p:txBody>
      </p:sp>
      <p:pic>
        <p:nvPicPr>
          <p:cNvPr id="6" name="Picture 5" descr="test_DY_target_SM0_5Testla_Zscan3_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890503"/>
            <a:ext cx="8016125" cy="58309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9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SM0 Configuration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B_y</a:t>
            </a:r>
            <a:r>
              <a:rPr lang="en-US" dirty="0" smtClean="0"/>
              <a:t> = 2.0 Tesla</a:t>
            </a:r>
          </a:p>
          <a:p>
            <a:r>
              <a:rPr lang="en-US" dirty="0" err="1" smtClean="0"/>
              <a:t>B_x</a:t>
            </a:r>
            <a:r>
              <a:rPr lang="en-US" dirty="0" smtClean="0"/>
              <a:t> = </a:t>
            </a:r>
            <a:r>
              <a:rPr lang="en-US" dirty="0" err="1" smtClean="0"/>
              <a:t>B_z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Z = [-200, -100]cm</a:t>
            </a:r>
          </a:p>
          <a:p>
            <a:endParaRPr lang="en-US" dirty="0"/>
          </a:p>
          <a:p>
            <a:r>
              <a:rPr lang="en-US" dirty="0" smtClean="0"/>
              <a:t>Target = 10cm LH2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-500, -400, -300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C548-8F79-B54E-81CA-172BA0DD1AD1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"/>
            <a:ext cx="8229600" cy="802814"/>
          </a:xfrm>
        </p:spPr>
        <p:txBody>
          <a:bodyPr/>
          <a:lstStyle/>
          <a:p>
            <a:r>
              <a:rPr lang="en-US" dirty="0" err="1" smtClean="0"/>
              <a:t>Target_Z</a:t>
            </a:r>
            <a:r>
              <a:rPr lang="en-US" dirty="0" smtClean="0"/>
              <a:t> = -500cm</a:t>
            </a:r>
            <a:endParaRPr lang="en-US" dirty="0"/>
          </a:p>
        </p:txBody>
      </p:sp>
      <p:pic>
        <p:nvPicPr>
          <p:cNvPr id="5" name="Picture 4" descr="test_DT_target_scan_SM0_B2_m200_m100_Z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819356"/>
            <a:ext cx="8686800" cy="591913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B817-3E2F-EC45-ABC2-8C1CDDCE4F0B}" type="datetime1">
              <a:rPr lang="en-US" smtClean="0"/>
              <a:t>12/23/13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19"/>
            <a:ext cx="8229600" cy="1143000"/>
          </a:xfrm>
        </p:spPr>
        <p:txBody>
          <a:bodyPr/>
          <a:lstStyle/>
          <a:p>
            <a:r>
              <a:rPr lang="en-US" dirty="0" err="1" smtClean="0"/>
              <a:t>Target_Z</a:t>
            </a:r>
            <a:r>
              <a:rPr lang="en-US" dirty="0" smtClean="0"/>
              <a:t> = -400cm</a:t>
            </a:r>
            <a:endParaRPr lang="en-US" dirty="0"/>
          </a:p>
        </p:txBody>
      </p:sp>
      <p:pic>
        <p:nvPicPr>
          <p:cNvPr id="3" name="Picture 2" descr="test_DT_target_scan_SM0_B2_m200_m100_Z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218"/>
            <a:ext cx="8398514" cy="56042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E4A-C17C-FB4B-BE08-E6E3F46B026A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err="1" smtClean="0"/>
              <a:t>Target_Z</a:t>
            </a:r>
            <a:r>
              <a:rPr lang="en-US" dirty="0" smtClean="0"/>
              <a:t> = -300cm</a:t>
            </a:r>
            <a:endParaRPr lang="en-US" dirty="0"/>
          </a:p>
        </p:txBody>
      </p:sp>
      <p:pic>
        <p:nvPicPr>
          <p:cNvPr id="3" name="Picture 2" descr="test_DT_target_scan_SM0_B2_m200_m100_Z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5296"/>
            <a:ext cx="8513097" cy="59089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5303-B7CC-B845-ACC6-4667440BA423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6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6908-F9B9-514F-AEFE-E54B2AC27CB0}" type="datetime1">
              <a:rPr lang="en-US" smtClean="0"/>
              <a:t>12/23/13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50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54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SM0 Configuration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B_y</a:t>
            </a:r>
            <a:r>
              <a:rPr lang="en-US" dirty="0" smtClean="0"/>
              <a:t> = -2.0 Tesla</a:t>
            </a:r>
          </a:p>
          <a:p>
            <a:r>
              <a:rPr lang="en-US" dirty="0" err="1" smtClean="0"/>
              <a:t>B_x</a:t>
            </a:r>
            <a:r>
              <a:rPr lang="en-US" dirty="0" smtClean="0"/>
              <a:t> = </a:t>
            </a:r>
            <a:r>
              <a:rPr lang="en-US" dirty="0" err="1" smtClean="0"/>
              <a:t>B_z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Z = [-200, -100]cm</a:t>
            </a:r>
          </a:p>
          <a:p>
            <a:endParaRPr lang="en-US" dirty="0"/>
          </a:p>
          <a:p>
            <a:r>
              <a:rPr lang="en-US" dirty="0" smtClean="0"/>
              <a:t>Target = 10cm LH2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-500, -400, -300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3EAF-CCC4-2141-8FB0-15B08FA14464}" type="datetime1">
              <a:rPr lang="en-US" smtClean="0"/>
              <a:t>12/23/13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2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Add offline full track reconstruction </a:t>
            </a:r>
          </a:p>
          <a:p>
            <a:r>
              <a:rPr lang="en-US" dirty="0" err="1" smtClean="0"/>
              <a:t>Atrget</a:t>
            </a:r>
            <a:r>
              <a:rPr lang="en-US" dirty="0" smtClean="0"/>
              <a:t> and Beam dump separation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More realistic  field map</a:t>
            </a:r>
          </a:p>
          <a:p>
            <a:r>
              <a:rPr lang="en-US" dirty="0" smtClean="0"/>
              <a:t>Optimize the layout of target and dipole magnet</a:t>
            </a:r>
          </a:p>
          <a:p>
            <a:r>
              <a:rPr lang="en-US" dirty="0" smtClean="0"/>
              <a:t>Dipole size and position</a:t>
            </a:r>
          </a:p>
          <a:p>
            <a:endParaRPr lang="en-US" dirty="0" smtClean="0"/>
          </a:p>
          <a:p>
            <a:r>
              <a:rPr lang="en-US" dirty="0" smtClean="0"/>
              <a:t>Target B-shielding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47E9-169C-BF4B-B9E7-CA7692BEE18D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 ideal dipole, </a:t>
            </a:r>
            <a:r>
              <a:rPr lang="en-US" dirty="0" err="1" smtClean="0"/>
              <a:t>B_y</a:t>
            </a:r>
            <a:r>
              <a:rPr lang="en-US" dirty="0" smtClean="0"/>
              <a:t> = 5 </a:t>
            </a:r>
            <a:r>
              <a:rPr lang="en-US" dirty="0" err="1" smtClean="0"/>
              <a:t>Teslas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@Z=[-100,-50]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363E-CA86-EB44-A235-57CE05D03F07}" type="datetime1">
              <a:rPr lang="en-US" smtClean="0"/>
              <a:t>12/23/13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66" y="1417638"/>
            <a:ext cx="7044267" cy="50384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74078"/>
          </a:xfrm>
        </p:spPr>
        <p:txBody>
          <a:bodyPr>
            <a:normAutofit/>
          </a:bodyPr>
          <a:lstStyle/>
          <a:p>
            <a:r>
              <a:rPr lang="en-US" dirty="0" smtClean="0"/>
              <a:t>Default E906 with Various Target Z Positions w/o SM0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442-93B9-2546-969C-31BAE46F5046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5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E906 DY Target/Beam Dump Study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E906 default spectrometers setup </a:t>
            </a:r>
          </a:p>
          <a:p>
            <a:r>
              <a:rPr lang="en-US" dirty="0" smtClean="0"/>
              <a:t>Target = 10cm thick, Liquid 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 -80, [-130], -180 cm</a:t>
            </a:r>
          </a:p>
          <a:p>
            <a:endParaRPr lang="en-US" dirty="0" smtClean="0"/>
          </a:p>
          <a:p>
            <a:r>
              <a:rPr lang="en-US" dirty="0" err="1" smtClean="0"/>
              <a:t>Target_Z</a:t>
            </a:r>
            <a:r>
              <a:rPr lang="en-US" dirty="0" smtClean="0"/>
              <a:t> =  -300, -400, -500 cm</a:t>
            </a:r>
            <a:endParaRPr lang="en-US" dirty="0"/>
          </a:p>
          <a:p>
            <a:pPr lvl="1"/>
            <a:r>
              <a:rPr lang="en-US" dirty="0" smtClean="0"/>
              <a:t>Additional ideal dipole </a:t>
            </a:r>
            <a:r>
              <a:rPr lang="en-US" dirty="0" err="1" smtClean="0"/>
              <a:t>maget</a:t>
            </a:r>
            <a:r>
              <a:rPr lang="en-US" dirty="0" smtClean="0"/>
              <a:t> at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Z =[-100, -50]cm</a:t>
            </a:r>
          </a:p>
          <a:p>
            <a:pPr lvl="2"/>
            <a:r>
              <a:rPr lang="en-US" dirty="0" err="1" smtClean="0"/>
              <a:t>B_y</a:t>
            </a:r>
            <a:r>
              <a:rPr lang="en-US" dirty="0" smtClean="0"/>
              <a:t> = 5 Tesla</a:t>
            </a:r>
          </a:p>
          <a:p>
            <a:r>
              <a:rPr lang="en-US" dirty="0" smtClean="0"/>
              <a:t>Study mass, </a:t>
            </a:r>
            <a:r>
              <a:rPr lang="en-US" dirty="0" err="1" smtClean="0"/>
              <a:t>pT</a:t>
            </a:r>
            <a:r>
              <a:rPr lang="en-US" dirty="0" smtClean="0"/>
              <a:t>, </a:t>
            </a:r>
            <a:r>
              <a:rPr lang="en-US" dirty="0" err="1" smtClean="0"/>
              <a:t>xB</a:t>
            </a:r>
            <a:r>
              <a:rPr lang="en-US" dirty="0" smtClean="0"/>
              <a:t>, </a:t>
            </a:r>
            <a:r>
              <a:rPr lang="en-US" dirty="0" err="1" smtClean="0"/>
              <a:t>xT</a:t>
            </a:r>
            <a:r>
              <a:rPr lang="en-US" dirty="0" smtClean="0"/>
              <a:t> acceptance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AC39-2405-044B-BDB3-7E54021DD9D5}" type="datetime1">
              <a:rPr lang="en-US" smtClean="0"/>
              <a:t>12/23/13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7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_DY_target_Z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9691" y="687974"/>
            <a:ext cx="5814878" cy="599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382" y="1440700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-80 cm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5983"/>
            <a:ext cx="8229600" cy="897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Accepted Events, w/o Cross Section Weight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B151-CC5C-4B45-ABF0-7FBEDAC07CFD}" type="datetime1">
              <a:rPr lang="en-US" smtClean="0"/>
              <a:t>12/23/13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867" y="386527"/>
            <a:ext cx="6372982" cy="6569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4578" y="1483388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-130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E6C-1E90-9E43-BC8A-491BD9211EA3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8448" y="138733"/>
            <a:ext cx="6313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690" y="1590106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-180cm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AAB-BFFD-BD40-9739-46DFE6FEEFBA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04" y="0"/>
            <a:ext cx="65024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160" y="987599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 -180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D655-5FF4-8547-936C-0EED0F73A150}" type="datetime1">
              <a:rPr lang="en-US" smtClean="0"/>
              <a:t>12/23/13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75" y="1356931"/>
            <a:ext cx="23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weighted</a:t>
            </a:r>
          </a:p>
          <a:p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5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393</Words>
  <Application>Microsoft Macintosh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E906 Acceptance Study with a SM0 Dipole Magnet</vt:lpstr>
      <vt:lpstr>PowerPoint Presentation</vt:lpstr>
      <vt:lpstr>Add an ideal dipole, B_y = 5 Teslas @Z=[-100,-50]</vt:lpstr>
      <vt:lpstr>Default E906 with Various Target Z Positions w/o SM0</vt:lpstr>
      <vt:lpstr>E906 DY Target/Beam Dump Study </vt:lpstr>
      <vt:lpstr>Accepted Events, w/o Cross Section Weight</vt:lpstr>
      <vt:lpstr>PowerPoint Presentation</vt:lpstr>
      <vt:lpstr>PowerPoint Presentation</vt:lpstr>
      <vt:lpstr>PowerPoint Presentation</vt:lpstr>
      <vt:lpstr>Z = -130cm, Default</vt:lpstr>
      <vt:lpstr>Z = -300cm, default</vt:lpstr>
      <vt:lpstr>Z = -500cm, default</vt:lpstr>
      <vt:lpstr>Early Study </vt:lpstr>
      <vt:lpstr>Z = -500cm, Dipole = 5T@[-100,-50]cm</vt:lpstr>
      <vt:lpstr>Z = -300cm, Dipole = 5T@[-100,-50]cm</vt:lpstr>
      <vt:lpstr>New SM0 Configuration (1)</vt:lpstr>
      <vt:lpstr>Target_Z = -500cm</vt:lpstr>
      <vt:lpstr>Target_Z = -400cm</vt:lpstr>
      <vt:lpstr>Target_Z = -300cm</vt:lpstr>
      <vt:lpstr>New SM0 Configuration (2)</vt:lpstr>
      <vt:lpstr>To do list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Ming Xiong Liu</dc:creator>
  <cp:keywords/>
  <dc:description/>
  <cp:lastModifiedBy>Ming Xiong Liu</cp:lastModifiedBy>
  <cp:revision>10</cp:revision>
  <dcterms:created xsi:type="dcterms:W3CDTF">2013-12-23T18:01:18Z</dcterms:created>
  <dcterms:modified xsi:type="dcterms:W3CDTF">2013-12-23T20:08:11Z</dcterms:modified>
  <cp:category/>
</cp:coreProperties>
</file>