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62" r:id="rId3"/>
    <p:sldId id="258" r:id="rId4"/>
    <p:sldId id="260" r:id="rId5"/>
    <p:sldId id="263" r:id="rId6"/>
    <p:sldId id="257" r:id="rId7"/>
    <p:sldId id="259" r:id="rId8"/>
    <p:sldId id="266" r:id="rId9"/>
    <p:sldId id="261" r:id="rId10"/>
    <p:sldId id="264" r:id="rId11"/>
    <p:sldId id="265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151" d="100"/>
          <a:sy n="151" d="100"/>
        </p:scale>
        <p:origin x="-11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3206-F67E-E846-9D79-D77B3EBC630A}" type="datetimeFigureOut">
              <a:rPr lang="en-US" smtClean="0"/>
              <a:t>10/28/10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280A0-6BF4-954F-8BA8-1D20DD1091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3206-F67E-E846-9D79-D77B3EBC630A}" type="datetimeFigureOut">
              <a:rPr lang="en-US" smtClean="0"/>
              <a:t>10/28/10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280A0-6BF4-954F-8BA8-1D20DD1091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3206-F67E-E846-9D79-D77B3EBC630A}" type="datetimeFigureOut">
              <a:rPr lang="en-US" smtClean="0"/>
              <a:t>10/28/10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280A0-6BF4-954F-8BA8-1D20DD1091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3206-F67E-E846-9D79-D77B3EBC630A}" type="datetimeFigureOut">
              <a:rPr lang="en-US" smtClean="0"/>
              <a:t>10/28/10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280A0-6BF4-954F-8BA8-1D20DD1091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3206-F67E-E846-9D79-D77B3EBC630A}" type="datetimeFigureOut">
              <a:rPr lang="en-US" smtClean="0"/>
              <a:t>10/28/10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280A0-6BF4-954F-8BA8-1D20DD1091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3206-F67E-E846-9D79-D77B3EBC630A}" type="datetimeFigureOut">
              <a:rPr lang="en-US" smtClean="0"/>
              <a:t>10/28/10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280A0-6BF4-954F-8BA8-1D20DD1091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3206-F67E-E846-9D79-D77B3EBC630A}" type="datetimeFigureOut">
              <a:rPr lang="en-US" smtClean="0"/>
              <a:t>10/28/10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280A0-6BF4-954F-8BA8-1D20DD1091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3206-F67E-E846-9D79-D77B3EBC630A}" type="datetimeFigureOut">
              <a:rPr lang="en-US" smtClean="0"/>
              <a:t>10/28/10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280A0-6BF4-954F-8BA8-1D20DD1091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3206-F67E-E846-9D79-D77B3EBC630A}" type="datetimeFigureOut">
              <a:rPr lang="en-US" smtClean="0"/>
              <a:t>10/28/10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280A0-6BF4-954F-8BA8-1D20DD1091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3206-F67E-E846-9D79-D77B3EBC630A}" type="datetimeFigureOut">
              <a:rPr lang="en-US" smtClean="0"/>
              <a:t>10/28/10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280A0-6BF4-954F-8BA8-1D20DD1091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3206-F67E-E846-9D79-D77B3EBC630A}" type="datetimeFigureOut">
              <a:rPr lang="en-US" smtClean="0"/>
              <a:t>10/28/10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280A0-6BF4-954F-8BA8-1D20DD1091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203206-F67E-E846-9D79-D77B3EBC630A}" type="datetimeFigureOut">
              <a:rPr lang="en-US" smtClean="0"/>
              <a:t>10/28/10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0280A0-6BF4-954F-8BA8-1D20DD1091E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St4 prop tube progress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Last visit to </a:t>
            </a:r>
            <a:r>
              <a:rPr lang="en-US" dirty="0" err="1" smtClean="0"/>
              <a:t>Fermilab</a:t>
            </a:r>
            <a:r>
              <a:rPr lang="en-US" dirty="0" smtClean="0"/>
              <a:t>: 10/18-22</a:t>
            </a:r>
          </a:p>
          <a:p>
            <a:pPr lvl="1"/>
            <a:r>
              <a:rPr lang="en-US" dirty="0" err="1" smtClean="0"/>
              <a:t>Imran</a:t>
            </a:r>
            <a:r>
              <a:rPr lang="en-US" dirty="0" smtClean="0"/>
              <a:t> and Ming</a:t>
            </a:r>
          </a:p>
          <a:p>
            <a:r>
              <a:rPr lang="en-US" dirty="0" smtClean="0"/>
              <a:t>Work done</a:t>
            </a:r>
          </a:p>
          <a:p>
            <a:pPr lvl="1"/>
            <a:r>
              <a:rPr lang="en-US" dirty="0" smtClean="0"/>
              <a:t>Assembled 80-20 frames for one plane</a:t>
            </a:r>
          </a:p>
          <a:p>
            <a:pPr lvl="1"/>
            <a:r>
              <a:rPr lang="en-US" dirty="0" smtClean="0"/>
              <a:t>Established frame assembling procedure</a:t>
            </a:r>
          </a:p>
          <a:p>
            <a:pPr lvl="1"/>
            <a:r>
              <a:rPr lang="en-US" dirty="0" smtClean="0"/>
              <a:t>Identified missing pieces, T-nuts, L-straps … </a:t>
            </a:r>
          </a:p>
          <a:p>
            <a:pPr lvl="1"/>
            <a:r>
              <a:rPr lang="en-US" dirty="0" smtClean="0"/>
              <a:t>Tried to directly read out modules with TDC…    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62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Prop tube frame and the cross I-beam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640" y="1204621"/>
            <a:ext cx="7537838" cy="5653379"/>
          </a:xfrm>
          <a:prstGeom prst="rect">
            <a:avLst/>
          </a:prstGeom>
        </p:spPr>
      </p:pic>
      <p:sp>
        <p:nvSpPr>
          <p:cNvPr id="4" name="Left Arrow 3"/>
          <p:cNvSpPr/>
          <p:nvPr/>
        </p:nvSpPr>
        <p:spPr>
          <a:xfrm>
            <a:off x="1548581" y="4104966"/>
            <a:ext cx="4162322" cy="1016001"/>
          </a:xfrm>
          <a:prstGeom prst="leftArrow">
            <a:avLst/>
          </a:prstGeom>
          <a:solidFill>
            <a:srgbClr val="FFFF00">
              <a:alpha val="4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Parts list – need to make/buy them 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4581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Custom T-nuts for side AL plates</a:t>
            </a:r>
          </a:p>
          <a:p>
            <a:pPr lvl="1"/>
            <a:r>
              <a:rPr lang="en-US" dirty="0" smtClean="0"/>
              <a:t>Strap #1:  hole spacing =  1. 66?</a:t>
            </a:r>
          </a:p>
          <a:p>
            <a:pPr lvl="1"/>
            <a:r>
              <a:rPr lang="en-US" dirty="0" smtClean="0"/>
              <a:t>Strap #2: hole spacing = 1.5”</a:t>
            </a:r>
          </a:p>
          <a:p>
            <a:r>
              <a:rPr lang="en-US" dirty="0" smtClean="0"/>
              <a:t>Long Al plate/bar to attach the 80/20 frame to cross I-beam.</a:t>
            </a:r>
          </a:p>
          <a:p>
            <a:pPr lvl="1"/>
            <a:r>
              <a:rPr lang="en-US" dirty="0" smtClean="0"/>
              <a:t>L-shape ½” thick Al plate?, similar to strap #2</a:t>
            </a:r>
          </a:p>
          <a:p>
            <a:r>
              <a:rPr lang="en-US" dirty="0"/>
              <a:t>C</a:t>
            </a:r>
            <a:r>
              <a:rPr lang="en-US" dirty="0" smtClean="0"/>
              <a:t>ables from module front-end to patch panel connectors:</a:t>
            </a:r>
          </a:p>
          <a:p>
            <a:pPr lvl="1"/>
            <a:r>
              <a:rPr lang="en-US" dirty="0" smtClean="0"/>
              <a:t>LV cables: 9 per plane, total 9(8)x4=34</a:t>
            </a:r>
          </a:p>
          <a:p>
            <a:pPr lvl="1"/>
            <a:r>
              <a:rPr lang="en-US" dirty="0" smtClean="0"/>
              <a:t>HV cables:  9 per plane, total 9(8)x4 = 34</a:t>
            </a:r>
          </a:p>
          <a:p>
            <a:pPr lvl="1"/>
            <a:r>
              <a:rPr lang="en-US" dirty="0" smtClean="0"/>
              <a:t>Signal cables: 9 per plane, total 9(8)x4 = 34</a:t>
            </a:r>
          </a:p>
          <a:p>
            <a:pPr lvl="1"/>
            <a:r>
              <a:rPr lang="en-US" dirty="0" smtClean="0"/>
              <a:t>Gas tubs: 2(3) lines per plane, total 10 tubes 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Schedule and progress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8194"/>
            <a:ext cx="8229600" cy="4525963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Work in progress @LANL</a:t>
            </a:r>
          </a:p>
          <a:p>
            <a:pPr lvl="1"/>
            <a:r>
              <a:rPr lang="en-US" dirty="0" smtClean="0"/>
              <a:t>Assembling patch panels : a few weeks</a:t>
            </a:r>
          </a:p>
          <a:p>
            <a:pPr lvl="2"/>
            <a:r>
              <a:rPr lang="en-US" dirty="0" smtClean="0"/>
              <a:t>HV feed through panels</a:t>
            </a:r>
          </a:p>
          <a:p>
            <a:pPr lvl="2"/>
            <a:r>
              <a:rPr lang="en-US" dirty="0" smtClean="0"/>
              <a:t>LV panels</a:t>
            </a:r>
          </a:p>
          <a:p>
            <a:pPr lvl="2"/>
            <a:r>
              <a:rPr lang="en-US" dirty="0" smtClean="0"/>
              <a:t>ECL signal panels</a:t>
            </a:r>
          </a:p>
          <a:p>
            <a:pPr lvl="1"/>
            <a:r>
              <a:rPr lang="en-US" dirty="0" smtClean="0"/>
              <a:t>Will order custom T-nuts, L-shapes stoppers  ~&lt; 2 weeks </a:t>
            </a:r>
          </a:p>
          <a:p>
            <a:pPr lvl="1"/>
            <a:r>
              <a:rPr lang="en-US" dirty="0" smtClean="0"/>
              <a:t>Need to order short LV cable “green connectors”:  ~&lt;2 weeks</a:t>
            </a:r>
          </a:p>
          <a:p>
            <a:pPr lvl="1"/>
            <a:r>
              <a:rPr lang="en-US" dirty="0" smtClean="0"/>
              <a:t>Order short HV cables (module to patch panel) : ~&lt; 2 weeks</a:t>
            </a:r>
          </a:p>
          <a:p>
            <a:r>
              <a:rPr lang="en-US" dirty="0" err="1" smtClean="0"/>
              <a:t>Fermilab</a:t>
            </a:r>
            <a:r>
              <a:rPr lang="en-US" dirty="0" smtClean="0"/>
              <a:t> 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ake LV and ECL cables:</a:t>
            </a:r>
          </a:p>
          <a:p>
            <a:pPr lvl="2"/>
            <a:r>
              <a:rPr lang="en-US" dirty="0" smtClean="0"/>
              <a:t>short ones (module to patch panels) </a:t>
            </a:r>
          </a:p>
          <a:p>
            <a:pPr lvl="2"/>
            <a:r>
              <a:rPr lang="en-US" dirty="0" smtClean="0"/>
              <a:t>long ones (PS /rack to patch panels)</a:t>
            </a:r>
          </a:p>
          <a:p>
            <a:pPr lvl="2"/>
            <a:r>
              <a:rPr lang="en-US" dirty="0" smtClean="0"/>
              <a:t>LV wires from KTEV? </a:t>
            </a:r>
          </a:p>
          <a:p>
            <a:pPr lvl="2"/>
            <a:r>
              <a:rPr lang="en-US" dirty="0" smtClean="0"/>
              <a:t>ECL cables from KTEV?</a:t>
            </a:r>
          </a:p>
          <a:p>
            <a:pPr lvl="1"/>
            <a:r>
              <a:rPr lang="en-US" dirty="0" smtClean="0"/>
              <a:t> Make long Al plate/bar to attach 80/20 frame to I-beam?</a:t>
            </a:r>
          </a:p>
          <a:p>
            <a:r>
              <a:rPr lang="en-US" dirty="0"/>
              <a:t>T</a:t>
            </a:r>
            <a:r>
              <a:rPr lang="en-US" dirty="0" smtClean="0"/>
              <a:t>ravel and work plan</a:t>
            </a:r>
          </a:p>
          <a:p>
            <a:pPr lvl="1"/>
            <a:r>
              <a:rPr lang="en-US" dirty="0" smtClean="0"/>
              <a:t> 12/8 is the earliest for me.. </a:t>
            </a:r>
          </a:p>
          <a:p>
            <a:pPr lvl="1"/>
            <a:r>
              <a:rPr lang="en-US" dirty="0" smtClean="0"/>
              <a:t>Need to check others who can help</a:t>
            </a:r>
          </a:p>
          <a:p>
            <a:pPr lvl="1"/>
            <a:r>
              <a:rPr lang="en-US" dirty="0" smtClean="0"/>
              <a:t>Chuck and Paul offered to help to speed up things at </a:t>
            </a:r>
            <a:r>
              <a:rPr lang="en-US" dirty="0" err="1" smtClean="0"/>
              <a:t>Fermilab</a:t>
            </a:r>
            <a:r>
              <a:rPr lang="en-US" dirty="0" smtClean="0"/>
              <a:t>…</a:t>
            </a:r>
          </a:p>
          <a:p>
            <a:pPr lvl="1"/>
            <a:endParaRPr lang="en-US" dirty="0" smtClean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Putting them together 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682" y="1012621"/>
            <a:ext cx="7793839" cy="584537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109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Frame with one module </a:t>
            </a:r>
            <a:br>
              <a:rPr lang="en-US" dirty="0" smtClean="0"/>
            </a:br>
            <a:r>
              <a:rPr lang="en-US" dirty="0" smtClean="0"/>
              <a:t>(8 or 9 modules total for one plane)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317" y="1624618"/>
            <a:ext cx="6883094" cy="516232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Needed: custom T-nuts for Al plates/straps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597" y="2792338"/>
            <a:ext cx="5053250" cy="37899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647" y="1307099"/>
            <a:ext cx="3420153" cy="25651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307099"/>
            <a:ext cx="3594031" cy="269552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Needed: L-shape module stoppers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946" y="1081492"/>
            <a:ext cx="7559887" cy="566991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One completed 80/20 frames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634" y="993235"/>
            <a:ext cx="7384422" cy="553831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7088"/>
            <a:ext cx="8229600" cy="1143000"/>
          </a:xfrm>
        </p:spPr>
        <p:txBody>
          <a:bodyPr/>
          <a:lstStyle/>
          <a:p>
            <a:r>
              <a:rPr lang="en-US" dirty="0" smtClean="0"/>
              <a:t>Supporting I-beam structure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707322" y="1773233"/>
            <a:ext cx="5658570" cy="42439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9757" y="2474818"/>
            <a:ext cx="5844243" cy="438318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Supporting frame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" y="1045962"/>
            <a:ext cx="7752735" cy="581203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133"/>
            <a:ext cx="8229600" cy="1143000"/>
          </a:xfrm>
        </p:spPr>
        <p:txBody>
          <a:bodyPr/>
          <a:lstStyle/>
          <a:p>
            <a:r>
              <a:rPr lang="en-US" dirty="0" smtClean="0"/>
              <a:t>Attach frame to the cross I-beam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66" y="3843654"/>
            <a:ext cx="3807446" cy="28555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5371" y="2011447"/>
            <a:ext cx="4808040" cy="36060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735" y="1172134"/>
            <a:ext cx="3317115" cy="248783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417</Words>
  <Application>Microsoft Macintosh PowerPoint</Application>
  <PresentationFormat>On-screen Show (4:3)</PresentationFormat>
  <Paragraphs>48</Paragraphs>
  <Slides>12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St4 prop tube progress</vt:lpstr>
      <vt:lpstr>Putting them together …</vt:lpstr>
      <vt:lpstr>Frame with one module  (8 or 9 modules total for one plane)</vt:lpstr>
      <vt:lpstr>Needed: custom T-nuts for Al plates/straps</vt:lpstr>
      <vt:lpstr>Needed: L-shape module stoppers </vt:lpstr>
      <vt:lpstr>One completed 80/20 frames</vt:lpstr>
      <vt:lpstr>Supporting I-beam structure</vt:lpstr>
      <vt:lpstr>Supporting frame</vt:lpstr>
      <vt:lpstr>Attach frame to the cross I-beam</vt:lpstr>
      <vt:lpstr>Prop tube frame and the cross I-beam</vt:lpstr>
      <vt:lpstr>Parts list – need to make/buy them …</vt:lpstr>
      <vt:lpstr>Schedule and progress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St4 prop tube progress</dc:title>
  <dc:creator>Ming Liu</dc:creator>
  <cp:lastModifiedBy>Ming Liu</cp:lastModifiedBy>
  <cp:revision>38</cp:revision>
  <dcterms:created xsi:type="dcterms:W3CDTF">2010-10-28T22:53:53Z</dcterms:created>
  <dcterms:modified xsi:type="dcterms:W3CDTF">2010-10-29T04:40:11Z</dcterms:modified>
</cp:coreProperties>
</file>