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2FAF2-9C9E-3E4E-BBDE-88FCD00FC398}" type="datetimeFigureOut">
              <a:rPr lang="en-US" smtClean="0"/>
              <a:t>12/8/13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408B-86BE-7547-B108-4653D8989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7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4ECB1-0AB3-3044-AEDD-4213F2A6A106}" type="datetimeFigureOut">
              <a:rPr lang="en-US" smtClean="0"/>
              <a:t>12/8/13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6863E-D5E4-C34A-B318-0BD38C8D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15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7C2C9-7BEE-F441-887B-681BDD723068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9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DE17-3BF9-3343-8334-3D8E53C187AD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3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214A5-86AA-FA48-96AB-A44001722D6C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3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0BE3-AB22-2B40-A3A8-EABF1D89BDBB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A860-8215-6C41-B9E1-BABCD95C1752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6A1C-41A5-B746-907C-A5EB57969124}" type="datetime1">
              <a:rPr lang="en-US" smtClean="0"/>
              <a:t>12/8/13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9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8DA1-FCEF-3E44-A1FD-5F2EB0DAEBAA}" type="datetime1">
              <a:rPr lang="en-US" smtClean="0"/>
              <a:t>12/8/13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2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5AA6-842A-7741-A8AA-99841865E92B}" type="datetime1">
              <a:rPr lang="en-US" smtClean="0"/>
              <a:t>12/8/13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2F105-48D6-1349-977D-76D7F1F37606}" type="datetime1">
              <a:rPr lang="en-US" smtClean="0"/>
              <a:t>12/8/13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4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1F744-2187-374E-890E-D35DB319F8C6}" type="datetime1">
              <a:rPr lang="en-US" smtClean="0"/>
              <a:t>12/8/13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0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4D52E-F581-0141-B80D-4195E35016A2}" type="datetime1">
              <a:rPr lang="en-US" smtClean="0"/>
              <a:t>12/8/13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781E-EC15-D544-ADF5-C45E6756A52A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81BC2-8892-E14F-BDA6-3D17228AE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6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QIE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Kaz</a:t>
            </a:r>
            <a:r>
              <a:rPr lang="en-US" dirty="0" smtClean="0"/>
              <a:t>, Kun, Ming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41C16-06F5-3141-A630-194E22A858DD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from QIE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spill data collected 11/30/2013</a:t>
            </a:r>
          </a:p>
          <a:p>
            <a:r>
              <a:rPr lang="en-US" dirty="0" smtClean="0"/>
              <a:t>Dumped “amplitude, RF# and turn#”</a:t>
            </a:r>
          </a:p>
          <a:p>
            <a:r>
              <a:rPr lang="en-US" dirty="0" smtClean="0"/>
              <a:t>About 2.4 seconds worth of data</a:t>
            </a:r>
          </a:p>
          <a:p>
            <a:r>
              <a:rPr lang="en-US" dirty="0" smtClean="0"/>
              <a:t>Work in progress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78BE-1B93-944D-B43E-0733B7E9704D}" type="datetime1">
              <a:rPr lang="en-US" smtClean="0"/>
              <a:t>12/8/13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64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75" y="16836"/>
            <a:ext cx="8229600" cy="6897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Amp </a:t>
            </a:r>
            <a:r>
              <a:rPr lang="en-US" sz="2400" dirty="0" err="1" smtClean="0"/>
              <a:t>vs</a:t>
            </a:r>
            <a:r>
              <a:rPr lang="en-US" sz="2400" dirty="0" smtClean="0"/>
              <a:t> RF#: Turn =1, 100, 1000, 10000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E1D4-8B4F-5C40-A752-6D0BD89FA86F}" type="datetime1">
              <a:rPr lang="en-US" smtClean="0"/>
              <a:t>12/8/13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qie_Amp_vs_R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26" y="570042"/>
            <a:ext cx="6168696" cy="6151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54981"/>
            <a:ext cx="35858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</a:t>
            </a:r>
          </a:p>
          <a:p>
            <a:endParaRPr lang="en-US" dirty="0"/>
          </a:p>
          <a:p>
            <a:r>
              <a:rPr lang="en-US" dirty="0" smtClean="0"/>
              <a:t>Within a single turn, </a:t>
            </a:r>
          </a:p>
          <a:p>
            <a:r>
              <a:rPr lang="en-US" dirty="0" smtClean="0"/>
              <a:t>the RF to RF relative amplitude </a:t>
            </a:r>
          </a:p>
          <a:p>
            <a:r>
              <a:rPr lang="en-US" dirty="0"/>
              <a:t>r</a:t>
            </a:r>
            <a:r>
              <a:rPr lang="en-US" dirty="0" smtClean="0"/>
              <a:t>emain more or less the same.</a:t>
            </a:r>
          </a:p>
          <a:p>
            <a:endParaRPr lang="en-US" dirty="0"/>
          </a:p>
          <a:p>
            <a:r>
              <a:rPr lang="en-US" dirty="0" smtClean="0"/>
              <a:t>The amplitude of each single </a:t>
            </a:r>
          </a:p>
          <a:p>
            <a:r>
              <a:rPr lang="en-US" dirty="0" smtClean="0"/>
              <a:t>Bucket moves up and down together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675"/>
            <a:ext cx="8229600" cy="8306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Amp </a:t>
            </a:r>
            <a:r>
              <a:rPr lang="en-US" sz="2400" dirty="0" err="1" smtClean="0"/>
              <a:t>vs</a:t>
            </a:r>
            <a:r>
              <a:rPr lang="en-US" sz="2400" dirty="0" smtClean="0"/>
              <a:t> Turns: RF = 5, 20, 30, 40</a:t>
            </a:r>
            <a:endParaRPr lang="en-US" sz="2400" dirty="0"/>
          </a:p>
        </p:txBody>
      </p:sp>
      <p:pic>
        <p:nvPicPr>
          <p:cNvPr id="3" name="Picture 2" descr="qie_Amp_vs_tur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0049" y="272143"/>
            <a:ext cx="631371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76036"/>
            <a:ext cx="3048205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Dominant fast oscillations:</a:t>
            </a:r>
          </a:p>
          <a:p>
            <a:endParaRPr lang="en-US" dirty="0"/>
          </a:p>
          <a:p>
            <a:r>
              <a:rPr lang="en-US" dirty="0" err="1" smtClean="0"/>
              <a:t>Frq</a:t>
            </a:r>
            <a:r>
              <a:rPr lang="en-US" dirty="0" smtClean="0"/>
              <a:t> ~ 360 Hz</a:t>
            </a:r>
          </a:p>
          <a:p>
            <a:endParaRPr lang="en-US" dirty="0"/>
          </a:p>
          <a:p>
            <a:r>
              <a:rPr lang="en-US" dirty="0" smtClean="0"/>
              <a:t>3000 cycles/12 periods * 11 </a:t>
            </a:r>
            <a:r>
              <a:rPr lang="en-US" dirty="0" err="1" smtClean="0"/>
              <a:t>uS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Note: in a given spill, </a:t>
            </a:r>
          </a:p>
          <a:p>
            <a:r>
              <a:rPr lang="en-US" dirty="0" smtClean="0"/>
              <a:t>the amplitude pattern for each</a:t>
            </a:r>
          </a:p>
          <a:p>
            <a:r>
              <a:rPr lang="en-US" dirty="0" smtClean="0"/>
              <a:t>RF bucket is “predictable” </a:t>
            </a:r>
          </a:p>
          <a:p>
            <a:r>
              <a:rPr lang="en-US" dirty="0" smtClean="0"/>
              <a:t>from the first a few cycles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F55D-5FF5-A445-9E4E-B773A4AD289E}" type="datetime1">
              <a:rPr lang="en-US" smtClean="0"/>
              <a:t>12/8/13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7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77" y="0"/>
            <a:ext cx="8229600" cy="1143000"/>
          </a:xfrm>
        </p:spPr>
        <p:txBody>
          <a:bodyPr/>
          <a:lstStyle/>
          <a:p>
            <a:r>
              <a:rPr lang="en-US" dirty="0" smtClean="0"/>
              <a:t>Amp </a:t>
            </a:r>
            <a:r>
              <a:rPr lang="en-US" dirty="0" err="1" smtClean="0"/>
              <a:t>vs</a:t>
            </a:r>
            <a:r>
              <a:rPr lang="en-US" dirty="0" smtClean="0"/>
              <a:t> Turn: RF = 20/30/40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5AA6-842A-7741-A8AA-99841865E92B}" type="datetime1">
              <a:rPr lang="en-US" smtClean="0"/>
              <a:t>12/8/13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c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53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5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28"/>
            <a:ext cx="8229600" cy="1143000"/>
          </a:xfrm>
        </p:spPr>
        <p:txBody>
          <a:bodyPr/>
          <a:lstStyle/>
          <a:p>
            <a:r>
              <a:rPr lang="en-US" dirty="0" smtClean="0"/>
              <a:t>Amps </a:t>
            </a:r>
            <a:r>
              <a:rPr lang="en-US" dirty="0" err="1" smtClean="0"/>
              <a:t>vs</a:t>
            </a:r>
            <a:r>
              <a:rPr lang="en-US" dirty="0" smtClean="0"/>
              <a:t> Turns: RFs=20/30/40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5AA6-842A-7741-A8AA-99841865E92B}" type="datetime1">
              <a:rPr lang="en-US" smtClean="0"/>
              <a:t>12/8/13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7156" y="1497132"/>
            <a:ext cx="421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= 5(</a:t>
            </a:r>
            <a:r>
              <a:rPr lang="en-US" dirty="0" err="1" smtClean="0"/>
              <a:t>Ped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FF0000"/>
                </a:solidFill>
              </a:rPr>
              <a:t>20 (RED)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30(GREEN)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40(BLUE)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qie_AmpVsTurn_10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952" y="-322658"/>
            <a:ext cx="458409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101"/>
            <a:ext cx="8229600" cy="692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Amp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Turn (3000): RFs=[0, 79]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5AA6-842A-7741-A8AA-99841865E92B}" type="datetime1">
              <a:rPr lang="en-US" smtClean="0"/>
              <a:t>12/8/13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81BC2-8892-E14F-BDA6-3D17228AE591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83349" y="37428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c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4570" y="398313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3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207</Words>
  <Application>Microsoft Macintosh PowerPoint</Application>
  <PresentationFormat>On-screen Show (4:3)</PresentationFormat>
  <Paragraphs>45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QIE Study</vt:lpstr>
      <vt:lpstr>Signals from QIE</vt:lpstr>
      <vt:lpstr>Amp vs RF#: Turn =1, 100, 1000, 10000</vt:lpstr>
      <vt:lpstr>Amp vs Turns: RF = 5, 20, 30, 40</vt:lpstr>
      <vt:lpstr>Amp vs Turn: RF = 20/30/40</vt:lpstr>
      <vt:lpstr>Amps vs Turns: RFs=20/30/40</vt:lpstr>
      <vt:lpstr>Amp vs Turn (3000): RFs=[0, 79]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QIE Study</dc:title>
  <dc:subject/>
  <dc:creator>Ming Xiong Liu</dc:creator>
  <cp:keywords/>
  <dc:description/>
  <cp:lastModifiedBy>Ming Xiong Liu</cp:lastModifiedBy>
  <cp:revision>27</cp:revision>
  <dcterms:created xsi:type="dcterms:W3CDTF">2013-12-06T15:53:03Z</dcterms:created>
  <dcterms:modified xsi:type="dcterms:W3CDTF">2013-12-09T03:19:39Z</dcterms:modified>
  <cp:category/>
</cp:coreProperties>
</file>