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99C1C-7094-1743-ACE9-24DF86AB4BBD}" type="datetimeFigureOut">
              <a:rPr lang="en-US" smtClean="0"/>
              <a:t>6/4/15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EE3AC-CBAD-5B45-B4DA-821748AD1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68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00303-95FF-5949-B668-F4B2D654601F}" type="datetimeFigureOut">
              <a:rPr lang="en-US" smtClean="0"/>
              <a:t>6/4/15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FF7A6-968C-7F46-959A-A96648393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FD69-65CC-8448-93FB-C6226C906025}" type="datetime1">
              <a:rPr lang="en-US" smtClean="0"/>
              <a:t>6/4/15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81F4-1C21-C446-8AD0-8C9C8E2DB6A8}" type="datetime1">
              <a:rPr lang="en-US" smtClean="0"/>
              <a:t>6/4/15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2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B396-A2CB-3F42-BC37-36EADA0A9ED6}" type="datetime1">
              <a:rPr lang="en-US" smtClean="0"/>
              <a:t>6/4/15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5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25FC-FCF8-A444-ABC8-78711159E704}" type="datetime1">
              <a:rPr lang="en-US" smtClean="0"/>
              <a:t>6/4/15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7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3A76-CE83-994D-B422-79155975BA85}" type="datetime1">
              <a:rPr lang="en-US" smtClean="0"/>
              <a:t>6/4/15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8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E2E7-EC98-3D43-BA80-EAC52C389C93}" type="datetime1">
              <a:rPr lang="en-US" smtClean="0"/>
              <a:t>6/4/15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5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168B-86B8-0F4F-B575-9BD288B985CF}" type="datetime1">
              <a:rPr lang="en-US" smtClean="0"/>
              <a:t>6/4/15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9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AD5C-576E-904D-B247-BAD116AD9EA2}" type="datetime1">
              <a:rPr lang="en-US" smtClean="0"/>
              <a:t>6/4/15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AF247-CF7B-FB43-B57E-1F21CB5EF1F7}" type="datetime1">
              <a:rPr lang="en-US" smtClean="0"/>
              <a:t>6/4/15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9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24B3-74EB-2342-B665-713C9F8DF3AB}" type="datetime1">
              <a:rPr lang="en-US" smtClean="0"/>
              <a:t>6/4/15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7BCC-4E63-0446-BE46-6B4C4A855E1F}" type="datetime1">
              <a:rPr lang="en-US" smtClean="0"/>
              <a:t>6/4/15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A7DD0-F49B-B043-96F5-593B2158D36A}" type="datetime1">
              <a:rPr lang="en-US" smtClean="0"/>
              <a:t>6/4/15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EAF0B-71FC-9741-8647-1869B0C9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25ext.lanl.gov/elog/Drell-Yan/2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53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Drell</a:t>
            </a:r>
            <a:r>
              <a:rPr lang="en-US" dirty="0" smtClean="0"/>
              <a:t>-Yan Asymmetry (II)</a:t>
            </a:r>
            <a:br>
              <a:rPr lang="en-US" dirty="0" smtClean="0"/>
            </a:br>
            <a:r>
              <a:rPr lang="en-US" dirty="0" smtClean="0"/>
              <a:t>05/27/2015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 beam-dump events as reference, R(phi) </a:t>
            </a:r>
          </a:p>
          <a:p>
            <a:r>
              <a:rPr lang="en-US" dirty="0" smtClean="0"/>
              <a:t>Use target events as signal, S(phi)</a:t>
            </a:r>
          </a:p>
          <a:p>
            <a:endParaRPr lang="en-US" dirty="0"/>
          </a:p>
          <a:p>
            <a:r>
              <a:rPr lang="en-US" dirty="0" smtClean="0"/>
              <a:t>Asymmetry(phi) = S(phi)/Ref(Phi)</a:t>
            </a:r>
          </a:p>
          <a:p>
            <a:endParaRPr lang="en-US" dirty="0"/>
          </a:p>
          <a:p>
            <a:r>
              <a:rPr lang="en-US" dirty="0" smtClean="0"/>
              <a:t>This is a follow up of previous discussions about DY spin asymmetry measurements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https://p25ext.lanl.gov/elog/Drell-Yan/</a:t>
            </a:r>
            <a:r>
              <a:rPr lang="en-US" dirty="0" smtClean="0">
                <a:hlinkClick r:id="rId2"/>
              </a:rPr>
              <a:t>29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https://</a:t>
            </a:r>
            <a:r>
              <a:rPr lang="en-US" dirty="0" err="1"/>
              <a:t>www.phenix.bnl.gov</a:t>
            </a:r>
            <a:r>
              <a:rPr lang="en-US" dirty="0"/>
              <a:t>/WWW/publish/</a:t>
            </a:r>
            <a:r>
              <a:rPr lang="en-US" dirty="0" err="1"/>
              <a:t>mxliu</a:t>
            </a:r>
            <a:r>
              <a:rPr lang="en-US" dirty="0"/>
              <a:t>/E906/LDRD-Pol-DY-Work-2015-Ming.pdf (</a:t>
            </a:r>
            <a:r>
              <a:rPr lang="en-US" dirty="0" err="1"/>
              <a:t>pptx</a:t>
            </a:r>
            <a:r>
              <a:rPr lang="en-US" dirty="0"/>
              <a:t>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6EA-02F9-694F-BBF7-F4E17471AA2C}" type="datetime1">
              <a:rPr lang="en-US" smtClean="0"/>
              <a:t>6/4/15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9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Confirm positive signals from charged hadrons h+/-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17" y="1811842"/>
            <a:ext cx="5191209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Targer</a:t>
            </a:r>
            <a:r>
              <a:rPr lang="en-US" dirty="0" smtClean="0"/>
              <a:t> @ Z= -350cm</a:t>
            </a:r>
          </a:p>
          <a:p>
            <a:r>
              <a:rPr lang="en-US" dirty="0" smtClean="0"/>
              <a:t>Decay </a:t>
            </a:r>
            <a:r>
              <a:rPr lang="en-US" dirty="0" err="1" smtClean="0"/>
              <a:t>muons</a:t>
            </a:r>
            <a:r>
              <a:rPr lang="en-US" dirty="0" smtClean="0"/>
              <a:t> from charged pi+/- and </a:t>
            </a:r>
            <a:r>
              <a:rPr lang="en-US" dirty="0" smtClean="0"/>
              <a:t>K+</a:t>
            </a:r>
            <a:r>
              <a:rPr lang="en-US" dirty="0" smtClean="0"/>
              <a:t>/-</a:t>
            </a:r>
          </a:p>
          <a:p>
            <a:endParaRPr lang="en-US" dirty="0"/>
          </a:p>
          <a:p>
            <a:r>
              <a:rPr lang="en-US" dirty="0" smtClean="0"/>
              <a:t>Confirm positive signal from mu+ and mu-</a:t>
            </a:r>
          </a:p>
          <a:p>
            <a:endParaRPr lang="en-US" dirty="0"/>
          </a:p>
          <a:p>
            <a:r>
              <a:rPr lang="en-US" dirty="0" err="1" smtClean="0"/>
              <a:t>Asy</a:t>
            </a:r>
            <a:r>
              <a:rPr lang="en-US" dirty="0"/>
              <a:t> </a:t>
            </a:r>
            <a:r>
              <a:rPr lang="en-US" dirty="0" smtClean="0"/>
              <a:t>(phi) = S(phi)/Ref(phi)</a:t>
            </a:r>
          </a:p>
          <a:p>
            <a:endParaRPr lang="en-US" dirty="0" smtClean="0"/>
          </a:p>
          <a:p>
            <a:r>
              <a:rPr lang="en-US" dirty="0" smtClean="0"/>
              <a:t>Need to rum full MC to simulate </a:t>
            </a:r>
          </a:p>
          <a:p>
            <a:pPr lvl="1"/>
            <a:r>
              <a:rPr lang="en-US" dirty="0" smtClean="0"/>
              <a:t>Single mu+/- from pi/K decays</a:t>
            </a:r>
          </a:p>
          <a:p>
            <a:pPr lvl="1"/>
            <a:r>
              <a:rPr lang="en-US" dirty="0" smtClean="0"/>
              <a:t>Kinematics and single </a:t>
            </a:r>
            <a:r>
              <a:rPr lang="en-US" dirty="0" err="1" smtClean="0"/>
              <a:t>muon</a:t>
            </a:r>
            <a:r>
              <a:rPr lang="en-US" dirty="0" smtClean="0"/>
              <a:t> trigger optimization </a:t>
            </a:r>
          </a:p>
          <a:p>
            <a:pPr lvl="1"/>
            <a:r>
              <a:rPr lang="en-US" dirty="0" smtClean="0"/>
              <a:t>Improve DAQ from 1kHz -&gt; 10(100)kHz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500" y="1811842"/>
            <a:ext cx="4127500" cy="41529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F4A2-E1B0-FB4E-927A-A60D0D3A10C0}" type="datetime1">
              <a:rPr lang="en-US" smtClean="0"/>
              <a:t>6/4/15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07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430" y="365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Experimental Layout for Single </a:t>
            </a:r>
            <a:r>
              <a:rPr lang="en-US" dirty="0" err="1" smtClean="0"/>
              <a:t>Muon</a:t>
            </a:r>
            <a:r>
              <a:rPr lang="en-US" dirty="0" smtClean="0"/>
              <a:t> Positive Signals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7200" y="3514785"/>
            <a:ext cx="8229600" cy="25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90142" y="3437820"/>
            <a:ext cx="346388" cy="21807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31319" y="2879814"/>
            <a:ext cx="1545391" cy="13212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7242" y="2437261"/>
            <a:ext cx="89805" cy="2193533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ç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76787" y="2418018"/>
            <a:ext cx="89805" cy="2193533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ç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20238" y="2418018"/>
            <a:ext cx="89805" cy="2193533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ç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85384" y="2418018"/>
            <a:ext cx="89805" cy="2193533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ç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38502" y="2418018"/>
            <a:ext cx="322055" cy="22127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68961" y="444612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7647" y="4446128"/>
            <a:ext cx="1111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Z=-350cm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81608" y="1924604"/>
            <a:ext cx="59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ST-1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60557" y="186540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ST-4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81348" y="1886018"/>
            <a:ext cx="59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ST-2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24799" y="1886018"/>
            <a:ext cx="59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ST-3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43102" y="2540122"/>
            <a:ext cx="1138246" cy="209067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763336" y="2879814"/>
            <a:ext cx="8073108" cy="624157"/>
            <a:chOff x="763336" y="2879814"/>
            <a:chExt cx="8073108" cy="624157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763336" y="3267763"/>
              <a:ext cx="519800" cy="236208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1283136" y="2879814"/>
              <a:ext cx="3915550" cy="38794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198686" y="2879815"/>
              <a:ext cx="3637758" cy="38794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2969558" y="4961728"/>
            <a:ext cx="58668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Tag: single </a:t>
            </a:r>
            <a:r>
              <a:rPr lang="en-US" dirty="0" err="1" smtClean="0"/>
              <a:t>muons</a:t>
            </a:r>
            <a:r>
              <a:rPr lang="en-US" dirty="0" smtClean="0"/>
              <a:t> from pi/K decays</a:t>
            </a:r>
          </a:p>
          <a:p>
            <a:r>
              <a:rPr lang="en-US" dirty="0"/>
              <a:t> </a:t>
            </a:r>
            <a:r>
              <a:rPr lang="en-US" dirty="0" smtClean="0"/>
              <a:t>      - from </a:t>
            </a:r>
            <a:r>
              <a:rPr lang="en-US" dirty="0" smtClean="0">
                <a:solidFill>
                  <a:srgbClr val="FF0000"/>
                </a:solidFill>
              </a:rPr>
              <a:t>target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00FF"/>
                </a:solidFill>
              </a:rPr>
              <a:t>beam dump</a:t>
            </a:r>
          </a:p>
          <a:p>
            <a:r>
              <a:rPr lang="en-US" dirty="0" smtClean="0"/>
              <a:t>2. Trigger: single </a:t>
            </a:r>
            <a:r>
              <a:rPr lang="en-US" dirty="0" err="1" smtClean="0"/>
              <a:t>muons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- high statistic single </a:t>
            </a:r>
            <a:r>
              <a:rPr lang="en-US" dirty="0" err="1" smtClean="0"/>
              <a:t>muon</a:t>
            </a:r>
            <a:r>
              <a:rPr lang="en-US" dirty="0" smtClean="0"/>
              <a:t> to provide positive AN signals</a:t>
            </a:r>
          </a:p>
          <a:p>
            <a:r>
              <a:rPr lang="en-US" dirty="0" smtClean="0"/>
              <a:t>        For mu+ and mu-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024167" y="3564972"/>
            <a:ext cx="519800" cy="351050"/>
          </a:xfrm>
          <a:prstGeom prst="straightConnector1">
            <a:avLst/>
          </a:prstGeom>
          <a:ln>
            <a:solidFill>
              <a:srgbClr val="0000FF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456675" y="3891921"/>
            <a:ext cx="2742011" cy="51360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198686" y="4007091"/>
            <a:ext cx="3637758" cy="38795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07647" y="1970770"/>
            <a:ext cx="1049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Polarized </a:t>
            </a:r>
          </a:p>
          <a:p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5E23-51F1-884C-9356-AC50671751FF}" type="datetime1">
              <a:rPr lang="en-US" smtClean="0"/>
              <a:t>6/4/15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52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Summer work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Install telescopes</a:t>
            </a:r>
          </a:p>
          <a:p>
            <a:pPr lvl="1"/>
            <a:r>
              <a:rPr lang="en-US" dirty="0" smtClean="0"/>
              <a:t>Check rates</a:t>
            </a:r>
          </a:p>
          <a:p>
            <a:pPr lvl="1"/>
            <a:r>
              <a:rPr lang="en-US" dirty="0" smtClean="0"/>
              <a:t>Coverage of x2</a:t>
            </a:r>
          </a:p>
          <a:p>
            <a:r>
              <a:rPr lang="en-US" smtClean="0"/>
              <a:t>DAQ upgrade?</a:t>
            </a:r>
            <a:endParaRPr lang="en-US" dirty="0" smtClean="0"/>
          </a:p>
          <a:p>
            <a:pPr lvl="1"/>
            <a:r>
              <a:rPr lang="en-US" dirty="0" smtClean="0"/>
              <a:t>1kHz -&gt; 10kHz (100kHz?)</a:t>
            </a:r>
          </a:p>
          <a:p>
            <a:r>
              <a:rPr lang="en-US" dirty="0" smtClean="0"/>
              <a:t>Single </a:t>
            </a:r>
            <a:r>
              <a:rPr lang="en-US" dirty="0" err="1" smtClean="0"/>
              <a:t>muon</a:t>
            </a:r>
            <a:r>
              <a:rPr lang="en-US" dirty="0" smtClean="0"/>
              <a:t> triggers</a:t>
            </a:r>
          </a:p>
          <a:p>
            <a:pPr lvl="1"/>
            <a:r>
              <a:rPr lang="en-US" dirty="0" smtClean="0"/>
              <a:t>Large x</a:t>
            </a:r>
            <a:r>
              <a:rPr lang="en-US" baseline="-25000" dirty="0" smtClean="0"/>
              <a:t>2</a:t>
            </a:r>
            <a:r>
              <a:rPr lang="en-US" dirty="0" smtClean="0"/>
              <a:t>, or low momentum </a:t>
            </a:r>
            <a:r>
              <a:rPr lang="en-US" dirty="0" err="1" smtClean="0"/>
              <a:t>muons</a:t>
            </a:r>
            <a:r>
              <a:rPr lang="en-US" dirty="0" smtClean="0"/>
              <a:t>, </a:t>
            </a:r>
            <a:r>
              <a:rPr lang="en-US" dirty="0" err="1" smtClean="0"/>
              <a:t>pZ</a:t>
            </a:r>
            <a:endParaRPr lang="en-US" dirty="0" smtClean="0"/>
          </a:p>
          <a:p>
            <a:pPr lvl="1"/>
            <a:r>
              <a:rPr lang="en-US" dirty="0" smtClean="0"/>
              <a:t>New trigger map</a:t>
            </a:r>
          </a:p>
          <a:p>
            <a:r>
              <a:rPr lang="en-US" dirty="0" smtClean="0"/>
              <a:t>New MC framework – root based analysis</a:t>
            </a:r>
          </a:p>
          <a:p>
            <a:pPr lvl="1"/>
            <a:r>
              <a:rPr lang="en-US" dirty="0"/>
              <a:t>Single </a:t>
            </a:r>
            <a:r>
              <a:rPr lang="en-US" dirty="0" err="1"/>
              <a:t>muon</a:t>
            </a:r>
            <a:r>
              <a:rPr lang="en-US" dirty="0"/>
              <a:t> MC to optimize AN(Mu+) and AN(mu-)</a:t>
            </a:r>
          </a:p>
          <a:p>
            <a:pPr lvl="1"/>
            <a:r>
              <a:rPr lang="en-US" dirty="0" smtClean="0"/>
              <a:t>Trigger optimization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56BF-312B-7048-A8F8-0B0A009079FE}" type="datetime1">
              <a:rPr lang="en-US" smtClean="0"/>
              <a:t>6/4/15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 E0139 discussion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EAF0B-71FC-9741-8647-1869B0C93A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339</Words>
  <Application>Microsoft Macintosh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Drell-Yan Asymmetry (II) 05/27/2015</vt:lpstr>
      <vt:lpstr>Confirm positive signals from charged hadrons h+/-</vt:lpstr>
      <vt:lpstr>Experimental Layout for Single Muon Positive Signals</vt:lpstr>
      <vt:lpstr>Summer work 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21</cp:revision>
  <dcterms:created xsi:type="dcterms:W3CDTF">2015-05-25T05:02:32Z</dcterms:created>
  <dcterms:modified xsi:type="dcterms:W3CDTF">2015-06-04T21:53:58Z</dcterms:modified>
</cp:coreProperties>
</file>