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11996-5B28-4F41-AB07-41F41A4BECEC}" type="datetimeFigureOut">
              <a:rPr lang="en-US" smtClean="0"/>
              <a:t>10/28/19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6E413-15E4-354C-BB2C-93EF1B6B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03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FCD08-7862-F84E-B6BE-4AF678AB45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58842E-50C5-1442-B1F0-03D4DDDA4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60179-1C13-024D-8787-37E73B471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ABE6-92AF-4E4B-8B40-BAF4A8B7ADD2}" type="datetime1">
              <a:rPr lang="en-US" smtClean="0"/>
              <a:t>10/28/19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E92F1-2B9B-A44B-9303-8A19CF189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 Tube Readout Test Bench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D4506-EE54-AF47-94BD-E2C9B6B2C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D09-8605-944B-8307-B728FC686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76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CA1CD-4033-0F44-A92F-993BE2A8C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749904-BA2A-6F46-B5B5-AD86F360B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97B26-0FD3-7E4E-A415-E261669D0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44F6-DFF8-5E4C-B4AE-2D14068EBE92}" type="datetime1">
              <a:rPr lang="en-US" smtClean="0"/>
              <a:t>10/28/19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FEDA4-68B0-704F-8454-09819957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 Tube Readout Test Bench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CA9F1-A72B-7E41-A356-8075D9965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D09-8605-944B-8307-B728FC686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773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595751-3822-0148-BB4A-B61305A5C4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997D39-F24E-E044-8CBB-8D66C7BF01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11B-BC6B-ED48-A8E9-353C1EDD4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0E12-F3EC-9340-BC0F-10F9A127FD32}" type="datetime1">
              <a:rPr lang="en-US" smtClean="0"/>
              <a:t>10/28/19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6290B-71FB-A947-BED9-3A7538402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 Tube Readout Test Bench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1E95E-08EA-4440-B892-0B3C2C5A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D09-8605-944B-8307-B728FC686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50FBF-BE93-AE4E-BAB0-E52711F25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3B75F-E399-D143-A640-28B4B00ED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5AC61-C6A4-7D4E-973C-F69F103C7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6E297-6E9A-5845-98E1-805E7C2077D2}" type="datetime1">
              <a:rPr lang="en-US" smtClean="0"/>
              <a:t>10/28/19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A151B-304C-7C48-8D83-6F0E1FBBE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 Tube Readout Test Bench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6A96C-DE31-5142-B584-600319167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D09-8605-944B-8307-B728FC686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790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708CF-BB5B-5040-8928-76F37D303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5C5D3-8685-A449-AFD5-D14207806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60D0B-CC3F-874B-B4FB-A45F83F93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5A8-CA3F-D549-9646-5966422D3FA8}" type="datetime1">
              <a:rPr lang="en-US" smtClean="0"/>
              <a:t>10/28/19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D67AF-17DC-2746-A3BE-EC62E9B36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 Tube Readout Test Bench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026C0-834B-2A4F-80AD-A9FBF5C5F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D09-8605-944B-8307-B728FC686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0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F55D7-5289-124B-A9B2-6479CF157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38DD9-E57E-C44D-B37C-B4FCBE9838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DEB16-6544-364E-ACDC-0C82D66CF4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84DE45-02A8-F047-8BA8-CFBF4E5D9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09EE-F3A3-8D4C-9F7A-FF99C0E3E142}" type="datetime1">
              <a:rPr lang="en-US" smtClean="0"/>
              <a:t>10/28/19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E8B4C-EEF5-FD4E-AF0F-CDC930108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 Tube Readout Test Bench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1FE758-B202-874F-B0A3-799588DBD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D09-8605-944B-8307-B728FC686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1A91E-988F-7044-9604-EF0D99F32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3DFE29-F388-EF4C-B8D9-FE17E50CE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8E717B-3DB5-9F46-A98B-FAA990113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7E5540-33F1-BA4B-925A-A652041CAB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FC021A-1D5C-6D4A-B4ED-5ECB070D4B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E360DC-67EA-6C49-A64E-0CF39612D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55C73-672A-9C43-82A2-E3FC9DF20877}" type="datetime1">
              <a:rPr lang="en-US" smtClean="0"/>
              <a:t>10/28/19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D40CA9-0E5D-9D42-BE45-6E8B3624C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 Tube Readout Test Bench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FD1981-6E23-034C-9ECF-AF4EDE0E6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D09-8605-944B-8307-B728FC686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34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1C596-6480-8242-916A-C5121ADA1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31491D-D4A6-C547-B02C-CE7CCECA7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99E18-6F41-8B4D-B06D-0A649E25DBD8}" type="datetime1">
              <a:rPr lang="en-US" smtClean="0"/>
              <a:t>10/28/19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939207-0131-7A42-85D0-97CA01570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 Tube Readout Test Bench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F9D49D-F298-A44F-8EC2-A0E16B36A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D09-8605-944B-8307-B728FC686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06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DC752D-1078-8642-B65D-013ECCA56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2EC7-DCBD-064D-8502-7110A84BD12E}" type="datetime1">
              <a:rPr lang="en-US" smtClean="0"/>
              <a:t>10/28/19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B39A7-E491-AA44-B238-EB449AD7D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 Tube Readout Test Bench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756A90-D09C-DB44-89D8-7F3668230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D09-8605-944B-8307-B728FC686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10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B4D3-C1A5-4448-9ACC-1FF0871B0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C7E8E-AF29-D044-858C-D3B3D911C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A64EA5-5CDA-1D46-BFB2-DC630ADB2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A2EB5-B1DB-AD43-B986-C4DEFC87F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E5FA-EB24-4C4A-9B10-6940DC8C4B46}" type="datetime1">
              <a:rPr lang="en-US" smtClean="0"/>
              <a:t>10/28/19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D16C73-AFAC-1045-B5A0-2E70CCE24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 Tube Readout Test Bench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FA0A6A-0013-0D4F-9536-4BCA595AE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D09-8605-944B-8307-B728FC686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1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714ED-D41B-8C4E-AC10-025E22423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C49A06-670D-3943-8B3D-3804214FFD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0E3F9-F07C-6A42-A851-D8477824AC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95BAEA-BADD-A945-A407-D62108BFC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BDD1-7A86-8E4F-B5E9-BDF85E71C053}" type="datetime1">
              <a:rPr lang="en-US" smtClean="0"/>
              <a:t>10/28/19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372820-3317-6A46-BD7C-956B71E1F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 Tube Readout Test Bench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95EFE6-CAE0-904F-AA24-F794ACF01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D09-8605-944B-8307-B728FC686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1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D93D26-FAFF-FC47-BBA6-BBD67E3DA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14B408-5050-554A-99E2-967BE3CF6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1C562-CEC5-C34B-AED9-3BE4C0FF60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E10FE-FAA0-E042-8B3E-65498A331DF4}" type="datetime1">
              <a:rPr lang="en-US" smtClean="0"/>
              <a:t>10/28/19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1712C-D6DB-6C4A-A2E6-6099E68E82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Prop Tube Readout Test Bench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43C78-8C45-EE41-842A-1676CAF719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06D09-8605-944B-8307-B728FC686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73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D02EC19-2142-6847-85F2-E522190EC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012" y="258796"/>
            <a:ext cx="10515600" cy="1071849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PropTube</a:t>
            </a:r>
            <a:r>
              <a:rPr lang="en-US" dirty="0"/>
              <a:t> Electronics Testbench </a:t>
            </a:r>
            <a:r>
              <a:rPr lang="en-US" dirty="0" err="1"/>
              <a:t>Setup@LANL</a:t>
            </a:r>
            <a:r>
              <a:rPr lang="en-US" dirty="0"/>
              <a:t> 10/28/2019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8ED9754-16FB-F54D-8B95-42E32EB7A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098" y="1556425"/>
            <a:ext cx="4482830" cy="4048243"/>
          </a:xfrm>
        </p:spPr>
        <p:txBody>
          <a:bodyPr/>
          <a:lstStyle/>
          <a:p>
            <a:r>
              <a:rPr lang="en-US" dirty="0"/>
              <a:t>External </a:t>
            </a:r>
            <a:r>
              <a:rPr lang="en-US" dirty="0" err="1"/>
              <a:t>pulser</a:t>
            </a:r>
            <a:endParaRPr lang="en-US" dirty="0"/>
          </a:p>
          <a:p>
            <a:r>
              <a:rPr lang="en-US" dirty="0"/>
              <a:t>Scope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5DBD96D-2A93-9F4A-B7AC-A401D21187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865" r="7943" b="3405"/>
          <a:stretch/>
        </p:blipFill>
        <p:spPr>
          <a:xfrm>
            <a:off x="4812274" y="1925757"/>
            <a:ext cx="7379726" cy="467344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A1D350B-34E2-474F-A06A-A7D6AEF7A18F}"/>
              </a:ext>
            </a:extLst>
          </p:cNvPr>
          <p:cNvSpPr txBox="1"/>
          <p:nvPr/>
        </p:nvSpPr>
        <p:spPr>
          <a:xfrm>
            <a:off x="4900644" y="4676088"/>
            <a:ext cx="2086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+/- 5V Power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8C29C03-58D1-1644-8FD5-3BDB229D8894}"/>
              </a:ext>
            </a:extLst>
          </p:cNvPr>
          <p:cNvSpPr txBox="1"/>
          <p:nvPr/>
        </p:nvSpPr>
        <p:spPr>
          <a:xfrm rot="19472882">
            <a:off x="8148027" y="4683665"/>
            <a:ext cx="22941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PropTube</a:t>
            </a:r>
            <a:r>
              <a:rPr lang="en-US" b="1" dirty="0"/>
              <a:t> Front Panel </a:t>
            </a:r>
          </a:p>
          <a:p>
            <a:r>
              <a:rPr lang="en-US" b="1" dirty="0"/>
              <a:t>with </a:t>
            </a:r>
            <a:r>
              <a:rPr lang="en-US" b="1" dirty="0" err="1"/>
              <a:t>PreAmp</a:t>
            </a:r>
            <a:r>
              <a:rPr lang="en-US" b="1" dirty="0"/>
              <a:t> Card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3C31FAB-C85B-C04F-A476-8C48D784C3C7}"/>
              </a:ext>
            </a:extLst>
          </p:cNvPr>
          <p:cNvSpPr txBox="1"/>
          <p:nvPr/>
        </p:nvSpPr>
        <p:spPr>
          <a:xfrm>
            <a:off x="11061969" y="2441642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Pulser</a:t>
            </a:r>
            <a:endParaRPr lang="en-US" dirty="0">
              <a:solidFill>
                <a:srgbClr val="FFFF00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C2A0807-5835-8D44-BD92-F4B883BB30F6}"/>
              </a:ext>
            </a:extLst>
          </p:cNvPr>
          <p:cNvCxnSpPr/>
          <p:nvPr/>
        </p:nvCxnSpPr>
        <p:spPr>
          <a:xfrm>
            <a:off x="702012" y="4464996"/>
            <a:ext cx="4038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D66F94C-6D2E-F346-9DF2-F71C51E19B9C}"/>
              </a:ext>
            </a:extLst>
          </p:cNvPr>
          <p:cNvCxnSpPr/>
          <p:nvPr/>
        </p:nvCxnSpPr>
        <p:spPr>
          <a:xfrm>
            <a:off x="702011" y="4698599"/>
            <a:ext cx="4038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BB2A1F3-C138-1C42-A6AE-F54FC971D5F5}"/>
              </a:ext>
            </a:extLst>
          </p:cNvPr>
          <p:cNvGrpSpPr/>
          <p:nvPr/>
        </p:nvGrpSpPr>
        <p:grpSpPr>
          <a:xfrm>
            <a:off x="19362" y="2670146"/>
            <a:ext cx="4533935" cy="4048243"/>
            <a:chOff x="19362" y="2670146"/>
            <a:chExt cx="4533935" cy="404824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E3A8B78-1B5A-0945-9897-98BDD030C032}"/>
                </a:ext>
              </a:extLst>
            </p:cNvPr>
            <p:cNvSpPr/>
            <p:nvPr/>
          </p:nvSpPr>
          <p:spPr>
            <a:xfrm>
              <a:off x="1105849" y="4308037"/>
              <a:ext cx="2227634" cy="736102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6E72828-007D-7247-886E-492453F5280A}"/>
                </a:ext>
              </a:extLst>
            </p:cNvPr>
            <p:cNvSpPr/>
            <p:nvPr/>
          </p:nvSpPr>
          <p:spPr>
            <a:xfrm>
              <a:off x="38144" y="4353059"/>
              <a:ext cx="663868" cy="691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A209C43B-D3CF-774F-BBDE-2ABF391DC4A9}"/>
                </a:ext>
              </a:extLst>
            </p:cNvPr>
            <p:cNvCxnSpPr/>
            <p:nvPr/>
          </p:nvCxnSpPr>
          <p:spPr>
            <a:xfrm>
              <a:off x="714381" y="4902032"/>
              <a:ext cx="40383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54D3C23-4F89-3444-9934-2DAE071B74BD}"/>
                </a:ext>
              </a:extLst>
            </p:cNvPr>
            <p:cNvSpPr txBox="1"/>
            <p:nvPr/>
          </p:nvSpPr>
          <p:spPr>
            <a:xfrm>
              <a:off x="642026" y="4107435"/>
              <a:ext cx="5485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+5V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D6AD00B-E97B-5744-870C-63137BC2D9D1}"/>
                </a:ext>
              </a:extLst>
            </p:cNvPr>
            <p:cNvSpPr txBox="1"/>
            <p:nvPr/>
          </p:nvSpPr>
          <p:spPr>
            <a:xfrm>
              <a:off x="611570" y="5028005"/>
              <a:ext cx="5036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-5V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60C1EF1-57FB-D642-8268-5309986E4F86}"/>
                </a:ext>
              </a:extLst>
            </p:cNvPr>
            <p:cNvSpPr txBox="1"/>
            <p:nvPr/>
          </p:nvSpPr>
          <p:spPr>
            <a:xfrm>
              <a:off x="707759" y="4432893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16C9F96-BFAC-3A45-9DF2-9D427BB617B1}"/>
                </a:ext>
              </a:extLst>
            </p:cNvPr>
            <p:cNvSpPr/>
            <p:nvPr/>
          </p:nvSpPr>
          <p:spPr>
            <a:xfrm>
              <a:off x="1663430" y="4432893"/>
              <a:ext cx="1134083" cy="50480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rgbClr val="FF0000"/>
                  </a:solidFill>
                </a:rPr>
                <a:t>PreAmp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6" name="Up Arrow 25">
              <a:extLst>
                <a:ext uri="{FF2B5EF4-FFF2-40B4-BE49-F238E27FC236}">
                  <a16:creationId xmlns:a16="http://schemas.microsoft.com/office/drawing/2014/main" id="{1B1C73C2-130A-0F43-B8F7-A8BF388F188B}"/>
                </a:ext>
              </a:extLst>
            </p:cNvPr>
            <p:cNvSpPr/>
            <p:nvPr/>
          </p:nvSpPr>
          <p:spPr>
            <a:xfrm>
              <a:off x="1604605" y="4999117"/>
              <a:ext cx="1256988" cy="504804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1ED82D9-4423-7C4F-B1CA-B191A956D3E8}"/>
                </a:ext>
              </a:extLst>
            </p:cNvPr>
            <p:cNvSpPr txBox="1"/>
            <p:nvPr/>
          </p:nvSpPr>
          <p:spPr>
            <a:xfrm>
              <a:off x="2393779" y="5518060"/>
              <a:ext cx="180305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16-ch IN;</a:t>
              </a:r>
            </a:p>
            <a:p>
              <a:r>
                <a:rPr lang="en-US" dirty="0"/>
                <a:t>10~100 mV; </a:t>
              </a:r>
            </a:p>
            <a:p>
              <a:r>
                <a:rPr lang="en-US" dirty="0"/>
                <a:t>fast pulses, ~5nS;</a:t>
              </a:r>
            </a:p>
            <a:p>
              <a:r>
                <a:rPr lang="en-US" dirty="0"/>
                <a:t>1-&gt;16 fanout</a:t>
              </a:r>
            </a:p>
          </p:txBody>
        </p:sp>
        <p:sp>
          <p:nvSpPr>
            <p:cNvPr id="28" name="Up Arrow 27">
              <a:extLst>
                <a:ext uri="{FF2B5EF4-FFF2-40B4-BE49-F238E27FC236}">
                  <a16:creationId xmlns:a16="http://schemas.microsoft.com/office/drawing/2014/main" id="{276CB14C-9D9F-C040-98EC-94D392BE86BB}"/>
                </a:ext>
              </a:extLst>
            </p:cNvPr>
            <p:cNvSpPr/>
            <p:nvPr/>
          </p:nvSpPr>
          <p:spPr>
            <a:xfrm>
              <a:off x="1601977" y="3848255"/>
              <a:ext cx="1256988" cy="504804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E929EB8-EF1E-A541-A5E6-CAF83128FA0D}"/>
                </a:ext>
              </a:extLst>
            </p:cNvPr>
            <p:cNvSpPr txBox="1"/>
            <p:nvPr/>
          </p:nvSpPr>
          <p:spPr>
            <a:xfrm>
              <a:off x="1769531" y="3388473"/>
              <a:ext cx="15913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16-ch OUT, ECL</a:t>
              </a:r>
            </a:p>
          </p:txBody>
        </p:sp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B59D6C7A-607B-1B46-9BB4-18F975E7738D}"/>
                </a:ext>
              </a:extLst>
            </p:cNvPr>
            <p:cNvSpPr/>
            <p:nvPr/>
          </p:nvSpPr>
          <p:spPr>
            <a:xfrm>
              <a:off x="19362" y="5898611"/>
              <a:ext cx="1215958" cy="663794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Pulser</a:t>
              </a:r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23AE0DB-5774-B24B-94F7-ED9F20676954}"/>
                </a:ext>
              </a:extLst>
            </p:cNvPr>
            <p:cNvSpPr/>
            <p:nvPr/>
          </p:nvSpPr>
          <p:spPr>
            <a:xfrm>
              <a:off x="3055237" y="2670146"/>
              <a:ext cx="1498060" cy="61802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Scope</a:t>
              </a:r>
            </a:p>
          </p:txBody>
        </p:sp>
        <p:sp>
          <p:nvSpPr>
            <p:cNvPr id="34" name="Bent Arrow 33">
              <a:extLst>
                <a:ext uri="{FF2B5EF4-FFF2-40B4-BE49-F238E27FC236}">
                  <a16:creationId xmlns:a16="http://schemas.microsoft.com/office/drawing/2014/main" id="{F329F8FF-6969-F940-8350-6058CB33FCAD}"/>
                </a:ext>
              </a:extLst>
            </p:cNvPr>
            <p:cNvSpPr/>
            <p:nvPr/>
          </p:nvSpPr>
          <p:spPr>
            <a:xfrm>
              <a:off x="2230471" y="2810974"/>
              <a:ext cx="736465" cy="477198"/>
            </a:xfrm>
            <a:prstGeom prst="ben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5" name="Bent-Up Arrow 34">
              <a:extLst>
                <a:ext uri="{FF2B5EF4-FFF2-40B4-BE49-F238E27FC236}">
                  <a16:creationId xmlns:a16="http://schemas.microsoft.com/office/drawing/2014/main" id="{B4BE74D0-BE9E-7843-83E4-D60D4E7B57DE}"/>
                </a:ext>
              </a:extLst>
            </p:cNvPr>
            <p:cNvSpPr/>
            <p:nvPr/>
          </p:nvSpPr>
          <p:spPr>
            <a:xfrm>
              <a:off x="1352145" y="5669636"/>
              <a:ext cx="1019471" cy="560872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Date Placeholder 36">
            <a:extLst>
              <a:ext uri="{FF2B5EF4-FFF2-40B4-BE49-F238E27FC236}">
                <a16:creationId xmlns:a16="http://schemas.microsoft.com/office/drawing/2014/main" id="{149DBA37-BB77-0945-8B11-6D1601BF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BED5-EE71-CD4F-8178-8A214F17ED9E}" type="datetime1">
              <a:rPr lang="en-US" smtClean="0"/>
              <a:t>10/28/19</a:t>
            </a:fld>
            <a:endParaRPr lang="en-US"/>
          </a:p>
        </p:txBody>
      </p:sp>
      <p:sp>
        <p:nvSpPr>
          <p:cNvPr id="38" name="Footer Placeholder 37">
            <a:extLst>
              <a:ext uri="{FF2B5EF4-FFF2-40B4-BE49-F238E27FC236}">
                <a16:creationId xmlns:a16="http://schemas.microsoft.com/office/drawing/2014/main" id="{D70ABE67-3762-C148-A0B7-F5AD4F03A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 Tube Readout Test Bench</a:t>
            </a:r>
          </a:p>
        </p:txBody>
      </p:sp>
      <p:sp>
        <p:nvSpPr>
          <p:cNvPr id="39" name="Slide Number Placeholder 38">
            <a:extLst>
              <a:ext uri="{FF2B5EF4-FFF2-40B4-BE49-F238E27FC236}">
                <a16:creationId xmlns:a16="http://schemas.microsoft.com/office/drawing/2014/main" id="{550CE411-6DAE-C54F-8E28-0C54FAC66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D09-8605-944B-8307-B728FC686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2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39B5B-A495-3E49-8A48-2A56980DC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F89D-DF4C-5E4B-9758-CD0236D92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Adjust input </a:t>
            </a:r>
            <a:r>
              <a:rPr lang="en-US" dirty="0" err="1"/>
              <a:t>pulsor</a:t>
            </a:r>
            <a:r>
              <a:rPr lang="en-US" dirty="0"/>
              <a:t> amplitude </a:t>
            </a:r>
          </a:p>
          <a:p>
            <a:r>
              <a:rPr lang="en-US" dirty="0"/>
              <a:t>Get ECL-to-NIM module </a:t>
            </a:r>
          </a:p>
          <a:p>
            <a:r>
              <a:rPr lang="en-US" dirty="0"/>
              <a:t>Confirm the front-panel is </a:t>
            </a:r>
            <a:r>
              <a:rPr lang="en-US" dirty="0" err="1"/>
              <a:t>Okey</a:t>
            </a:r>
            <a:endParaRPr lang="en-US" dirty="0"/>
          </a:p>
          <a:p>
            <a:r>
              <a:rPr lang="en-US" dirty="0"/>
              <a:t>Debug the pre-amp cards</a:t>
            </a:r>
          </a:p>
          <a:p>
            <a:r>
              <a:rPr lang="en-US"/>
              <a:t>….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B19DA-C16E-2648-B25D-C5FA4249F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E111-1FE0-1F41-9AFB-A426164520AD}" type="datetime1">
              <a:rPr lang="en-US" smtClean="0"/>
              <a:t>10/28/19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C55E6-EC54-D949-BD94-8B79F90A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 Tube Readout Test Bench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A17D8-E7EF-8642-8792-B34A4AA5E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6D09-8605-944B-8307-B728FC686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29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82</Words>
  <Application>Microsoft Macintosh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PropTube Electronics Testbench Setup@LANL 10/28/2019</vt:lpstr>
      <vt:lpstr>To Do’s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Proptube Electronics Testbench Setup</dc:title>
  <dc:creator>Ming Liu</dc:creator>
  <cp:lastModifiedBy>Ming Liu</cp:lastModifiedBy>
  <cp:revision>15</cp:revision>
  <dcterms:created xsi:type="dcterms:W3CDTF">2019-10-28T23:04:10Z</dcterms:created>
  <dcterms:modified xsi:type="dcterms:W3CDTF">2019-10-28T23:40:35Z</dcterms:modified>
</cp:coreProperties>
</file>