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9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6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3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1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3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DEAF4-DCFF-7E40-B6EC-A6340198E7E5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8134-10AB-8442-9BF2-EF71A885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0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78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Ming’s T&amp;E on Pol. DY LDRD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07518"/>
          </a:xfrm>
        </p:spPr>
        <p:txBody>
          <a:bodyPr>
            <a:noAutofit/>
          </a:bodyPr>
          <a:lstStyle/>
          <a:p>
            <a:r>
              <a:rPr lang="en-US" sz="1800" dirty="0" smtClean="0"/>
              <a:t>T&amp;E @20% level (for budget purpose)</a:t>
            </a:r>
          </a:p>
          <a:p>
            <a:pPr lvl="1"/>
            <a:r>
              <a:rPr lang="en-US" sz="1400" dirty="0" smtClean="0"/>
              <a:t>Joint effort of (Kun + Ming)</a:t>
            </a:r>
          </a:p>
          <a:p>
            <a:r>
              <a:rPr lang="en-US" sz="1800" dirty="0" smtClean="0"/>
              <a:t>Focused efforts</a:t>
            </a:r>
          </a:p>
          <a:p>
            <a:pPr lvl="1"/>
            <a:r>
              <a:rPr lang="en-US" sz="1400" dirty="0" smtClean="0"/>
              <a:t>Integration and transition from E906 to E1039</a:t>
            </a:r>
          </a:p>
          <a:p>
            <a:pPr lvl="1"/>
            <a:r>
              <a:rPr lang="en-US" sz="1400" dirty="0" smtClean="0"/>
              <a:t>Simulations and optimization </a:t>
            </a:r>
          </a:p>
          <a:p>
            <a:pPr lvl="1"/>
            <a:r>
              <a:rPr lang="en-US" sz="1400" dirty="0" smtClean="0"/>
              <a:t>Polarized target related work</a:t>
            </a:r>
          </a:p>
          <a:p>
            <a:r>
              <a:rPr lang="en-US" sz="1800" dirty="0" smtClean="0"/>
              <a:t>Progress</a:t>
            </a:r>
          </a:p>
          <a:p>
            <a:pPr lvl="1"/>
            <a:r>
              <a:rPr lang="en-US" sz="1400" dirty="0" smtClean="0"/>
              <a:t>2015 summer shutdown work plan</a:t>
            </a:r>
          </a:p>
          <a:p>
            <a:pPr lvl="2"/>
            <a:r>
              <a:rPr lang="en-US" sz="1200" dirty="0" smtClean="0"/>
              <a:t>New relative luminosity telescopes etc. </a:t>
            </a:r>
          </a:p>
          <a:p>
            <a:pPr lvl="2"/>
            <a:r>
              <a:rPr lang="en-US" sz="1200" dirty="0" smtClean="0"/>
              <a:t>Possible electrical and mechanical work in target area</a:t>
            </a:r>
          </a:p>
          <a:p>
            <a:pPr lvl="1"/>
            <a:r>
              <a:rPr lang="en-US" sz="1400" dirty="0" smtClean="0"/>
              <a:t>Identify and develop experimental approach to do high precision spin asymmetry measurements</a:t>
            </a:r>
          </a:p>
          <a:p>
            <a:pPr lvl="2"/>
            <a:r>
              <a:rPr lang="en-US" sz="1200" dirty="0" smtClean="0"/>
              <a:t>Simulations with optimal target positions </a:t>
            </a:r>
          </a:p>
          <a:p>
            <a:pPr lvl="2"/>
            <a:r>
              <a:rPr lang="en-US" sz="1200" dirty="0" smtClean="0"/>
              <a:t>Using E906 data and MC to test and confirm new approaches  </a:t>
            </a:r>
          </a:p>
          <a:p>
            <a:r>
              <a:rPr lang="en-US" sz="1800" dirty="0" smtClean="0"/>
              <a:t>Future work</a:t>
            </a:r>
          </a:p>
          <a:p>
            <a:pPr lvl="1"/>
            <a:r>
              <a:rPr lang="en-US" sz="1400" dirty="0" smtClean="0"/>
              <a:t>Target test and installation </a:t>
            </a:r>
          </a:p>
          <a:p>
            <a:pPr lvl="2"/>
            <a:r>
              <a:rPr lang="en-US" sz="1200" dirty="0" smtClean="0"/>
              <a:t>Pump and </a:t>
            </a:r>
            <a:r>
              <a:rPr lang="en-US" sz="1200" dirty="0" err="1" smtClean="0"/>
              <a:t>cryo</a:t>
            </a:r>
            <a:endParaRPr lang="en-US" sz="1200" dirty="0" smtClean="0"/>
          </a:p>
          <a:p>
            <a:pPr lvl="2"/>
            <a:r>
              <a:rPr lang="en-US" sz="1200" dirty="0" smtClean="0"/>
              <a:t>NMR</a:t>
            </a:r>
          </a:p>
          <a:p>
            <a:pPr lvl="2"/>
            <a:r>
              <a:rPr lang="en-US" sz="1200" dirty="0" smtClean="0"/>
              <a:t>Calibration</a:t>
            </a:r>
          </a:p>
          <a:p>
            <a:pPr lvl="1"/>
            <a:r>
              <a:rPr lang="en-US" altLang="zh-CN" sz="1400" dirty="0" smtClean="0"/>
              <a:t>Design and build the target actuator</a:t>
            </a:r>
          </a:p>
          <a:p>
            <a:pPr lvl="1"/>
            <a:r>
              <a:rPr lang="en-US" sz="1400" dirty="0" smtClean="0"/>
              <a:t>Development of the target control software</a:t>
            </a:r>
          </a:p>
          <a:p>
            <a:pPr lvl="1"/>
            <a:r>
              <a:rPr lang="en-US" sz="1400" dirty="0" smtClean="0"/>
              <a:t>Trigger/DAQ optimization</a:t>
            </a:r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503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120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Ming’s T&amp;E on Pol. DY LDRD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Ming’s T&amp;E on Pol. DY LDRD</dc:title>
  <dc:creator>Ming Liu</dc:creator>
  <cp:lastModifiedBy>Ming Liu</cp:lastModifiedBy>
  <cp:revision>5</cp:revision>
  <dcterms:created xsi:type="dcterms:W3CDTF">2015-03-05T19:33:32Z</dcterms:created>
  <dcterms:modified xsi:type="dcterms:W3CDTF">2015-03-05T21:37:38Z</dcterms:modified>
</cp:coreProperties>
</file>