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9" r:id="rId2"/>
    <p:sldId id="258" r:id="rId3"/>
    <p:sldId id="256" r:id="rId4"/>
    <p:sldId id="262" r:id="rId5"/>
    <p:sldId id="257" r:id="rId6"/>
    <p:sldId id="261" r:id="rId7"/>
    <p:sldId id="260" r:id="rId8"/>
    <p:sldId id="264" r:id="rId9"/>
    <p:sldId id="266" r:id="rId10"/>
    <p:sldId id="263" r:id="rId11"/>
    <p:sldId id="265" r:id="rId12"/>
    <p:sldId id="269" r:id="rId13"/>
    <p:sldId id="267" r:id="rId14"/>
    <p:sldId id="268" r:id="rId15"/>
    <p:sldId id="271" r:id="rId16"/>
    <p:sldId id="272" r:id="rId17"/>
    <p:sldId id="270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11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1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EA9B-1B31-F945-A026-E31912C1F4C6}" type="datetimeFigureOut">
              <a:rPr lang="en-US" smtClean="0"/>
              <a:pPr/>
              <a:t>8/8/11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A4B2-E3AB-E746-82F8-AF44BC32A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EA9B-1B31-F945-A026-E31912C1F4C6}" type="datetimeFigureOut">
              <a:rPr lang="en-US" smtClean="0"/>
              <a:pPr/>
              <a:t>8/8/11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A4B2-E3AB-E746-82F8-AF44BC32A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EA9B-1B31-F945-A026-E31912C1F4C6}" type="datetimeFigureOut">
              <a:rPr lang="en-US" smtClean="0"/>
              <a:pPr/>
              <a:t>8/8/11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A4B2-E3AB-E746-82F8-AF44BC32A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EA9B-1B31-F945-A026-E31912C1F4C6}" type="datetimeFigureOut">
              <a:rPr lang="en-US" smtClean="0"/>
              <a:pPr/>
              <a:t>8/8/11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A4B2-E3AB-E746-82F8-AF44BC32A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EA9B-1B31-F945-A026-E31912C1F4C6}" type="datetimeFigureOut">
              <a:rPr lang="en-US" smtClean="0"/>
              <a:pPr/>
              <a:t>8/8/11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A4B2-E3AB-E746-82F8-AF44BC32A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EA9B-1B31-F945-A026-E31912C1F4C6}" type="datetimeFigureOut">
              <a:rPr lang="en-US" smtClean="0"/>
              <a:pPr/>
              <a:t>8/8/11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A4B2-E3AB-E746-82F8-AF44BC32A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EA9B-1B31-F945-A026-E31912C1F4C6}" type="datetimeFigureOut">
              <a:rPr lang="en-US" smtClean="0"/>
              <a:pPr/>
              <a:t>8/8/11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A4B2-E3AB-E746-82F8-AF44BC32A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EA9B-1B31-F945-A026-E31912C1F4C6}" type="datetimeFigureOut">
              <a:rPr lang="en-US" smtClean="0"/>
              <a:pPr/>
              <a:t>8/8/11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A4B2-E3AB-E746-82F8-AF44BC32A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EA9B-1B31-F945-A026-E31912C1F4C6}" type="datetimeFigureOut">
              <a:rPr lang="en-US" smtClean="0"/>
              <a:pPr/>
              <a:t>8/8/11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A4B2-E3AB-E746-82F8-AF44BC32A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EA9B-1B31-F945-A026-E31912C1F4C6}" type="datetimeFigureOut">
              <a:rPr lang="en-US" smtClean="0"/>
              <a:pPr/>
              <a:t>8/8/11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A4B2-E3AB-E746-82F8-AF44BC32A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EA9B-1B31-F945-A026-E31912C1F4C6}" type="datetimeFigureOut">
              <a:rPr lang="en-US" smtClean="0"/>
              <a:pPr/>
              <a:t>8/8/11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A4B2-E3AB-E746-82F8-AF44BC32A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FEA9B-1B31-F945-A026-E31912C1F4C6}" type="datetimeFigureOut">
              <a:rPr lang="en-US" smtClean="0"/>
              <a:pPr/>
              <a:t>8/8/11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EA4B2-E3AB-E746-82F8-AF44BC32A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df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df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0327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370958">
            <a:off x="2171488" y="310239"/>
            <a:ext cx="1076050" cy="33447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 rot="21022125">
            <a:off x="5358155" y="462638"/>
            <a:ext cx="1076050" cy="33447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</a:t>
            </a:r>
            <a:endParaRPr lang="en-US" dirty="0"/>
          </a:p>
        </p:txBody>
      </p:sp>
      <p:pic>
        <p:nvPicPr>
          <p:cNvPr id="3" name="Picture 2" descr="Prop Tube Hanging 4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ical Drop for 4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52"/>
            <a:ext cx="8229600" cy="1143000"/>
          </a:xfrm>
        </p:spPr>
        <p:txBody>
          <a:bodyPr/>
          <a:lstStyle/>
          <a:p>
            <a:r>
              <a:rPr lang="en-US" dirty="0" smtClean="0"/>
              <a:t>C-Channel Frames </a:t>
            </a:r>
            <a:endParaRPr lang="en-US" dirty="0"/>
          </a:p>
        </p:txBody>
      </p:sp>
      <p:pic>
        <p:nvPicPr>
          <p:cNvPr id="3" name="Picture 2" descr="P10004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66307" y="2317405"/>
            <a:ext cx="5813821" cy="3267367"/>
          </a:xfrm>
          <a:prstGeom prst="rect">
            <a:avLst/>
          </a:prstGeom>
        </p:spPr>
      </p:pic>
      <p:pic>
        <p:nvPicPr>
          <p:cNvPr id="4" name="Picture 3" descr="P10005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09416" y="2310974"/>
            <a:ext cx="5784449" cy="32508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5744636" cy="1143000"/>
          </a:xfrm>
        </p:spPr>
        <p:txBody>
          <a:bodyPr/>
          <a:lstStyle/>
          <a:p>
            <a:r>
              <a:rPr lang="en-US" dirty="0" smtClean="0"/>
              <a:t>C-Channel frames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206958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¼” thick C-channel</a:t>
            </a:r>
          </a:p>
          <a:p>
            <a:pPr lvl="1"/>
            <a:r>
              <a:rPr lang="en-US" dirty="0" smtClean="0"/>
              <a:t>4” (W) </a:t>
            </a:r>
            <a:r>
              <a:rPr lang="en-US" dirty="0" err="1" smtClean="0"/>
              <a:t>x</a:t>
            </a:r>
            <a:r>
              <a:rPr lang="en-US" dirty="0" smtClean="0"/>
              <a:t> 2 ½” (H) </a:t>
            </a:r>
            <a:r>
              <a:rPr lang="en-US" dirty="0" err="1" smtClean="0"/>
              <a:t>x</a:t>
            </a:r>
            <a:r>
              <a:rPr lang="en-US" dirty="0" smtClean="0"/>
              <a:t> 40 ½”(L) for  4X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/>
              <a:t>4” (W) </a:t>
            </a:r>
            <a:r>
              <a:rPr lang="en-US" dirty="0" err="1" smtClean="0"/>
              <a:t>x</a:t>
            </a:r>
            <a:r>
              <a:rPr lang="en-US" dirty="0" smtClean="0"/>
              <a:t> 2 ½” (H)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dirty="0" smtClean="0"/>
              <a:t>40.375”</a:t>
            </a:r>
            <a:r>
              <a:rPr lang="en-US" dirty="0" smtClean="0"/>
              <a:t>(L) for  </a:t>
            </a:r>
            <a:r>
              <a:rPr lang="en-US" dirty="0" smtClean="0"/>
              <a:t>4Y</a:t>
            </a:r>
          </a:p>
          <a:p>
            <a:r>
              <a:rPr lang="en-US" dirty="0" smtClean="0"/>
              <a:t>AL materials:  6061 alloy</a:t>
            </a:r>
          </a:p>
          <a:p>
            <a:r>
              <a:rPr lang="en-US" dirty="0" smtClean="0"/>
              <a:t>Attached to cross I-beam with </a:t>
            </a:r>
          </a:p>
          <a:p>
            <a:pPr lvl="1"/>
            <a:r>
              <a:rPr lang="en-US" dirty="0" smtClean="0"/>
              <a:t>Grade 5 fasteners, followings are from Tom’s email (1/13/2011)</a:t>
            </a:r>
          </a:p>
          <a:p>
            <a:pPr lvl="1"/>
            <a:r>
              <a:rPr lang="en-US" dirty="0" smtClean="0"/>
              <a:t>Beveled Washers for 1/2" bolt, McMaster Carr Part # 91152A033 (box of ten)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Hex </a:t>
            </a:r>
            <a:r>
              <a:rPr lang="en-US" dirty="0" smtClean="0"/>
              <a:t>Head Screws 1/2"-13x2" long, McMaster Carr Part # 91247A722 (box of ten)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Hex </a:t>
            </a:r>
            <a:r>
              <a:rPr lang="en-US" dirty="0" smtClean="0"/>
              <a:t>Nuts 1/2"-13, McMaster Carr Part # 95045A033 (box of 25) Washers for 1/2 inch bolts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P10005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05291" y="1631460"/>
            <a:ext cx="6195531" cy="34818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853" y="0"/>
            <a:ext cx="5577770" cy="1143000"/>
          </a:xfrm>
        </p:spPr>
        <p:txBody>
          <a:bodyPr/>
          <a:lstStyle/>
          <a:p>
            <a:r>
              <a:rPr lang="en-US" dirty="0" smtClean="0"/>
              <a:t>Al Cross  I-beams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5001717" cy="18533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  6”(W) </a:t>
            </a:r>
            <a:r>
              <a:rPr lang="en-US" dirty="0" err="1" smtClean="0"/>
              <a:t>x</a:t>
            </a:r>
            <a:r>
              <a:rPr lang="en-US" dirty="0" smtClean="0"/>
              <a:t> 6”(H)  ¼” thick I-breams (Left)</a:t>
            </a:r>
          </a:p>
          <a:p>
            <a:r>
              <a:rPr lang="en-US" dirty="0" smtClean="0"/>
              <a:t>4”(W) </a:t>
            </a:r>
            <a:r>
              <a:rPr lang="en-US" dirty="0" err="1" smtClean="0"/>
              <a:t>x</a:t>
            </a:r>
            <a:r>
              <a:rPr lang="en-US" dirty="0" smtClean="0"/>
              <a:t> 8” (H)  ¼” thick I-beams (Right)</a:t>
            </a:r>
          </a:p>
          <a:p>
            <a:endParaRPr lang="en-US" dirty="0"/>
          </a:p>
        </p:txBody>
      </p:sp>
      <p:pic>
        <p:nvPicPr>
          <p:cNvPr id="4" name="Picture 3" descr="P10005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6468"/>
            <a:ext cx="5299883" cy="2978534"/>
          </a:xfrm>
          <a:prstGeom prst="rect">
            <a:avLst/>
          </a:prstGeom>
        </p:spPr>
      </p:pic>
      <p:pic>
        <p:nvPicPr>
          <p:cNvPr id="5" name="Picture 4" descr="P10005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95104" y="1582409"/>
            <a:ext cx="6557089" cy="3685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002" y="3642694"/>
            <a:ext cx="18688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6” </a:t>
            </a:r>
            <a:r>
              <a:rPr lang="en-US" sz="4000" dirty="0" err="1" smtClean="0"/>
              <a:t>x</a:t>
            </a:r>
            <a:r>
              <a:rPr lang="en-US" sz="4000" dirty="0" smtClean="0"/>
              <a:t> 6”</a:t>
            </a:r>
          </a:p>
          <a:p>
            <a:r>
              <a:rPr lang="en-US" sz="4000" dirty="0" smtClean="0"/>
              <a:t>½” thick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729050" y="2996363"/>
            <a:ext cx="1804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4” </a:t>
            </a:r>
            <a:r>
              <a:rPr lang="en-US" sz="3600" dirty="0" err="1" smtClean="0"/>
              <a:t>x</a:t>
            </a:r>
            <a:r>
              <a:rPr lang="en-US" sz="3600" dirty="0" smtClean="0"/>
              <a:t> 8”</a:t>
            </a:r>
          </a:p>
          <a:p>
            <a:r>
              <a:rPr lang="en-US" sz="3600" dirty="0" smtClean="0"/>
              <a:t>½”  thick </a:t>
            </a:r>
            <a:endParaRPr lang="en-US" sz="3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C-Channel to Cross I-beam</a:t>
            </a:r>
            <a:endParaRPr lang="en-US" dirty="0"/>
          </a:p>
        </p:txBody>
      </p:sp>
      <p:pic>
        <p:nvPicPr>
          <p:cNvPr id="3" name="Picture 2" descr="P10004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906"/>
            <a:ext cx="9144000" cy="513892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4959600" y="3476514"/>
            <a:ext cx="658220" cy="4635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78752" y="3141111"/>
            <a:ext cx="65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2”</a:t>
            </a:r>
            <a:endParaRPr lang="en-US" sz="4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90959" y="3003711"/>
            <a:ext cx="1733548" cy="927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65718" y="2707044"/>
            <a:ext cx="65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5”</a:t>
            </a:r>
            <a:endParaRPr lang="en-US" sz="4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C-Channel to Cross</a:t>
            </a:r>
            <a:r>
              <a:rPr lang="en-US" dirty="0" smtClean="0"/>
              <a:t> </a:t>
            </a:r>
            <a:r>
              <a:rPr lang="en-US" dirty="0" smtClean="0"/>
              <a:t>I-Beam</a:t>
            </a:r>
            <a:endParaRPr lang="en-US" dirty="0"/>
          </a:p>
        </p:txBody>
      </p:sp>
      <p:pic>
        <p:nvPicPr>
          <p:cNvPr id="3" name="Picture 2" descr="P10004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1389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946" y="274638"/>
            <a:ext cx="5033776" cy="1143000"/>
          </a:xfrm>
        </p:spPr>
        <p:txBody>
          <a:bodyPr/>
          <a:lstStyle/>
          <a:p>
            <a:r>
              <a:rPr lang="en-US" dirty="0" smtClean="0"/>
              <a:t>C-Channel to 80/20</a:t>
            </a:r>
            <a:endParaRPr lang="en-US" dirty="0"/>
          </a:p>
        </p:txBody>
      </p:sp>
      <p:pic>
        <p:nvPicPr>
          <p:cNvPr id="4" name="Picture 3" descr="P10005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76" y="2132261"/>
            <a:ext cx="6680842" cy="3754633"/>
          </a:xfrm>
          <a:prstGeom prst="rect">
            <a:avLst/>
          </a:prstGeom>
        </p:spPr>
      </p:pic>
      <p:pic>
        <p:nvPicPr>
          <p:cNvPr id="5" name="Picture 4" descr="P10005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33816" y="1495135"/>
            <a:ext cx="6827102" cy="38368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005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37" y="2760029"/>
            <a:ext cx="7291763" cy="4097971"/>
          </a:xfrm>
          <a:prstGeom prst="rect">
            <a:avLst/>
          </a:prstGeom>
        </p:spPr>
      </p:pic>
      <p:pic>
        <p:nvPicPr>
          <p:cNvPr id="5" name="Picture 4" descr="P10004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69408" y="1507325"/>
            <a:ext cx="6798127" cy="382054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4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30427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22826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22826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0126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0226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0327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p Tube Hanging 4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ical Drop for 4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584845" y="5688816"/>
            <a:ext cx="4960579" cy="396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013492" y="5901044"/>
            <a:ext cx="71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½”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8309019" y="5103519"/>
            <a:ext cx="546971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45746" y="4923489"/>
            <a:ext cx="398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56265" y="4154769"/>
            <a:ext cx="2620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¼” thick C-Channel</a:t>
            </a:r>
          </a:p>
          <a:p>
            <a:r>
              <a:rPr lang="en-US" dirty="0" smtClean="0"/>
              <a:t>4”(W) </a:t>
            </a:r>
            <a:r>
              <a:rPr lang="en-US" dirty="0" err="1" smtClean="0"/>
              <a:t>x</a:t>
            </a:r>
            <a:r>
              <a:rPr lang="en-US" dirty="0" smtClean="0"/>
              <a:t> 2.5” (H) </a:t>
            </a:r>
            <a:r>
              <a:rPr lang="en-US" dirty="0" err="1" smtClean="0"/>
              <a:t>x</a:t>
            </a:r>
            <a:r>
              <a:rPr lang="en-US" dirty="0" smtClean="0"/>
              <a:t> 40.5”(L)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18174" y="4588996"/>
            <a:ext cx="1473979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42634" y="4283061"/>
            <a:ext cx="51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12”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2321634" y="5121499"/>
            <a:ext cx="705696" cy="92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44592" y="4923489"/>
            <a:ext cx="60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½”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11288" y="3970103"/>
            <a:ext cx="170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½” thick Al plate 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279</Words>
  <Application>Microsoft Macintosh PowerPoint</Application>
  <PresentationFormat>On-screen Show (4:3)</PresentationFormat>
  <Paragraphs>31</Paragraphs>
  <Slides>19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Design </vt:lpstr>
      <vt:lpstr>Slide 11</vt:lpstr>
      <vt:lpstr>C-Channel Frames </vt:lpstr>
      <vt:lpstr>C-Channel frames </vt:lpstr>
      <vt:lpstr>Al Cross  I-beams</vt:lpstr>
      <vt:lpstr>C-Channel to Cross I-beam</vt:lpstr>
      <vt:lpstr>C-Channel to Cross I-Beam</vt:lpstr>
      <vt:lpstr>C-Channel to 80/20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Ming Liu</dc:creator>
  <cp:lastModifiedBy>Ming Liu</cp:lastModifiedBy>
  <cp:revision>41</cp:revision>
  <cp:lastPrinted>2011-07-27T21:34:34Z</cp:lastPrinted>
  <dcterms:created xsi:type="dcterms:W3CDTF">2011-08-08T19:57:10Z</dcterms:created>
  <dcterms:modified xsi:type="dcterms:W3CDTF">2011-08-08T21:16:52Z</dcterms:modified>
</cp:coreProperties>
</file>