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17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1B7E1-BB94-A24F-94CD-35FC60003CE3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8090-9A47-0149-9B68-6592D8ECE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5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589C-ACAA-7E42-98E7-5ECCBA5D6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3A25E-27A7-6142-B00A-9B6A3512E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E9D42-5FBE-4B42-B742-0F88613A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A498-7200-7C41-BDF4-03541A659F85}" type="datetime1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9CD2-66E8-7E4D-BFC6-32E49F21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D3DB-B3EC-144A-B54D-A8FBA89B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2338-F638-5642-9130-1CA4CADF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05089-B58B-7E47-866D-54963D2C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13F68-9258-A942-B104-1420A2DE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DC0F-7DDF-B141-919D-39A574357712}" type="datetime1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43548-0D43-294B-A496-57D1ABB1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F6612-BDB1-3A45-BA2C-A98E21A8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7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35478-A80A-6B46-8CD7-27A1B80F1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7E18D-0811-9043-A11C-EBCD1446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FB55-2627-E64B-847B-4BF8277E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1DC7-5B9F-C141-9B21-997464426B45}" type="datetime1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A6BF7-2BB9-2C41-901A-C059CC37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6138-D863-1D46-AE71-BAD65660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3271-DB08-4E4E-89F1-21272005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D77A-772C-1A4B-A76C-59C7A30D1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73097-4210-EF4A-82A5-F022C027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81FF-FB22-C14D-8D3D-F451EEF06C0E}" type="datetime1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C6A8A-1B16-9042-A581-BB0EB8E2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0180-C30A-F74B-8F8E-D7B3A894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3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58D8-7D21-7240-8E1E-3C5281DF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85F63-1AAB-824A-8C4F-66536EFD6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2392-E274-FC46-BFF3-206D6005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DF26-0B18-FD46-A8F1-064077C093E6}" type="datetime1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556A9-7A91-5748-ABD2-BBEF842C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B6417-64AF-0946-8875-C746883B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5471-C9BD-BA43-A105-3211C4F3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935A-C284-3942-8AC6-848326CAA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75C41-A42B-4C47-A841-51A52641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3A8F6-4AA9-224D-A69C-71625BDA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EEF-732C-4441-B35D-B076BAC5F83E}" type="datetime1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4B0C4-5896-4D48-943B-A9642BFC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7681A-0430-4941-84BB-B70D1F2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B2266-8B89-AE42-8897-AB496FC4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1E26-A00F-7E45-881F-DCDF9D11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D6B97-F6E9-2E4B-A6A3-3B38C55B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4FF1C-071A-A043-A55D-464774AA8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E33D1-1F09-9D4E-B10D-E6D53A35B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5F964-A8F1-C94C-B480-BB159148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1411-95DB-A149-A404-5B286CB6D760}" type="datetime1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EEF3F-ABAD-F84A-954A-403FE40A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EF84A-84D8-0D4E-8D5C-10511D0A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FBFE-E4FB-D649-B92C-EE0814CB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6F6FB-0B00-B140-91B8-61E8BEF5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A4FE-9236-5B46-947F-35F2FC20F359}" type="datetime1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1183D-692E-B54D-A1EE-F0FF6805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D2AA6-D169-9E42-A7EA-59CAC80F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68586-A451-424E-A3E8-DC60C6AC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4DF-3B8A-9C48-B6C2-F471B715AD52}" type="datetime1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672C9-070F-AE4B-A00C-097A1B8E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FB1AD-0B89-B54A-92B8-B62FFD48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BD05-BFEC-8F46-97E2-FAE1C72F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E221-6740-9742-83CD-137F5897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C0BF2-19AA-6041-9C0F-8713FE54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E946-9660-FF4A-9D64-B3A49BB6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14EC-38CC-D343-B6E2-61C2EF5AA3F8}" type="datetime1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D2EF6-E94B-FD4D-A6FE-8E5328BF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7F649-B2C4-D444-986D-09A442F5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417B-23C2-3B46-8B85-9D59666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F26BA-A595-1E46-B433-175440F60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D65D-024B-EE47-B6F2-3B8F75D44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CC78A-EF61-A14F-9072-3924A7F4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F745-89F3-554B-A9B6-AA1854E17208}" type="datetime1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675E1-8D85-5145-B27D-972B2D7A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66094-F3C1-D84C-8299-495451AE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36ABE-AD6D-E542-BD6B-DA4BAA21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ABDD1-98BB-B845-A340-6C65B2A4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279B-8AD7-F948-807E-30CA46D35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02C1-BE71-4848-9550-F5E8979C7E77}" type="datetime1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C4A10-833B-2E45-862C-D50C54FAE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Liu, DarkQuest @Fermilab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771A-81EF-E24D-BFC1-074DD8234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13C9-262A-C34F-A34D-4B7A1427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A660A-3F01-E446-997E-3A4F21CF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DarkQuest</a:t>
            </a:r>
            <a:r>
              <a:rPr lang="en-US" dirty="0"/>
              <a:t> Layout, 02/18/2020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46168-E8D6-124C-A45E-5648A0E31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44" y="4214678"/>
            <a:ext cx="3501956" cy="2626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A92A7-9DD3-144C-9DBC-5AE8B786A4E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20" y="1325563"/>
            <a:ext cx="8732195" cy="288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B7272E-9942-C945-97B0-937B26E65738}"/>
              </a:ext>
            </a:extLst>
          </p:cNvPr>
          <p:cNvSpPr/>
          <p:nvPr/>
        </p:nvSpPr>
        <p:spPr>
          <a:xfrm rot="5400000">
            <a:off x="10898869" y="2532124"/>
            <a:ext cx="1382461" cy="4726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EMCal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E2459D-3E7E-A547-BFD0-127253C3CED7}"/>
              </a:ext>
            </a:extLst>
          </p:cNvPr>
          <p:cNvCxnSpPr/>
          <p:nvPr/>
        </p:nvCxnSpPr>
        <p:spPr>
          <a:xfrm>
            <a:off x="554477" y="2704628"/>
            <a:ext cx="11485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4A458-F2AA-2047-911D-C91A7D8E66B7}"/>
              </a:ext>
            </a:extLst>
          </p:cNvPr>
          <p:cNvSpPr/>
          <p:nvPr/>
        </p:nvSpPr>
        <p:spPr>
          <a:xfrm>
            <a:off x="8764218" y="1947002"/>
            <a:ext cx="1138540" cy="1512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Iron absorber</a:t>
            </a:r>
          </a:p>
          <a:p>
            <a:pPr algn="ctr"/>
            <a:r>
              <a:rPr lang="en-US" dirty="0"/>
              <a:t>~10m(?)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42619-84B2-FD4A-ADC0-D5B908DDC084}"/>
              </a:ext>
            </a:extLst>
          </p:cNvPr>
          <p:cNvSpPr/>
          <p:nvPr/>
        </p:nvSpPr>
        <p:spPr>
          <a:xfrm rot="5400000">
            <a:off x="10100959" y="2511766"/>
            <a:ext cx="1157589" cy="47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75CD19-643A-E444-846D-17C7B4FAE869}"/>
              </a:ext>
            </a:extLst>
          </p:cNvPr>
          <p:cNvCxnSpPr/>
          <p:nvPr/>
        </p:nvCxnSpPr>
        <p:spPr>
          <a:xfrm flipV="1">
            <a:off x="10068128" y="2383462"/>
            <a:ext cx="1285671" cy="301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EAD8A0-6180-E949-8CF7-7F182D2C17AB}"/>
              </a:ext>
            </a:extLst>
          </p:cNvPr>
          <p:cNvCxnSpPr>
            <a:cxnSpLocks/>
          </p:cNvCxnSpPr>
          <p:nvPr/>
        </p:nvCxnSpPr>
        <p:spPr>
          <a:xfrm>
            <a:off x="10068128" y="2726666"/>
            <a:ext cx="1285671" cy="343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53EC1D-BEF1-D84D-860C-43E0ACE35515}"/>
              </a:ext>
            </a:extLst>
          </p:cNvPr>
          <p:cNvSpPr txBox="1"/>
          <p:nvPr/>
        </p:nvSpPr>
        <p:spPr>
          <a:xfrm>
            <a:off x="10443453" y="1669846"/>
            <a:ext cx="12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+/-</a:t>
            </a:r>
            <a:r>
              <a:rPr lang="en-US" dirty="0">
                <a:solidFill>
                  <a:srgbClr val="FF0000"/>
                </a:solidFill>
              </a:rPr>
              <a:t>, gamma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6A8EF-624E-0E44-B258-812761A62AA9}"/>
              </a:ext>
            </a:extLst>
          </p:cNvPr>
          <p:cNvSpPr txBox="1"/>
          <p:nvPr/>
        </p:nvSpPr>
        <p:spPr>
          <a:xfrm>
            <a:off x="838200" y="4900863"/>
            <a:ext cx="703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DarkQuest</a:t>
            </a:r>
            <a:r>
              <a:rPr lang="en-US" dirty="0"/>
              <a:t> :  FY23 – 25+, one </a:t>
            </a:r>
            <a:r>
              <a:rPr lang="en-US" dirty="0" err="1"/>
              <a:t>EMCal</a:t>
            </a:r>
            <a:r>
              <a:rPr lang="en-US" dirty="0"/>
              <a:t> behind ST-3 tracker</a:t>
            </a:r>
          </a:p>
          <a:p>
            <a:r>
              <a:rPr lang="en-US" dirty="0" err="1"/>
              <a:t>LongQuest</a:t>
            </a:r>
            <a:r>
              <a:rPr lang="en-US" dirty="0"/>
              <a:t>: FY25+, add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EMCal</a:t>
            </a:r>
            <a:r>
              <a:rPr lang="en-US" dirty="0"/>
              <a:t> + one Tracker behind the St-4 Muon ID 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06D263CF-A578-3640-82DC-714F3CE1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45F-E8A8-654D-8645-1537A2846418}" type="datetime1">
              <a:rPr lang="en-US" smtClean="0"/>
              <a:t>2/18/20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60738E8-2C40-1F4B-9B99-B22CF7C9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55A2293-3359-DD4D-8C40-8E41D068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179E-BF1A-F442-9F55-58B51B14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789"/>
          </a:xfrm>
        </p:spPr>
        <p:txBody>
          <a:bodyPr>
            <a:normAutofit fontScale="90000"/>
          </a:bodyPr>
          <a:lstStyle/>
          <a:p>
            <a:r>
              <a:rPr lang="en-US" dirty="0"/>
              <a:t>Fermilab Beam Schedule Update: 2/18/2020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99C6B-9ED2-164C-B1C3-EAC43E83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667"/>
            <a:ext cx="12187409" cy="4783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1E386-4929-4B4D-923A-27108FF6CFD6}"/>
              </a:ext>
            </a:extLst>
          </p:cNvPr>
          <p:cNvSpPr txBox="1"/>
          <p:nvPr/>
        </p:nvSpPr>
        <p:spPr>
          <a:xfrm>
            <a:off x="5686926" y="5735053"/>
            <a:ext cx="1232069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DarkQuest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BC6209-1321-1844-B604-F5CA4EA5438F}"/>
              </a:ext>
            </a:extLst>
          </p:cNvPr>
          <p:cNvSpPr/>
          <p:nvPr/>
        </p:nvSpPr>
        <p:spPr>
          <a:xfrm>
            <a:off x="5430252" y="3689684"/>
            <a:ext cx="6055895" cy="922421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9B9DE-E8DD-844B-A837-B8E75BC94F8F}"/>
              </a:ext>
            </a:extLst>
          </p:cNvPr>
          <p:cNvSpPr txBox="1"/>
          <p:nvPr/>
        </p:nvSpPr>
        <p:spPr>
          <a:xfrm>
            <a:off x="9586378" y="5780746"/>
            <a:ext cx="124489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LongQuest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CC0F92D-A9ED-B44E-98E4-9006C533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0ED2-802C-D341-A377-0F1CD47E974C}" type="datetime1">
              <a:rPr lang="en-US" smtClean="0"/>
              <a:t>2/18/20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6A8B38-23DA-4742-A812-6E42252D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Liu, DarkQuest @Fermilab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00E493-4963-B249-AB26-625D352E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13C9-262A-C34F-A34D-4B7A1427A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4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65</Words>
  <Application>Microsoft Macintosh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DarkQuest Layout, 02/18/2020</vt:lpstr>
      <vt:lpstr>Fermilab Beam Schedule Update: 2/18/2020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DarkQuest Layout</dc:title>
  <dc:creator>Ming Liu</dc:creator>
  <cp:lastModifiedBy>Ming Liu</cp:lastModifiedBy>
  <cp:revision>10</cp:revision>
  <dcterms:created xsi:type="dcterms:W3CDTF">2020-02-18T16:17:36Z</dcterms:created>
  <dcterms:modified xsi:type="dcterms:W3CDTF">2020-02-18T18:38:11Z</dcterms:modified>
</cp:coreProperties>
</file>