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0" r:id="rId4"/>
    <p:sldId id="257" r:id="rId5"/>
    <p:sldId id="259" r:id="rId6"/>
    <p:sldId id="264" r:id="rId7"/>
    <p:sldId id="258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4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721E-EF54-1B47-A464-684E984CF6A0}" type="datetimeFigureOut">
              <a:rPr lang="en-US" smtClean="0"/>
              <a:t>5/21/12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C8B52-A320-374D-A32E-9FE80A67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1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721E-EF54-1B47-A464-684E984CF6A0}" type="datetimeFigureOut">
              <a:rPr lang="en-US" smtClean="0"/>
              <a:t>5/21/12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C8B52-A320-374D-A32E-9FE80A67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01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721E-EF54-1B47-A464-684E984CF6A0}" type="datetimeFigureOut">
              <a:rPr lang="en-US" smtClean="0"/>
              <a:t>5/21/12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C8B52-A320-374D-A32E-9FE80A67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0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721E-EF54-1B47-A464-684E984CF6A0}" type="datetimeFigureOut">
              <a:rPr lang="en-US" smtClean="0"/>
              <a:t>5/21/12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C8B52-A320-374D-A32E-9FE80A67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64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721E-EF54-1B47-A464-684E984CF6A0}" type="datetimeFigureOut">
              <a:rPr lang="en-US" smtClean="0"/>
              <a:t>5/21/12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C8B52-A320-374D-A32E-9FE80A67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2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721E-EF54-1B47-A464-684E984CF6A0}" type="datetimeFigureOut">
              <a:rPr lang="en-US" smtClean="0"/>
              <a:t>5/21/12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C8B52-A320-374D-A32E-9FE80A67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721E-EF54-1B47-A464-684E984CF6A0}" type="datetimeFigureOut">
              <a:rPr lang="en-US" smtClean="0"/>
              <a:t>5/21/12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C8B52-A320-374D-A32E-9FE80A67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8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721E-EF54-1B47-A464-684E984CF6A0}" type="datetimeFigureOut">
              <a:rPr lang="en-US" smtClean="0"/>
              <a:t>5/21/12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C8B52-A320-374D-A32E-9FE80A67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1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721E-EF54-1B47-A464-684E984CF6A0}" type="datetimeFigureOut">
              <a:rPr lang="en-US" smtClean="0"/>
              <a:t>5/21/12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C8B52-A320-374D-A32E-9FE80A67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7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721E-EF54-1B47-A464-684E984CF6A0}" type="datetimeFigureOut">
              <a:rPr lang="en-US" smtClean="0"/>
              <a:t>5/21/12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C8B52-A320-374D-A32E-9FE80A67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4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721E-EF54-1B47-A464-684E984CF6A0}" type="datetimeFigureOut">
              <a:rPr lang="en-US" smtClean="0"/>
              <a:t>5/21/12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C8B52-A320-374D-A32E-9FE80A67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26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E721E-EF54-1B47-A464-684E984CF6A0}" type="datetimeFigureOut">
              <a:rPr lang="en-US" smtClean="0"/>
              <a:t>5/21/12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C8B52-A320-374D-A32E-9FE80A67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8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10105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6690348" cy="56838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Ring of Fire 05/20/2012 @ABQ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12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5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21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05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26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05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41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5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520-_DSC40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82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Moonset/Sunset!!!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788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5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56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4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7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4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45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16</Words>
  <Application>Microsoft Macintosh PowerPoint</Application>
  <PresentationFormat>On-screen Show (4:3)</PresentationFormat>
  <Paragraphs>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Ring of Fire 05/20/2012 @ABQ</vt:lpstr>
      <vt:lpstr>PowerPoint Presentation</vt:lpstr>
      <vt:lpstr>PowerPoint Presentation</vt:lpstr>
      <vt:lpstr>PowerPoint Presentation</vt:lpstr>
      <vt:lpstr>PowerPoint Presentation</vt:lpstr>
      <vt:lpstr>Moonset/Sunset!!!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Ring of Fire 05/20/2012</dc:title>
  <dc:creator>Ming Xiong Liu</dc:creator>
  <cp:lastModifiedBy>Ming Xiong Liu</cp:lastModifiedBy>
  <cp:revision>14</cp:revision>
  <dcterms:created xsi:type="dcterms:W3CDTF">2012-05-21T14:22:59Z</dcterms:created>
  <dcterms:modified xsi:type="dcterms:W3CDTF">2012-05-21T17:29:11Z</dcterms:modified>
</cp:coreProperties>
</file>