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78de7dc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78de7dc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78de7dcc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78de7dcc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9466cbd2b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9466cbd2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4788bf9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4788bf9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PHENIX Spin Analysis with Muons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0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Ajeeta, Cesar, Ming et al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05/19/2021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Probe gluon polarization at small-x with “di-jet” analysis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Use forward muon/hadron to tag a “jet”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Use FVTX tracklets to measure azimuthal distribution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Identify</a:t>
            </a:r>
            <a:r>
              <a:rPr lang="en"/>
              <a:t> “di-jet” events by measuring FVTX-tracklets in the opposite “phi”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To-do/work in progress: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1.taxi ride: run15pp 200GeV (transverse spin), run13pp 510GeV (longitudinal spin)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Output both singlemuon </a:t>
            </a:r>
            <a:r>
              <a:rPr lang="en"/>
              <a:t>container</a:t>
            </a:r>
            <a:r>
              <a:rPr lang="en"/>
              <a:t> (also dimuon ) and FVTX-tracklet </a:t>
            </a:r>
            <a:r>
              <a:rPr lang="en"/>
              <a:t>container for correlation analysis </a:t>
            </a:r>
            <a:r>
              <a:rPr lang="en"/>
              <a:t>  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Run15pp taxi_output, w/o FVTX_tracklet container: 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MB+Muon = 3.5TB; Muon Triggered 385GB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Run13pp ? similar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2. Spin </a:t>
            </a:r>
            <a:r>
              <a:rPr lang="en"/>
              <a:t>a</a:t>
            </a:r>
            <a:r>
              <a:rPr lang="en"/>
              <a:t>nalysis</a:t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5456625" y="3907625"/>
            <a:ext cx="330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Spin disk request for taxi output: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4</a:t>
            </a:r>
            <a:r>
              <a:rPr lang="en"/>
              <a:t>~5TB for taxi output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Google Shape;67;p15"/>
          <p:cNvCxnSpPr/>
          <p:nvPr/>
        </p:nvCxnSpPr>
        <p:spPr>
          <a:xfrm>
            <a:off x="1246700" y="2626600"/>
            <a:ext cx="6340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" name="Google Shape;68;p15"/>
          <p:cNvCxnSpPr/>
          <p:nvPr/>
        </p:nvCxnSpPr>
        <p:spPr>
          <a:xfrm flipH="1" rot="10800000">
            <a:off x="3709575" y="1120200"/>
            <a:ext cx="3065400" cy="15195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" name="Google Shape;69;p15"/>
          <p:cNvCxnSpPr/>
          <p:nvPr/>
        </p:nvCxnSpPr>
        <p:spPr>
          <a:xfrm>
            <a:off x="3814375" y="2665900"/>
            <a:ext cx="1506600" cy="3144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" name="Google Shape;70;p15"/>
          <p:cNvCxnSpPr/>
          <p:nvPr/>
        </p:nvCxnSpPr>
        <p:spPr>
          <a:xfrm flipH="1" rot="10800000">
            <a:off x="3838225" y="2356300"/>
            <a:ext cx="1458900" cy="231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" name="Google Shape;71;p15"/>
          <p:cNvCxnSpPr/>
          <p:nvPr/>
        </p:nvCxnSpPr>
        <p:spPr>
          <a:xfrm>
            <a:off x="3759500" y="2665900"/>
            <a:ext cx="1314900" cy="5418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" name="Google Shape;72;p15"/>
          <p:cNvCxnSpPr/>
          <p:nvPr/>
        </p:nvCxnSpPr>
        <p:spPr>
          <a:xfrm rot="10800000">
            <a:off x="2144775" y="2159700"/>
            <a:ext cx="1564800" cy="4800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" name="Google Shape;73;p15"/>
          <p:cNvSpPr txBox="1"/>
          <p:nvPr/>
        </p:nvSpPr>
        <p:spPr>
          <a:xfrm>
            <a:off x="3604800" y="2807500"/>
            <a:ext cx="96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</a:t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6301250" y="601525"/>
            <a:ext cx="2082900" cy="40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Muon/hadron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5320975" y="2758175"/>
            <a:ext cx="2082900" cy="400200"/>
          </a:xfrm>
          <a:prstGeom prst="rect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FVTX tracklet</a:t>
            </a:r>
            <a:endParaRPr>
              <a:solidFill>
                <a:srgbClr val="0000FF"/>
              </a:solidFill>
            </a:endParaRPr>
          </a:p>
        </p:txBody>
      </p:sp>
      <p:cxnSp>
        <p:nvCxnSpPr>
          <p:cNvPr id="76" name="Google Shape;76;p15"/>
          <p:cNvCxnSpPr/>
          <p:nvPr/>
        </p:nvCxnSpPr>
        <p:spPr>
          <a:xfrm flipH="1">
            <a:off x="1854675" y="2639700"/>
            <a:ext cx="1854900" cy="264900"/>
          </a:xfrm>
          <a:prstGeom prst="straightConnector1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286993" cy="1854901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597675" y="3433950"/>
            <a:ext cx="733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Forward d</a:t>
            </a:r>
            <a:r>
              <a:rPr b="1" lang="en"/>
              <a:t>i-jet events: 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high pT muon + </a:t>
            </a:r>
            <a:r>
              <a:rPr lang="en"/>
              <a:t>Opposite-side/phi (same arm) FVTX_tracklets event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 for two spin combination (++) and (+-)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Spin Asymmetry A_LL </a:t>
            </a:r>
            <a:r>
              <a:rPr lang="en"/>
              <a:t>~ [(++) - (+-)]/[(++)+(+-)]/P^2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Gluon polarization at small -x </a:t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6253375" y="1679850"/>
            <a:ext cx="2541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Di-jets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Forward c-cbar “jets” possible?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 Taxi Analysis 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run </a:t>
            </a:r>
            <a:r>
              <a:rPr lang="en">
                <a:highlight>
                  <a:srgbClr val="FFFF00"/>
                </a:highlight>
              </a:rPr>
              <a:t>run15pp</a:t>
            </a:r>
            <a:r>
              <a:rPr lang="en"/>
              <a:t> data and run13pp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Singlemuon </a:t>
            </a:r>
            <a:r>
              <a:rPr lang="en"/>
              <a:t>container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Dimuon container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VTX tracklet </a:t>
            </a:r>
            <a:r>
              <a:rPr lang="en"/>
              <a:t>container</a:t>
            </a:r>
            <a:r>
              <a:rPr lang="en"/>
              <a:t>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PHENIX global variables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Triggers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Spin, beam-xing luminosity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Outputs: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Run15pp MB: 3.5TB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Run15pp MU: 385GB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Run13pp: ~5TB?  </a:t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52275" y="255900"/>
            <a:ext cx="3563226" cy="244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75950" y="2799050"/>
            <a:ext cx="3061101" cy="214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 Taxi Analysis 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run run15pp data and </a:t>
            </a:r>
            <a:r>
              <a:rPr lang="en">
                <a:highlight>
                  <a:srgbClr val="FFFF00"/>
                </a:highlight>
              </a:rPr>
              <a:t>run13pp</a:t>
            </a:r>
            <a:endParaRPr>
              <a:highlight>
                <a:srgbClr val="FFFF00"/>
              </a:highlight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Singlemuon container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Dimuon container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VTX tracklet container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PHENIX global variables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Triggers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Spin, beam-xing luminosity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Outputs: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Run15pp MB: 3.5TB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Run15pp MU: 385GB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Run13pp: ~5TB?  </a:t>
            </a: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0050" y="445027"/>
            <a:ext cx="3901325" cy="264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