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76"/>
    <p:restoredTop sz="96405"/>
  </p:normalViewPr>
  <p:slideViewPr>
    <p:cSldViewPr snapToGrid="0" snapToObjects="1">
      <p:cViewPr varScale="1">
        <p:scale>
          <a:sx n="154" d="100"/>
          <a:sy n="154" d="100"/>
        </p:scale>
        <p:origin x="232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98052-7755-8C42-9AEE-BEA406B5365F}" type="datetimeFigureOut">
              <a:rPr lang="en-US" smtClean="0"/>
              <a:t>3/10/21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53061-235A-C14D-B8A6-F3E007671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3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833E4-A0AD-EE47-8730-1B70A8294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1D73A1-81A5-9D42-82A8-C4D346BB1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AD417-0CB9-6043-B678-787907ACB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CEAD-C7C5-4D40-AF77-2538C09718F1}" type="datetime1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1315E-BA0A-1441-97C7-BDC47EEF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FVTX 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AD966-C090-A541-A768-067A0297A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9F29-76A1-B34A-80DC-007DB635F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6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FA068-8273-9B4F-AFCC-FBA93E59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70922-BE97-0247-B29A-F49D142CD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AD9F1-8769-9E4C-9DD8-B6CD62FE0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0619-8262-6C4F-B417-E6AA7A0E64C6}" type="datetime1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BF2E6-0581-7E44-81BB-8DE75B3B6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FVTX 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4F8B5-A718-0449-88D4-C9A5C17D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9F29-76A1-B34A-80DC-007DB635F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2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E2D22D-C33A-5C48-904B-097625A6F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68FABA-AB29-024B-8B85-8E3FCC921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06EB1-CCBA-B948-9083-D7E912DBA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0C26-C411-BC4E-B94E-BDE7EB486CBD}" type="datetime1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F8924-762B-A744-ABBB-CF3C1C842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FVTX 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B1783-CFA5-1246-8584-788C1840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9F29-76A1-B34A-80DC-007DB635F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6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39D0D-E74D-0245-B001-3EFE14BB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53AF8-2751-7346-9CC4-D93D52FF9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61DCD-877D-D542-BD2D-A3D12FD8B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93AD-66EB-DE45-B071-220EFAC5003B}" type="datetime1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1F6EC-BF1B-144D-991F-0BCC61AB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FVTX 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D1629-EB4D-6045-B9A5-6161AB00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9F29-76A1-B34A-80DC-007DB635F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1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DC8CA-66E0-F84B-91E2-280E2A2C1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16E08-FEAF-C64E-A8F6-9836F9F21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FCF30-8FF7-A247-A4A8-4A082D418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B17F-5CD6-9B4A-9286-917BCB293396}" type="datetime1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D8428-0E32-064E-B957-DE40168E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FVTX 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5165B-F6CA-694B-B831-F89B401DC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9F29-76A1-B34A-80DC-007DB635F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6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0A7F6-0DFD-884A-A734-E1A937FED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58AB1-80CE-BE40-A185-1F3B4B929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B347E-CBFE-9A45-9E58-1BA792036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3CAE1-C69B-C24C-8DE7-54EF17B9E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63F9-035B-784E-8204-E924BB607EE2}" type="datetime1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78836-C92A-EE46-B2CA-1C451A9E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FVTX 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C846D-B404-394D-AF37-2413D4BED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9F29-76A1-B34A-80DC-007DB635F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7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C4626-E8E9-EA49-A447-3ABCA934F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DB1F1-7E27-4A41-8B7C-C5E2CBE3A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4E30E2-39BA-5344-9E87-53FBF517E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91F3E-7625-5C4F-8C7C-14EFECDAF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9EE94A-BEDB-894E-ACA0-5A6099DE2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F21D90-BF2C-954A-9864-8EB1B1983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70F8-4B1D-914F-8925-312262A7D7CE}" type="datetime1">
              <a:rPr lang="en-US" smtClean="0"/>
              <a:t>3/10/21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59CA6F-E7B8-A743-A4C9-ABF3BED6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FVTX Weekly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EC5986-71DA-5344-A945-B3687488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9F29-76A1-B34A-80DC-007DB635F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B185B-6F2B-4F4A-B064-8452E7D2A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746085-54E0-824D-84A8-626F50DC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7D58-688E-BB46-87D8-894D48A06449}" type="datetime1">
              <a:rPr lang="en-US" smtClean="0"/>
              <a:t>3/10/21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803D41-CE9B-374F-A7D0-EC47F6F96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FVTX Weekly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74B0D-0D76-DF40-9B3A-61BD8E13F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9F29-76A1-B34A-80DC-007DB635F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4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29ECDC-1E22-AF4D-AFA8-B4AEF811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63C3-16D2-E246-9486-7F1665C4E0FF}" type="datetime1">
              <a:rPr lang="en-US" smtClean="0"/>
              <a:t>3/10/21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27D83-2823-954A-B342-5714F8976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FVTX Weekly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F2DD9-3128-9341-BF40-0F27566BB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9F29-76A1-B34A-80DC-007DB635F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0220D-7F2F-3740-8509-161B3F776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81700-E258-114B-B840-815CBA217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B7169-6F25-5D44-9AAC-131FBA806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99275-8DB8-5342-AC51-BAAA95AD0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CB9D-728A-C34B-BEC6-F30792F06DD7}" type="datetime1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91D32-8631-8B40-8CC8-C0FF35817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FVTX 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567FC8-D814-CD4A-8906-BF8F7F64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9F29-76A1-B34A-80DC-007DB635F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8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324E8-12D4-C14C-A9F1-9B46EAC43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D6D0AC-A76B-F840-BB34-BE7BC7987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48BE0-A599-5844-8E0D-2F8D5741D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1F2EA-E575-6D47-AB6C-9844AFDBE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685B-3B9D-AA45-8359-249678260337}" type="datetime1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A9672-8E00-BE49-991C-DBBEBB173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FVTX 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4BD15-6A44-6D4C-8EED-B677F71E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9F29-76A1-B34A-80DC-007DB635F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0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7C0A44-9172-AC4C-AAEC-15E3E8755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58847-467E-4740-9D16-4353DAF12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80101-CF84-AB4E-BB04-2E46ED264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ED594-49A1-7948-B1B6-CF0FABCEBB82}" type="datetime1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E8856-B810-784D-B37A-74EA84CAC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FVTX 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32AB6-F60C-D747-AD63-259345B20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59F29-76A1-B34A-80DC-007DB635F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2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85043-985B-404F-AE51-F6B04147AB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Muon Multiplicity Analysis Update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09EB5-2EA7-D640-9359-BB699F484B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Yasser, Cameron, </a:t>
            </a:r>
            <a:r>
              <a:rPr lang="en-US" dirty="0" err="1"/>
              <a:t>Sanghoon</a:t>
            </a:r>
            <a:r>
              <a:rPr lang="en-US" dirty="0"/>
              <a:t>, </a:t>
            </a:r>
            <a:r>
              <a:rPr lang="en-US" dirty="0" err="1"/>
              <a:t>Ajeeta</a:t>
            </a:r>
            <a:r>
              <a:rPr lang="en-US" dirty="0"/>
              <a:t>, Cesar, Xuan, Ming et al</a:t>
            </a:r>
          </a:p>
          <a:p>
            <a:r>
              <a:rPr lang="en-US" dirty="0"/>
              <a:t>03/10/2021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338189-BD3F-884E-AD1A-944A0E1F3E35}"/>
              </a:ext>
            </a:extLst>
          </p:cNvPr>
          <p:cNvSpPr txBox="1"/>
          <p:nvPr/>
        </p:nvSpPr>
        <p:spPr>
          <a:xfrm>
            <a:off x="1099225" y="5486400"/>
            <a:ext cx="10554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 in progress google doc:</a:t>
            </a:r>
          </a:p>
          <a:p>
            <a:r>
              <a:rPr lang="en-US" dirty="0"/>
              <a:t>https://</a:t>
            </a:r>
            <a:r>
              <a:rPr lang="en-US" dirty="0" err="1"/>
              <a:t>docs.google.com</a:t>
            </a:r>
            <a:r>
              <a:rPr lang="en-US" dirty="0"/>
              <a:t>/document/d/1TmrvJvx_gYyC1yr2GJJNzFlUmRB5IERNnvV76_BURBo/</a:t>
            </a:r>
            <a:r>
              <a:rPr lang="en-US" dirty="0" err="1"/>
              <a:t>edit?usp</a:t>
            </a:r>
            <a:r>
              <a:rPr lang="en-US" dirty="0"/>
              <a:t>=sharing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020AE1-8646-CB40-A03A-B78871BF8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C279-9BDE-C94B-98F9-69104F4C1497}" type="datetime1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DDBD0-C798-8C45-B5FD-6FBE26388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FVTX 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86D64-F919-B340-BD3D-AB5473513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9F29-76A1-B34A-80DC-007DB635F0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60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88110-B9AA-ED43-8835-F0309FCC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1512"/>
            <a:ext cx="10515600" cy="1325563"/>
          </a:xfrm>
        </p:spPr>
        <p:txBody>
          <a:bodyPr/>
          <a:lstStyle/>
          <a:p>
            <a:r>
              <a:rPr lang="en-US" dirty="0"/>
              <a:t>To Do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56F55-5E55-8743-A978-9E58A8BC1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4051"/>
            <a:ext cx="10515600" cy="4892912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en-US" dirty="0"/>
              <a:t>Taxi rubs:</a:t>
            </a:r>
          </a:p>
          <a:p>
            <a:pPr lvl="1" fontAlgn="base"/>
            <a:r>
              <a:rPr lang="en-US" dirty="0"/>
              <a:t>Taxi run15pp MU and MB</a:t>
            </a:r>
          </a:p>
          <a:p>
            <a:pPr lvl="1" fontAlgn="base"/>
            <a:r>
              <a:rPr lang="en-US" dirty="0"/>
              <a:t>Taxi run15pAu MU and MB</a:t>
            </a:r>
          </a:p>
          <a:p>
            <a:pPr lvl="1" fontAlgn="base"/>
            <a:r>
              <a:rPr lang="en-US" dirty="0"/>
              <a:t>Taxi run13pp510, MU and MB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Observables:</a:t>
            </a:r>
          </a:p>
          <a:p>
            <a:pPr lvl="1" fontAlgn="base"/>
            <a:r>
              <a:rPr lang="en-US" dirty="0"/>
              <a:t>Check  relative yields of (J/Psi, Psi’, Phi, and Gap-2 hadron and Gap-4 muons) vs event multiplicity: </a:t>
            </a:r>
            <a:r>
              <a:rPr lang="en-US" dirty="0" err="1"/>
              <a:t>Evt_Mult_FVTXN</a:t>
            </a:r>
            <a:r>
              <a:rPr lang="en-US" dirty="0"/>
              <a:t>(S) and </a:t>
            </a:r>
            <a:r>
              <a:rPr lang="en-US" dirty="0" err="1"/>
              <a:t>Evt_bbcN</a:t>
            </a:r>
            <a:r>
              <a:rPr lang="en-US" dirty="0"/>
              <a:t>(S)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Remove “multiple collision events”, with </a:t>
            </a:r>
            <a:r>
              <a:rPr lang="en-US" dirty="0" err="1"/>
              <a:t>Evt_BbcTDCnPeak_N</a:t>
            </a:r>
            <a:r>
              <a:rPr lang="en-US" dirty="0"/>
              <a:t>(S) </a:t>
            </a:r>
          </a:p>
          <a:p>
            <a:pPr lvl="1" fontAlgn="base"/>
            <a:r>
              <a:rPr lang="en-US" dirty="0" err="1"/>
              <a:t>Qiao</a:t>
            </a:r>
            <a:r>
              <a:rPr lang="en-US" dirty="0"/>
              <a:t>, done for Run15pAu,  -</a:t>
            </a:r>
            <a:r>
              <a:rPr lang="en-US" dirty="0">
                <a:sym typeface="Wingdings" pitchFamily="2" charset="2"/>
              </a:rPr>
              <a:t> analysis note, also Darren </a:t>
            </a:r>
            <a:endParaRPr lang="en-US" dirty="0"/>
          </a:p>
          <a:p>
            <a:pPr lvl="1" fontAlgn="base"/>
            <a:r>
              <a:rPr lang="en-US" dirty="0" err="1"/>
              <a:t>D+Au</a:t>
            </a:r>
            <a:r>
              <a:rPr lang="en-US" dirty="0"/>
              <a:t> scan 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br>
              <a:rPr lang="en-US" dirty="0"/>
            </a:br>
            <a:r>
              <a:rPr lang="en-US" dirty="0"/>
              <a:t>Simulations:</a:t>
            </a:r>
            <a:endParaRPr lang="en-US" dirty="0">
              <a:effectLst/>
            </a:endParaRPr>
          </a:p>
          <a:p>
            <a:pPr lvl="1" fontAlgn="base"/>
            <a:r>
              <a:rPr lang="en-US" dirty="0"/>
              <a:t>J/Psi, Psi’, phi acceptance corrections  </a:t>
            </a:r>
          </a:p>
          <a:p>
            <a:pPr lvl="1" fontAlgn="base"/>
            <a:r>
              <a:rPr lang="en-US" dirty="0" err="1"/>
              <a:t>vtxZ</a:t>
            </a:r>
            <a:r>
              <a:rPr lang="en-US" dirty="0"/>
              <a:t> dependent </a:t>
            </a:r>
            <a:r>
              <a:rPr lang="en-US" dirty="0" err="1"/>
              <a:t>Evt_Mult_FVTXN</a:t>
            </a:r>
            <a:r>
              <a:rPr lang="en-US" dirty="0"/>
              <a:t>/S, and </a:t>
            </a:r>
            <a:r>
              <a:rPr lang="en-US" dirty="0" err="1"/>
              <a:t>bbc_hits_N</a:t>
            </a:r>
            <a:r>
              <a:rPr lang="en-US" dirty="0"/>
              <a:t>/S</a:t>
            </a:r>
          </a:p>
          <a:p>
            <a:pPr lvl="1" fontAlgn="base"/>
            <a:r>
              <a:rPr lang="en-US" dirty="0"/>
              <a:t>Multiplicity-dependent </a:t>
            </a:r>
            <a:r>
              <a:rPr lang="en-US" dirty="0" err="1"/>
              <a:t>reco</a:t>
            </a:r>
            <a:r>
              <a:rPr lang="en-US" dirty="0"/>
              <a:t>-eff correction? should be very small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Goals: </a:t>
            </a:r>
            <a:endParaRPr lang="en-US" dirty="0">
              <a:effectLst/>
            </a:endParaRPr>
          </a:p>
          <a:p>
            <a:r>
              <a:rPr lang="en-US" dirty="0"/>
              <a:t>Preliminary results  by ~Summer </a:t>
            </a:r>
            <a:endParaRPr lang="en-US" dirty="0">
              <a:effectLst/>
            </a:endParaRPr>
          </a:p>
          <a:p>
            <a:r>
              <a:rPr lang="en-US" dirty="0"/>
              <a:t>Later for </a:t>
            </a:r>
            <a:r>
              <a:rPr lang="en-US" dirty="0" err="1"/>
              <a:t>sPHENIX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71CDA-BA26-C548-972E-01F067C3D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CCD5-0F5F-194C-A604-E436C27632CC}" type="datetime1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B08F2-FAC9-5745-97BC-7E039C3DF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FVTX 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F11A8-D0EE-CB40-8776-5CC682A4F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9F29-76A1-B34A-80DC-007DB635F0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75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5FAAB4-FE1D-1F45-A3F6-17E8E45C5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709" y="0"/>
            <a:ext cx="5735782" cy="6858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D05371F-807E-7C4C-870B-310AFBAEF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BB48-C390-5E47-80D7-E9A3A9C9E390}" type="datetime1">
              <a:rPr lang="en-US" smtClean="0"/>
              <a:t>3/10/21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47B58C1-79CB-4748-926C-2DF47F050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FVTX Weekly Meeting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BF6052F-4FD6-0645-B209-536E61CAF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9F29-76A1-B34A-80DC-007DB635F0C6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E3D2EE-DA76-D44F-ABF3-D430CED300AC}"/>
              </a:ext>
            </a:extLst>
          </p:cNvPr>
          <p:cNvSpPr txBox="1"/>
          <p:nvPr/>
        </p:nvSpPr>
        <p:spPr>
          <a:xfrm>
            <a:off x="226662" y="885217"/>
            <a:ext cx="34480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the google doc analysis note: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Run15pp, </a:t>
            </a:r>
            <a:r>
              <a:rPr lang="en-US" dirty="0" err="1"/>
              <a:t>pAu</a:t>
            </a:r>
            <a:r>
              <a:rPr lang="en-US" dirty="0"/>
              <a:t> Taxi tested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Run13pp510 some issues</a:t>
            </a:r>
          </a:p>
        </p:txBody>
      </p:sp>
    </p:spTree>
    <p:extLst>
      <p:ext uri="{BB962C8B-B14F-4D97-AF65-F5344CB8AC3E}">
        <p14:creationId xmlns:p14="http://schemas.microsoft.com/office/powerpoint/2010/main" val="3281746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014E68-4F9C-944C-8092-DC6501F1E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159" y="0"/>
            <a:ext cx="5086041" cy="6858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3B2D0-20C6-5E47-AE2A-E600C0CAF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E953-5DD6-1641-A4CF-E6F84F785AB1}" type="datetime1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CA23E-7C15-334D-9153-F2E4CC74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FVTX 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8D8BA-CDA7-A14D-91F4-70F97CF7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9F29-76A1-B34A-80DC-007DB635F0C6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AA54DF-7D14-734F-B208-7B4030BBF323}"/>
              </a:ext>
            </a:extLst>
          </p:cNvPr>
          <p:cNvSpPr txBox="1"/>
          <p:nvPr/>
        </p:nvSpPr>
        <p:spPr>
          <a:xfrm>
            <a:off x="466928" y="1274323"/>
            <a:ext cx="422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Reasonable FVTX and BBC hits distributions</a:t>
            </a:r>
          </a:p>
        </p:txBody>
      </p:sp>
    </p:spTree>
    <p:extLst>
      <p:ext uri="{BB962C8B-B14F-4D97-AF65-F5344CB8AC3E}">
        <p14:creationId xmlns:p14="http://schemas.microsoft.com/office/powerpoint/2010/main" val="4249187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2CB6B0-672D-544A-BDB1-74AD61B21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595" y="0"/>
            <a:ext cx="5931243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52E78-F391-0849-BD50-90B36F6B3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E85C-853E-354D-AC5B-C41CA3D89023}" type="datetime1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05B3A-B776-DD47-8784-59C363F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FVTX 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6D318-8BED-8E49-9CE4-CDA19A2E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9F29-76A1-B34A-80DC-007DB635F0C6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886A50-35AF-F640-9412-5D126D59C1C8}"/>
              </a:ext>
            </a:extLst>
          </p:cNvPr>
          <p:cNvSpPr txBox="1"/>
          <p:nvPr/>
        </p:nvSpPr>
        <p:spPr>
          <a:xfrm>
            <a:off x="1050587" y="1429966"/>
            <a:ext cx="2463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Multiple Collisions? </a:t>
            </a:r>
          </a:p>
          <a:p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BBC_Timing</a:t>
            </a:r>
            <a:r>
              <a:rPr lang="en-US" dirty="0"/>
              <a:t> cluster, N, S</a:t>
            </a:r>
          </a:p>
        </p:txBody>
      </p:sp>
    </p:spTree>
    <p:extLst>
      <p:ext uri="{BB962C8B-B14F-4D97-AF65-F5344CB8AC3E}">
        <p14:creationId xmlns:p14="http://schemas.microsoft.com/office/powerpoint/2010/main" val="363011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C6DDEE-2EB4-8946-8E7E-000BE0C1C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479" y="0"/>
            <a:ext cx="4829458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42506-4679-B14F-B35F-C84DC0C76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32E7-67A9-154B-A44D-073E74733AC5}" type="datetime1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E0A84-0FCC-834C-A39A-281E39AA4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FVTX 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525A3-2D51-2E45-B434-33DD2D29D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9F29-76A1-B34A-80DC-007DB635F0C6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DB348E-183A-0B4B-8F34-13728A46A957}"/>
              </a:ext>
            </a:extLst>
          </p:cNvPr>
          <p:cNvSpPr txBox="1"/>
          <p:nvPr/>
        </p:nvSpPr>
        <p:spPr>
          <a:xfrm>
            <a:off x="408562" y="1449421"/>
            <a:ext cx="31127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FVTX and BBC hits correlations:</a:t>
            </a:r>
          </a:p>
          <a:p>
            <a:endParaRPr lang="en-US" dirty="0"/>
          </a:p>
          <a:p>
            <a:r>
              <a:rPr lang="en-US" dirty="0"/>
              <a:t>Well separated in rapidity: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FVTX: 1.2 – 2.2</a:t>
            </a:r>
          </a:p>
          <a:p>
            <a:pPr marL="285750" indent="-285750">
              <a:buFontTx/>
              <a:buChar char="-"/>
            </a:pPr>
            <a:r>
              <a:rPr lang="en-US" dirty="0"/>
              <a:t>BBC: 3.1 – 3.9 </a:t>
            </a:r>
          </a:p>
        </p:txBody>
      </p:sp>
    </p:spTree>
    <p:extLst>
      <p:ext uri="{BB962C8B-B14F-4D97-AF65-F5344CB8AC3E}">
        <p14:creationId xmlns:p14="http://schemas.microsoft.com/office/powerpoint/2010/main" val="250613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A26131-469E-DA43-A25B-49862DED4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881" y="0"/>
            <a:ext cx="5904238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2AC9F-AD18-8B4B-9554-F4337E6D0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4180-CA70-C449-BCCF-CFDB02AB1D5D}" type="datetime1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AFA8D-BE92-3243-89FF-556CBA4B0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FVTX 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F10C8-5389-264D-86D6-0F32DF2D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9F29-76A1-B34A-80DC-007DB635F0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24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B7FBCC-238B-C94C-8316-9D2BC44FF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766" y="0"/>
            <a:ext cx="6526467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B4FA4-82FF-8842-AE77-09BC8F153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7474-D46A-FA4E-B817-799687AAF29D}" type="datetime1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3581E-697F-764D-B32F-788F0B0F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FVTX 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F1C5A-FEAC-4949-B439-7F81909E4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9F29-76A1-B34A-80DC-007DB635F0C6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493A1E-5437-7B44-AF2F-7913D366AC73}"/>
              </a:ext>
            </a:extLst>
          </p:cNvPr>
          <p:cNvSpPr txBox="1"/>
          <p:nvPr/>
        </p:nvSpPr>
        <p:spPr>
          <a:xfrm>
            <a:off x="408562" y="1361872"/>
            <a:ext cx="1869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MB samples:</a:t>
            </a:r>
          </a:p>
          <a:p>
            <a:r>
              <a:rPr lang="en-US" dirty="0"/>
              <a:t>- Run15pp 200Gev</a:t>
            </a:r>
          </a:p>
        </p:txBody>
      </p:sp>
    </p:spTree>
    <p:extLst>
      <p:ext uri="{BB962C8B-B14F-4D97-AF65-F5344CB8AC3E}">
        <p14:creationId xmlns:p14="http://schemas.microsoft.com/office/powerpoint/2010/main" val="1497499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F84C5-5764-E445-B95F-C9B89F1BC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763" y="0"/>
            <a:ext cx="5158474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4019E-357D-E349-A53E-DAAE8EEB1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067E-EEFB-8040-9647-C592071A50A9}" type="datetime1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95E97-DE80-F34D-AF42-75D62CDEA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FVTX 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E86AF-5C77-E54C-97AE-E7BF4CAE2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9F29-76A1-B34A-80DC-007DB635F0C6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E8ED0E-CFC6-774F-A8F2-788C09C01C31}"/>
              </a:ext>
            </a:extLst>
          </p:cNvPr>
          <p:cNvSpPr txBox="1"/>
          <p:nvPr/>
        </p:nvSpPr>
        <p:spPr>
          <a:xfrm>
            <a:off x="408562" y="1361872"/>
            <a:ext cx="2055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MB samples:</a:t>
            </a:r>
          </a:p>
          <a:p>
            <a:r>
              <a:rPr lang="en-US" dirty="0"/>
              <a:t>- Run15pAu 200Gev</a:t>
            </a:r>
          </a:p>
        </p:txBody>
      </p:sp>
    </p:spTree>
    <p:extLst>
      <p:ext uri="{BB962C8B-B14F-4D97-AF65-F5344CB8AC3E}">
        <p14:creationId xmlns:p14="http://schemas.microsoft.com/office/powerpoint/2010/main" val="2087226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A25AAA-1815-3C4C-A9EC-2CBDA8E74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021" y="0"/>
            <a:ext cx="4695957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D89BE-83B0-5947-88D7-D7F3455A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A9E-7E5A-A24A-B779-741821CF738B}" type="datetime1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F8376-F3A2-8C4C-B5DB-B2039464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FVTX 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58FB4-A7C3-CB4B-AD38-77741B23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9F29-76A1-B34A-80DC-007DB635F0C6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DAE50D-6B9C-8D48-80E3-FD1CBE5E1F86}"/>
              </a:ext>
            </a:extLst>
          </p:cNvPr>
          <p:cNvSpPr txBox="1"/>
          <p:nvPr/>
        </p:nvSpPr>
        <p:spPr>
          <a:xfrm>
            <a:off x="982494" y="1352145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BBC Hit Timing </a:t>
            </a:r>
          </a:p>
        </p:txBody>
      </p:sp>
    </p:spTree>
    <p:extLst>
      <p:ext uri="{BB962C8B-B14F-4D97-AF65-F5344CB8AC3E}">
        <p14:creationId xmlns:p14="http://schemas.microsoft.com/office/powerpoint/2010/main" val="1557628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314</Words>
  <Application>Microsoft Macintosh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Muon Multiplicity Analysis Update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Do 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Muon Multiplicity Analysis Update </dc:title>
  <dc:creator>Ming Liu</dc:creator>
  <cp:lastModifiedBy>Ming Liu</cp:lastModifiedBy>
  <cp:revision>4</cp:revision>
  <dcterms:created xsi:type="dcterms:W3CDTF">2021-03-10T20:43:31Z</dcterms:created>
  <dcterms:modified xsi:type="dcterms:W3CDTF">2021-03-10T21:38:24Z</dcterms:modified>
</cp:coreProperties>
</file>