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d97759c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d97759cd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fd97759cd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Run15 J/Psi Multiplicity Analysis Update 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Yasser, Cameron, Cesar and Ming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11/04/2021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HHJ Meeting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Large MC Samples Produced  </a:t>
            </a:r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1"/>
          </p:nvPr>
        </p:nvSpPr>
        <p:spPr>
          <a:xfrm>
            <a:off x="685800" y="12534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used  MB data “</a:t>
            </a:r>
            <a:r>
              <a:rPr lang="en-US" dirty="0" err="1"/>
              <a:t>BbcRaw</a:t>
            </a:r>
            <a:r>
              <a:rPr lang="en-US" dirty="0"/>
              <a:t>” and “</a:t>
            </a:r>
            <a:r>
              <a:rPr lang="en-US" dirty="0" err="1"/>
              <a:t>BbcOut</a:t>
            </a:r>
            <a:r>
              <a:rPr lang="en-US" dirty="0"/>
              <a:t>”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 err="1"/>
              <a:t>phpythia</a:t>
            </a:r>
            <a:r>
              <a:rPr lang="en-US" dirty="0"/>
              <a:t> </a:t>
            </a:r>
            <a:r>
              <a:rPr lang="en-US" dirty="0" err="1"/>
              <a:t>p+p</a:t>
            </a:r>
            <a:r>
              <a:rPr lang="en-US" dirty="0"/>
              <a:t> -&gt; J/Psi -&gt; dimuons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3011738"/>
            <a:ext cx="6035674" cy="30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975" y="2748400"/>
            <a:ext cx="5657850" cy="39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/>
        </p:nvSpPr>
        <p:spPr>
          <a:xfrm>
            <a:off x="9109075" y="4333875"/>
            <a:ext cx="194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Evt_Mult_FVTXN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3603625" y="6056200"/>
            <a:ext cx="194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Evt_bbcZ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 slides </a:t>
            </a:r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54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Event Multiplicity Determination in p+p collisions: FVTX/SVX/BBC</a:t>
            </a:r>
            <a:endParaRPr sz="2800"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536" y="1150707"/>
            <a:ext cx="8655801" cy="51187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9F3D7-B407-674B-95EB-65E15AEB986A}"/>
              </a:ext>
            </a:extLst>
          </p:cNvPr>
          <p:cNvSpPr txBox="1"/>
          <p:nvPr/>
        </p:nvSpPr>
        <p:spPr>
          <a:xfrm>
            <a:off x="176549" y="1791455"/>
            <a:ext cx="28200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Potential BBCLL1 bias due </a:t>
            </a:r>
          </a:p>
          <a:p>
            <a:r>
              <a:rPr lang="en-US" b="1" dirty="0"/>
              <a:t>to higher average BBC hits for </a:t>
            </a:r>
          </a:p>
          <a:p>
            <a:r>
              <a:rPr lang="en-US" b="1" dirty="0"/>
              <a:t>higher </a:t>
            </a:r>
            <a:r>
              <a:rPr lang="en-US" b="1" dirty="0" err="1"/>
              <a:t>Evt_Mult_FVTX</a:t>
            </a:r>
            <a:r>
              <a:rPr lang="en-US" b="1" dirty="0"/>
              <a:t>/SVX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41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&lt;</a:t>
            </a:r>
            <a:r>
              <a:rPr lang="en-US" dirty="0" err="1"/>
              <a:t>Evt_Mult_BBCN</a:t>
            </a:r>
            <a:r>
              <a:rPr lang="en-US" dirty="0"/>
              <a:t>&gt; vs </a:t>
            </a:r>
            <a:r>
              <a:rPr lang="en-US" dirty="0" err="1"/>
              <a:t>Evt_Mult_SVX</a:t>
            </a:r>
            <a:br>
              <a:rPr lang="en-US" dirty="0"/>
            </a:br>
            <a:r>
              <a:rPr lang="en-US" dirty="0">
                <a:solidFill>
                  <a:srgbClr val="0432FF"/>
                </a:solidFill>
              </a:rPr>
              <a:t>- </a:t>
            </a:r>
            <a:r>
              <a:rPr lang="en-US" sz="2700" dirty="0">
                <a:solidFill>
                  <a:srgbClr val="0432FF"/>
                </a:solidFill>
              </a:rPr>
              <a:t>weakly correlated at high </a:t>
            </a:r>
            <a:r>
              <a:rPr lang="en-US" sz="2700" dirty="0" err="1">
                <a:solidFill>
                  <a:srgbClr val="0432FF"/>
                </a:solidFill>
              </a:rPr>
              <a:t>Evt_Mult_BBC</a:t>
            </a:r>
            <a:r>
              <a:rPr lang="en-US" sz="2700" dirty="0">
                <a:solidFill>
                  <a:srgbClr val="0432FF"/>
                </a:solidFill>
              </a:rPr>
              <a:t> N/S</a:t>
            </a:r>
            <a:br>
              <a:rPr lang="en-US" sz="2700" dirty="0">
                <a:solidFill>
                  <a:srgbClr val="0432FF"/>
                </a:solidFill>
              </a:rPr>
            </a:br>
            <a:r>
              <a:rPr lang="en-US" sz="2700" dirty="0">
                <a:solidFill>
                  <a:srgbClr val="0432FF"/>
                </a:solidFill>
              </a:rPr>
              <a:t>-  good to use </a:t>
            </a:r>
            <a:r>
              <a:rPr lang="en-US" sz="2700" dirty="0" err="1">
                <a:solidFill>
                  <a:srgbClr val="0432FF"/>
                </a:solidFill>
              </a:rPr>
              <a:t>BBC_hits</a:t>
            </a:r>
            <a:r>
              <a:rPr lang="en-US" sz="2700" dirty="0">
                <a:solidFill>
                  <a:srgbClr val="0432FF"/>
                </a:solidFill>
              </a:rPr>
              <a:t> and </a:t>
            </a:r>
            <a:r>
              <a:rPr lang="en-US" sz="2700" dirty="0" err="1">
                <a:solidFill>
                  <a:srgbClr val="0432FF"/>
                </a:solidFill>
              </a:rPr>
              <a:t>SVX_hits</a:t>
            </a:r>
            <a:r>
              <a:rPr lang="en-US" sz="2700" dirty="0">
                <a:solidFill>
                  <a:srgbClr val="0432FF"/>
                </a:solidFill>
              </a:rPr>
              <a:t> as “independent” indicators of event activity 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938" y="1858916"/>
            <a:ext cx="6997700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126377" y="3127551"/>
            <a:ext cx="433028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BBCLL1 trigger Eff grows rapidly with Evt_Mult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at low  Evt_Mult_SVX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at high SVX_hit multiplicity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“saturate” at high multiplicity (pT)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BBCLL1_Eff: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0.55 +/- 0.05 (MB)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0.79 +/- 0.02 (high pT &gt; 4GeV, p^0) 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398738" y="5987018"/>
            <a:ext cx="15432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Evt_Mult_SVX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2970865" y="2237854"/>
            <a:ext cx="19383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&lt;Evt_Mult_BBCN&gt;</a:t>
            </a: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746AE7-C89A-C34D-941A-BF765DF83AA4}"/>
              </a:ext>
            </a:extLst>
          </p:cNvPr>
          <p:cNvSpPr/>
          <p:nvPr/>
        </p:nvSpPr>
        <p:spPr>
          <a:xfrm>
            <a:off x="4456665" y="2458211"/>
            <a:ext cx="2697897" cy="1187032"/>
          </a:xfrm>
          <a:prstGeom prst="ellipse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14611-7351-8C4E-A990-15A8F1506745}"/>
              </a:ext>
            </a:extLst>
          </p:cNvPr>
          <p:cNvSpPr txBox="1"/>
          <p:nvPr/>
        </p:nvSpPr>
        <p:spPr>
          <a:xfrm>
            <a:off x="5053913" y="5016844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&lt;</a:t>
            </a:r>
            <a:r>
              <a:rPr lang="en-US" sz="1800" b="1" dirty="0" err="1"/>
              <a:t>Evt_Mult_SVX</a:t>
            </a:r>
            <a:r>
              <a:rPr lang="en-US" sz="1800" b="1" dirty="0"/>
              <a:t>&gt; ~1.5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38200" y="1000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BBCLL1 Efficiency vs Evt_Mult_FVTX/SVX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370" y="1681199"/>
            <a:ext cx="8560830" cy="153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765" y="4072746"/>
            <a:ext cx="10004368" cy="142690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98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Multiplicity Dependent BBCLL1 Trigger Bias 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702276" y="1157514"/>
            <a:ext cx="10232424" cy="529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BBCLL1 trigger bias due to Event Multiplicity Change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Higher </a:t>
            </a:r>
            <a:r>
              <a:rPr lang="en-US" dirty="0" err="1"/>
              <a:t>Evt_Multi_FVTX</a:t>
            </a:r>
            <a:r>
              <a:rPr lang="en-US" dirty="0"/>
              <a:t>/SVX -&gt; higher </a:t>
            </a:r>
            <a:r>
              <a:rPr lang="en-US" dirty="0" err="1"/>
              <a:t>BBC_Multiplicity</a:t>
            </a:r>
            <a:r>
              <a:rPr lang="en-US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Use simulations to estimate the bias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Pythia </a:t>
            </a:r>
            <a:r>
              <a:rPr lang="en-US" dirty="0" err="1"/>
              <a:t>p+p</a:t>
            </a:r>
            <a:r>
              <a:rPr lang="en-US" dirty="0"/>
              <a:t> -&gt; J/Psi -&gt; </a:t>
            </a:r>
            <a:r>
              <a:rPr lang="en-US" dirty="0" err="1"/>
              <a:t>mu+mu</a:t>
            </a:r>
            <a:r>
              <a:rPr lang="en-US" dirty="0"/>
              <a:t>-; also next: </a:t>
            </a:r>
            <a:r>
              <a:rPr lang="en-US" dirty="0" err="1"/>
              <a:t>p+p</a:t>
            </a:r>
            <a:r>
              <a:rPr lang="en-US" dirty="0"/>
              <a:t>-&gt;MB </a:t>
            </a:r>
          </a:p>
          <a:p>
            <a:pPr marL="1143000" lvl="2" indent="-228600">
              <a:buSzPts val="2400"/>
            </a:pPr>
            <a:r>
              <a:rPr lang="en-US" b="1" dirty="0">
                <a:solidFill>
                  <a:srgbClr val="0432FF"/>
                </a:solidFill>
              </a:rPr>
              <a:t>But NOT requiring BBC hit information in the muon track reconstruction (z-</a:t>
            </a:r>
            <a:r>
              <a:rPr lang="en-US" b="1" dirty="0" err="1">
                <a:solidFill>
                  <a:srgbClr val="0432FF"/>
                </a:solidFill>
              </a:rPr>
              <a:t>vtx</a:t>
            </a:r>
            <a:r>
              <a:rPr lang="en-US" b="1" dirty="0">
                <a:solidFill>
                  <a:srgbClr val="0432FF"/>
                </a:solidFill>
              </a:rPr>
              <a:t>) </a:t>
            </a:r>
            <a:endParaRPr b="1" dirty="0">
              <a:solidFill>
                <a:srgbClr val="0432FF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PartonLevel:MPI</a:t>
            </a:r>
            <a:r>
              <a:rPr lang="en-US" dirty="0"/>
              <a:t> = on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Run15pp:  run # 422070, MB events to get collision z-vertex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Macros: updated for BBCLL1 study special runs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g3tog4_jpsi.C 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pythia.root</a:t>
            </a:r>
            <a:r>
              <a:rPr lang="en-US" dirty="0"/>
              <a:t> and </a:t>
            </a:r>
            <a:r>
              <a:rPr lang="en-US" dirty="0" err="1"/>
              <a:t>PISAEvent.root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removed the </a:t>
            </a:r>
            <a:r>
              <a:rPr lang="en-US" dirty="0" err="1"/>
              <a:t>BbcRaw</a:t>
            </a:r>
            <a:r>
              <a:rPr lang="en-US" dirty="0"/>
              <a:t> &amp; </a:t>
            </a:r>
            <a:r>
              <a:rPr lang="en-US" dirty="0" err="1"/>
              <a:t>BbcOut</a:t>
            </a:r>
            <a:r>
              <a:rPr lang="en-US" dirty="0"/>
              <a:t> nodes from MB data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Removed the BBC hit threshold setting (optimization follows)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Allow all other particles in the </a:t>
            </a:r>
            <a:r>
              <a:rPr lang="en-US" dirty="0" err="1"/>
              <a:t>HepMC</a:t>
            </a:r>
            <a:r>
              <a:rPr lang="en-US" dirty="0"/>
              <a:t> output for BBC hit simulations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dirty="0">
                <a:solidFill>
                  <a:srgbClr val="0432FF"/>
                </a:solidFill>
              </a:rPr>
              <a:t>Set </a:t>
            </a:r>
            <a:r>
              <a:rPr lang="en-US" b="1" dirty="0" err="1">
                <a:solidFill>
                  <a:srgbClr val="0432FF"/>
                </a:solidFill>
              </a:rPr>
              <a:t>bbcz</a:t>
            </a:r>
            <a:r>
              <a:rPr lang="en-US" b="1" dirty="0">
                <a:solidFill>
                  <a:srgbClr val="0432FF"/>
                </a:solidFill>
              </a:rPr>
              <a:t> &lt;= </a:t>
            </a:r>
            <a:r>
              <a:rPr lang="en-US" b="1" dirty="0" err="1">
                <a:solidFill>
                  <a:srgbClr val="0432FF"/>
                </a:solidFill>
              </a:rPr>
              <a:t>vtxz</a:t>
            </a:r>
            <a:r>
              <a:rPr lang="en-US" b="1" dirty="0">
                <a:solidFill>
                  <a:srgbClr val="0432FF"/>
                </a:solidFill>
              </a:rPr>
              <a:t> (from the reference MB data) for muon track </a:t>
            </a:r>
            <a:r>
              <a:rPr lang="en-US" b="1" dirty="0" err="1">
                <a:solidFill>
                  <a:srgbClr val="0432FF"/>
                </a:solidFill>
              </a:rPr>
              <a:t>reco</a:t>
            </a:r>
            <a:endParaRPr b="1" dirty="0">
              <a:solidFill>
                <a:srgbClr val="0432FF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Fun4FVTX_Pisa.C  -&gt; </a:t>
            </a:r>
            <a:r>
              <a:rPr lang="en-US" dirty="0" err="1"/>
              <a:t>DST.root</a:t>
            </a:r>
            <a:r>
              <a:rPr lang="en-US" dirty="0"/>
              <a:t> and </a:t>
            </a:r>
            <a:r>
              <a:rPr lang="en-US" dirty="0" err="1"/>
              <a:t>pDST.root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|</a:t>
            </a:r>
            <a:r>
              <a:rPr lang="en-US" dirty="0" err="1"/>
              <a:t>bbcz</a:t>
            </a:r>
            <a:r>
              <a:rPr lang="en-US" dirty="0"/>
              <a:t>| &lt; 100 </a:t>
            </a: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3600" dirty="0" err="1"/>
              <a:t>PISAEvent</a:t>
            </a:r>
            <a:r>
              <a:rPr lang="en-US" sz="3600" dirty="0"/>
              <a:t> Outputs: </a:t>
            </a:r>
            <a:r>
              <a:rPr lang="en-US" sz="3600" dirty="0" err="1"/>
              <a:t>p+p</a:t>
            </a:r>
            <a:r>
              <a:rPr lang="en-US" sz="3600" dirty="0"/>
              <a:t>-&gt;J/Psi-&gt;</a:t>
            </a:r>
            <a:r>
              <a:rPr lang="en-US" sz="3600" dirty="0" err="1"/>
              <a:t>mu+mu</a:t>
            </a:r>
            <a:r>
              <a:rPr lang="en-US" sz="3600" dirty="0"/>
              <a:t>- X, “</a:t>
            </a:r>
            <a:r>
              <a:rPr lang="en-US" sz="3600" dirty="0" err="1"/>
              <a:t>fBbcHits</a:t>
            </a:r>
            <a:r>
              <a:rPr lang="en-US" sz="3600" dirty="0"/>
              <a:t>”</a:t>
            </a:r>
            <a:endParaRPr sz="3600" dirty="0"/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0621" y="909433"/>
            <a:ext cx="8799224" cy="54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528719" y="1500581"/>
            <a:ext cx="18416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BBC hits</a:t>
            </a:r>
            <a:endParaRPr dirty="0"/>
          </a:p>
        </p:txBody>
      </p:sp>
      <p:sp>
        <p:nvSpPr>
          <p:cNvPr id="143" name="Google Shape;143;p18"/>
          <p:cNvSpPr txBox="1"/>
          <p:nvPr/>
        </p:nvSpPr>
        <p:spPr>
          <a:xfrm>
            <a:off x="420130" y="4335930"/>
            <a:ext cx="20588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BBC hits</a:t>
            </a:r>
            <a:endParaRPr dirty="0"/>
          </a:p>
        </p:txBody>
      </p:sp>
      <p:sp>
        <p:nvSpPr>
          <p:cNvPr id="144" name="Google Shape;144;p18"/>
          <p:cNvSpPr txBox="1"/>
          <p:nvPr/>
        </p:nvSpPr>
        <p:spPr>
          <a:xfrm>
            <a:off x="3273648" y="6169580"/>
            <a:ext cx="3048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5393393" y="6169580"/>
            <a:ext cx="2968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7597106" y="6169580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8773903" y="4077543"/>
            <a:ext cx="2968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10928415" y="6078299"/>
            <a:ext cx="3048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PISAEvent</a:t>
            </a:r>
            <a:r>
              <a:rPr lang="en-US" dirty="0"/>
              <a:t> Outputs: BBC/SVX/MUT/MUI hits</a:t>
            </a:r>
            <a:endParaRPr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5221" y="872837"/>
            <a:ext cx="9001558" cy="573578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568035" y="2382982"/>
            <a:ext cx="55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297128" y="3244334"/>
            <a:ext cx="1099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SVX/FVTX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463840" y="4248605"/>
            <a:ext cx="7665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MUTR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482275" y="5167413"/>
            <a:ext cx="729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125628" y="1"/>
            <a:ext cx="6747493" cy="109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DST outputs: BbcOut?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1"/>
          </p:nvPr>
        </p:nvSpPr>
        <p:spPr>
          <a:xfrm>
            <a:off x="125628" y="1462088"/>
            <a:ext cx="5385958" cy="387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>
                <a:solidFill>
                  <a:srgbClr val="0432FF"/>
                </a:solidFill>
              </a:rPr>
              <a:t>BBC_Z &lt;= </a:t>
            </a:r>
            <a:r>
              <a:rPr lang="en-US" b="1" dirty="0" err="1">
                <a:solidFill>
                  <a:srgbClr val="0432FF"/>
                </a:solidFill>
              </a:rPr>
              <a:t>evt_vtx_z</a:t>
            </a:r>
            <a:r>
              <a:rPr lang="en-US" b="1" dirty="0">
                <a:solidFill>
                  <a:srgbClr val="0432FF"/>
                </a:solidFill>
              </a:rPr>
              <a:t> (MB); okey</a:t>
            </a:r>
            <a:endParaRPr b="1" dirty="0">
              <a:solidFill>
                <a:srgbClr val="0432F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But no hit information in other variables needed for the BBCLL1 trigger decision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One-hit on each side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dirty="0" err="1"/>
              <a:t>bbcn</a:t>
            </a:r>
            <a:r>
              <a:rPr lang="en-US" dirty="0"/>
              <a:t>, </a:t>
            </a:r>
            <a:r>
              <a:rPr lang="en-US" dirty="0" err="1"/>
              <a:t>bbcs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dirty="0" err="1"/>
              <a:t>bbcqn</a:t>
            </a:r>
            <a:r>
              <a:rPr lang="en-US" dirty="0"/>
              <a:t>, </a:t>
            </a:r>
            <a:r>
              <a:rPr lang="en-US" dirty="0" err="1"/>
              <a:t>bbcqs</a:t>
            </a:r>
            <a:endParaRPr dirty="0"/>
          </a:p>
          <a:p>
            <a:pPr marL="685800" lvl="1" indent="-99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  <a:p>
            <a:pPr marL="685800" lvl="1" indent="-99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err="1"/>
              <a:t>PHGlobal</a:t>
            </a:r>
            <a:r>
              <a:rPr lang="en-US" dirty="0"/>
              <a:t> not filled properly?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dirty="0"/>
              <a:t>Create </a:t>
            </a:r>
            <a:r>
              <a:rPr lang="en-US" dirty="0" err="1"/>
              <a:t>BbcRaw</a:t>
            </a:r>
            <a:r>
              <a:rPr lang="en-US" dirty="0"/>
              <a:t> node from PISA?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dirty="0"/>
              <a:t>Missing </a:t>
            </a:r>
            <a:r>
              <a:rPr lang="en-US" dirty="0" err="1"/>
              <a:t>BBC_Reco</a:t>
            </a:r>
            <a:r>
              <a:rPr lang="en-US" dirty="0"/>
              <a:t> module in Fun4FVTX_Pisa.C?</a:t>
            </a:r>
            <a:endParaRPr dirty="0"/>
          </a:p>
        </p:txBody>
      </p:sp>
      <p:sp>
        <p:nvSpPr>
          <p:cNvPr id="168" name="Google Shape;16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709" y="1092774"/>
            <a:ext cx="6159663" cy="520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6225186" y="2320438"/>
            <a:ext cx="647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8354641" y="2326272"/>
            <a:ext cx="6158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8051736" y="4667766"/>
            <a:ext cx="7377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bbcqs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6096000" y="4667766"/>
            <a:ext cx="7377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10675190" y="3512095"/>
            <a:ext cx="617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bbcz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10478020" y="6123466"/>
            <a:ext cx="10118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Bbcz_err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Issues  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596900" y="1825625"/>
            <a:ext cx="63373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Pythia simulation seems not stable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often crashes early at ~O(10) events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DST not complete 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Missing some reco (BBC/ZDC like) modules?   </a:t>
            </a: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11/4/21</a:t>
            </a: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JPsi Multiplicty Update @HHJ</a:t>
            </a:r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100" y="1825625"/>
            <a:ext cx="433070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 descr="The Work in Progress Podcast (@TheWIPpod) | Twi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3980657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611</Words>
  <Application>Microsoft Macintosh PowerPoint</Application>
  <PresentationFormat>Widescreen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Noto Sans Symbols</vt:lpstr>
      <vt:lpstr>Arial</vt:lpstr>
      <vt:lpstr>Calibri</vt:lpstr>
      <vt:lpstr>Office Theme</vt:lpstr>
      <vt:lpstr>Run15 J/Psi Multiplicity Analysis Update </vt:lpstr>
      <vt:lpstr>Event Multiplicity Determination in p+p collisions: FVTX/SVX/BBC</vt:lpstr>
      <vt:lpstr>&lt;Evt_Mult_BBCN&gt; vs Evt_Mult_SVX - weakly correlated at high Evt_Mult_BBC N/S -  good to use BBC_hits and SVX_hits as “independent” indicators of event activity </vt:lpstr>
      <vt:lpstr>BBCLL1 Efficiency vs Evt_Mult_FVTX/SVX</vt:lpstr>
      <vt:lpstr>Multiplicity Dependent BBCLL1 Trigger Bias </vt:lpstr>
      <vt:lpstr>PISAEvent Outputs: p+p-&gt;J/Psi-&gt;mu+mu- X, “fBbcHits”</vt:lpstr>
      <vt:lpstr>PISAEvent Outputs: BBC/SVX/MUT/MUI hits</vt:lpstr>
      <vt:lpstr>DST outputs: BbcOut?</vt:lpstr>
      <vt:lpstr>Other Issues  </vt:lpstr>
      <vt:lpstr>Large MC Samples Produced  </vt:lpstr>
      <vt:lpstr>Backup slides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Run15 J/Psi Multiplicity Analysis Update </dc:title>
  <cp:lastModifiedBy>Ming Liu</cp:lastModifiedBy>
  <cp:revision>8</cp:revision>
  <dcterms:modified xsi:type="dcterms:W3CDTF">2021-11-04T14:52:52Z</dcterms:modified>
</cp:coreProperties>
</file>