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84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51E7D-63D6-1140-BE57-D7774B21A946}" type="datetimeFigureOut">
              <a:rPr lang="en-US" smtClean="0"/>
              <a:t>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E48-A6F2-5E4F-9A7C-5B19DA548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574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51E7D-63D6-1140-BE57-D7774B21A946}" type="datetimeFigureOut">
              <a:rPr lang="en-US" smtClean="0"/>
              <a:t>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E48-A6F2-5E4F-9A7C-5B19DA548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009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51E7D-63D6-1140-BE57-D7774B21A946}" type="datetimeFigureOut">
              <a:rPr lang="en-US" smtClean="0"/>
              <a:t>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E48-A6F2-5E4F-9A7C-5B19DA548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25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51E7D-63D6-1140-BE57-D7774B21A946}" type="datetimeFigureOut">
              <a:rPr lang="en-US" smtClean="0"/>
              <a:t>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E48-A6F2-5E4F-9A7C-5B19DA548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077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51E7D-63D6-1140-BE57-D7774B21A946}" type="datetimeFigureOut">
              <a:rPr lang="en-US" smtClean="0"/>
              <a:t>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E48-A6F2-5E4F-9A7C-5B19DA548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285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51E7D-63D6-1140-BE57-D7774B21A946}" type="datetimeFigureOut">
              <a:rPr lang="en-US" smtClean="0"/>
              <a:t>2/8/16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E48-A6F2-5E4F-9A7C-5B19DA548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061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51E7D-63D6-1140-BE57-D7774B21A946}" type="datetimeFigureOut">
              <a:rPr lang="en-US" smtClean="0"/>
              <a:t>2/8/16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E48-A6F2-5E4F-9A7C-5B19DA548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392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51E7D-63D6-1140-BE57-D7774B21A946}" type="datetimeFigureOut">
              <a:rPr lang="en-US" smtClean="0"/>
              <a:t>2/8/16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E48-A6F2-5E4F-9A7C-5B19DA548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245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51E7D-63D6-1140-BE57-D7774B21A946}" type="datetimeFigureOut">
              <a:rPr lang="en-US" smtClean="0"/>
              <a:t>2/8/16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E48-A6F2-5E4F-9A7C-5B19DA548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06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51E7D-63D6-1140-BE57-D7774B21A946}" type="datetimeFigureOut">
              <a:rPr lang="en-US" smtClean="0"/>
              <a:t>2/8/16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E48-A6F2-5E4F-9A7C-5B19DA548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5137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51E7D-63D6-1140-BE57-D7774B21A946}" type="datetimeFigureOut">
              <a:rPr lang="en-US" smtClean="0"/>
              <a:t>2/8/16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5E48-A6F2-5E4F-9A7C-5B19DA548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078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51E7D-63D6-1140-BE57-D7774B21A946}" type="datetimeFigureOut">
              <a:rPr lang="en-US" smtClean="0"/>
              <a:t>2/8/16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A5E48-A6F2-5E4F-9A7C-5B19DA548F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225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676400" y="58738"/>
            <a:ext cx="8229600" cy="1143000"/>
          </a:xfrm>
        </p:spPr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545455" cy="4525963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Do we expect evolution effects to effectively cancel in asymmetries (as opposed to cross-sections)?</a:t>
            </a:r>
            <a:endParaRPr lang="en-US" dirty="0" smtClean="0">
              <a:effectLst/>
            </a:endParaRPr>
          </a:p>
          <a:p>
            <a:r>
              <a:rPr lang="en-US" dirty="0" smtClean="0">
                <a:solidFill>
                  <a:srgbClr val="000090"/>
                </a:solidFill>
              </a:rPr>
              <a:t>What is the </a:t>
            </a:r>
            <a:r>
              <a:rPr lang="en-US" dirty="0" smtClean="0">
                <a:solidFill>
                  <a:srgbClr val="000090"/>
                </a:solidFill>
                <a:effectLst/>
              </a:rPr>
              <a:t>Importance of </a:t>
            </a:r>
            <a:r>
              <a:rPr lang="en-US" dirty="0" err="1" smtClean="0">
                <a:solidFill>
                  <a:srgbClr val="000090"/>
                </a:solidFill>
                <a:effectLst/>
              </a:rPr>
              <a:t>pp</a:t>
            </a:r>
            <a:r>
              <a:rPr lang="en-US" dirty="0" smtClean="0">
                <a:solidFill>
                  <a:srgbClr val="000090"/>
                </a:solidFill>
                <a:effectLst/>
              </a:rPr>
              <a:t> energy scale for evolution effects (e.g. Collins FF up to ~40GeV jets)?</a:t>
            </a:r>
          </a:p>
          <a:p>
            <a:r>
              <a:rPr lang="en-US" dirty="0" smtClean="0"/>
              <a:t>What measurements, besides DY/W </a:t>
            </a:r>
            <a:r>
              <a:rPr lang="en-US" dirty="0" err="1" smtClean="0"/>
              <a:t>Sivers</a:t>
            </a:r>
            <a:r>
              <a:rPr lang="en-US" dirty="0" smtClean="0"/>
              <a:t> are best to access evolution effects in </a:t>
            </a:r>
            <a:r>
              <a:rPr lang="en-US" dirty="0" err="1" smtClean="0"/>
              <a:t>p+p</a:t>
            </a:r>
            <a:r>
              <a:rPr lang="en-US" dirty="0" smtClean="0"/>
              <a:t>?</a:t>
            </a:r>
          </a:p>
          <a:p>
            <a:r>
              <a:rPr lang="en-US" dirty="0" smtClean="0">
                <a:solidFill>
                  <a:srgbClr val="000090"/>
                </a:solidFill>
              </a:rPr>
              <a:t>Do we expect non-trivial evolution effects of the di-hadron FF?</a:t>
            </a:r>
            <a:endParaRPr lang="en-US" dirty="0">
              <a:solidFill>
                <a:srgbClr val="000090"/>
              </a:solidFill>
            </a:endParaRPr>
          </a:p>
        </p:txBody>
      </p:sp>
      <p:pic>
        <p:nvPicPr>
          <p:cNvPr id="5" name="Picture 4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72" r="3681"/>
          <a:stretch/>
        </p:blipFill>
        <p:spPr bwMode="auto">
          <a:xfrm>
            <a:off x="6002655" y="80169"/>
            <a:ext cx="2992573" cy="210423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6064574" y="2197100"/>
            <a:ext cx="312340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Collins at 200 </a:t>
            </a:r>
            <a:r>
              <a:rPr lang="en-US" sz="1600" dirty="0" err="1" smtClean="0"/>
              <a:t>vs</a:t>
            </a:r>
            <a:r>
              <a:rPr lang="en-US" sz="1600" dirty="0" smtClean="0"/>
              <a:t> 500 </a:t>
            </a:r>
            <a:r>
              <a:rPr lang="en-US" sz="1600" dirty="0" err="1" smtClean="0"/>
              <a:t>GeV</a:t>
            </a:r>
            <a:r>
              <a:rPr lang="en-US" sz="1600" dirty="0" smtClean="0"/>
              <a:t> (top)</a:t>
            </a:r>
          </a:p>
          <a:p>
            <a:r>
              <a:rPr lang="en-US" sz="1600" dirty="0" smtClean="0"/>
              <a:t>W A</a:t>
            </a:r>
            <a:r>
              <a:rPr lang="en-US" sz="1600" baseline="-25000" dirty="0" smtClean="0"/>
              <a:t>N</a:t>
            </a:r>
            <a:r>
              <a:rPr lang="en-US" sz="1600" dirty="0" smtClean="0"/>
              <a:t> compared to theory (bottom)</a:t>
            </a:r>
            <a:endParaRPr lang="en-US" sz="1600" dirty="0"/>
          </a:p>
        </p:txBody>
      </p:sp>
      <p:pic>
        <p:nvPicPr>
          <p:cNvPr id="8" name="Picture 7" descr="IffCombo200-500_v3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5255172"/>
            <a:ext cx="2168016" cy="1602828"/>
          </a:xfrm>
          <a:prstGeom prst="rect">
            <a:avLst/>
          </a:prstGeom>
        </p:spPr>
      </p:pic>
      <p:pic>
        <p:nvPicPr>
          <p:cNvPr id="9" name="Content Placeholder 3"/>
          <p:cNvPicPr>
            <a:picLocks noChangeAspect="1"/>
          </p:cNvPicPr>
          <p:nvPr/>
        </p:nvPicPr>
        <p:blipFill rotWithShape="1">
          <a:blip r:embed="rId4"/>
          <a:srcRect l="767" r="7558"/>
          <a:stretch/>
        </p:blipFill>
        <p:spPr>
          <a:xfrm>
            <a:off x="6553200" y="2843431"/>
            <a:ext cx="2307160" cy="2175170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4602481" y="6431281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IFF at 200 </a:t>
            </a:r>
            <a:r>
              <a:rPr lang="en-US" dirty="0" err="1" smtClean="0"/>
              <a:t>vs</a:t>
            </a:r>
            <a:r>
              <a:rPr lang="en-US" dirty="0" smtClean="0"/>
              <a:t> 500 </a:t>
            </a:r>
            <a:r>
              <a:rPr lang="en-US" dirty="0" err="1" smtClean="0"/>
              <a:t>GeV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3622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</TotalTime>
  <Words>100</Words>
  <Application>Microsoft Macintosh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Questions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Discussion Session I - Evolution</dc:title>
  <dc:creator>Anselm</dc:creator>
  <cp:lastModifiedBy>Anselm</cp:lastModifiedBy>
  <cp:revision>9</cp:revision>
  <dcterms:created xsi:type="dcterms:W3CDTF">2016-02-08T13:12:37Z</dcterms:created>
  <dcterms:modified xsi:type="dcterms:W3CDTF">2016-02-08T15:35:30Z</dcterms:modified>
</cp:coreProperties>
</file>