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29"/>
  </p:notesMasterIdLst>
  <p:handoutMasterIdLst>
    <p:handoutMasterId r:id="rId30"/>
  </p:handoutMasterIdLst>
  <p:sldIdLst>
    <p:sldId id="402" r:id="rId28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D00"/>
    <a:srgbClr val="00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50000" autoAdjust="0"/>
  </p:normalViewPr>
  <p:slideViewPr>
    <p:cSldViewPr>
      <p:cViewPr varScale="1">
        <p:scale>
          <a:sx n="58" d="100"/>
          <a:sy n="58" d="100"/>
        </p:scale>
        <p:origin x="1032" y="2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The last Test Beam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87006" y="2112264"/>
            <a:ext cx="3858546" cy="5897880"/>
            <a:chOff x="3987006" y="2112264"/>
            <a:chExt cx="3858546" cy="5897880"/>
          </a:xfrm>
        </p:grpSpPr>
        <p:pic>
          <p:nvPicPr>
            <p:cNvPr id="10" name="Picture 9" descr="calorimeter_schematic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2" t="6851" r="12433" b="4246"/>
            <a:stretch/>
          </p:blipFill>
          <p:spPr>
            <a:xfrm>
              <a:off x="3995928" y="2112264"/>
              <a:ext cx="3849624" cy="589788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3987006" y="3961606"/>
              <a:ext cx="8382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58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987006" y="6323806"/>
              <a:ext cx="8382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58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21659" r="36842" b="40089"/>
          <a:stretch/>
        </p:blipFill>
        <p:spPr bwMode="auto">
          <a:xfrm>
            <a:off x="1091406" y="4858348"/>
            <a:ext cx="9771738" cy="481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643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803E-6 -1.35698E-6 L -0.00171 -0.128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6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65609</TotalTime>
  <Words>5</Words>
  <Application>Microsoft Macintosh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1</vt:i4>
      </vt:variant>
    </vt:vector>
  </HeadingPairs>
  <TitlesOfParts>
    <vt:vector size="37" baseType="lpstr">
      <vt:lpstr>Arial Unicode MS</vt:lpstr>
      <vt:lpstr>ＭＳ Ｐゴシック</vt:lpstr>
      <vt:lpstr>ヒラギノ角ゴ ProN W3</vt:lpstr>
      <vt:lpstr>Arial</vt:lpstr>
      <vt:lpstr>Arial Narrow</vt:lpstr>
      <vt:lpstr>Helvetica Neue</vt:lpstr>
      <vt:lpstr>Helvetica Neue Light</vt:lpstr>
      <vt:lpstr>Tahoma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Martin Purschke</cp:lastModifiedBy>
  <cp:revision>208</cp:revision>
  <cp:lastPrinted>1601-01-01T00:00:00Z</cp:lastPrinted>
  <dcterms:created xsi:type="dcterms:W3CDTF">1601-01-01T00:00:00Z</dcterms:created>
  <dcterms:modified xsi:type="dcterms:W3CDTF">2018-05-10T17:51:26Z</dcterms:modified>
</cp:coreProperties>
</file>