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EIC </a:t>
            </a:r>
            <a:r>
              <a:rPr lang="en-US" dirty="0" err="1" smtClean="0"/>
              <a:t>Geant</a:t>
            </a:r>
            <a:r>
              <a:rPr lang="en-US" dirty="0" smtClean="0"/>
              <a:t> Images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Anders </a:t>
            </a:r>
            <a:r>
              <a:rPr lang="en-US" dirty="0" err="1" smtClean="0"/>
              <a:t>Kirleis</a:t>
            </a:r>
            <a:endParaRPr lang="en-US" dirty="0" smtClean="0"/>
          </a:p>
          <a:p>
            <a:r>
              <a:rPr lang="en-US" dirty="0" smtClean="0"/>
              <a:t>Stony Brook University</a:t>
            </a:r>
          </a:p>
          <a:p>
            <a:r>
              <a:rPr lang="en-US" dirty="0" smtClean="0"/>
              <a:t>September 2009</a:t>
            </a:r>
            <a:endParaRPr lang="en-US" dirty="0"/>
          </a:p>
        </p:txBody>
      </p:sp>
      <p:pic>
        <p:nvPicPr>
          <p:cNvPr id="1026" name="Picture 2" descr="C:\Users\Anders\Pictures\EIC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04800"/>
            <a:ext cx="2293938" cy="212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Anders\Desktop\new geant\b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609600"/>
            <a:ext cx="5753100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nders\Desktop\new geant\b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533400"/>
            <a:ext cx="5753100" cy="5600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nders\Desktop\new geant\b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533400"/>
            <a:ext cx="5753100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nders\Desktop\new geant\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799" y="1981200"/>
            <a:ext cx="7573701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nders\Desktop\new geant\side descri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533399"/>
            <a:ext cx="6781800" cy="65360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nders\Desktop\new geant\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-533400"/>
            <a:ext cx="7991699" cy="5310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Anders\Desktop\new geant\s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905000"/>
            <a:ext cx="7948448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Anders\Desktop\new geant\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828800"/>
            <a:ext cx="8175547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Anders\Desktop\new geant\s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752600"/>
            <a:ext cx="8175547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ders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143000"/>
            <a:ext cx="44196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nders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288" y="1019175"/>
            <a:ext cx="459105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nders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968375"/>
            <a:ext cx="4762500" cy="4619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nders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143000"/>
            <a:ext cx="4819650" cy="4200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nders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066800"/>
            <a:ext cx="4486275" cy="4533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nders\Desktop\new geant\bpl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753100" cy="544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nders\Desktop\new geant\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685800"/>
            <a:ext cx="5753100" cy="544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nders\Desktop\new geant\b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33400"/>
            <a:ext cx="5753100" cy="5686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On-screen Show (4:3)</PresentationFormat>
  <Paragraphs>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EIC Geant Images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EIC Geant Images</dc:title>
  <dc:creator>Anders</dc:creator>
  <cp:lastModifiedBy>Anders</cp:lastModifiedBy>
  <cp:revision>2</cp:revision>
  <dcterms:created xsi:type="dcterms:W3CDTF">2006-08-16T00:00:00Z</dcterms:created>
  <dcterms:modified xsi:type="dcterms:W3CDTF">2009-09-23T04:36:20Z</dcterms:modified>
</cp:coreProperties>
</file>